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6" r:id="rId2"/>
    <p:sldMasterId id="2147483669" r:id="rId3"/>
    <p:sldMasterId id="2147483726" r:id="rId4"/>
    <p:sldMasterId id="2147483728" r:id="rId5"/>
    <p:sldMasterId id="2147483761" r:id="rId6"/>
    <p:sldMasterId id="2147484006" r:id="rId7"/>
    <p:sldMasterId id="2147485099" r:id="rId8"/>
    <p:sldMasterId id="2147484451" r:id="rId9"/>
    <p:sldMasterId id="2147485159" r:id="rId10"/>
    <p:sldMasterId id="2147485276" r:id="rId11"/>
    <p:sldMasterId id="2147485302" r:id="rId12"/>
    <p:sldMasterId id="2147485303" r:id="rId13"/>
  </p:sldMasterIdLst>
  <p:notesMasterIdLst>
    <p:notesMasterId r:id="rId120"/>
  </p:notesMasterIdLst>
  <p:handoutMasterIdLst>
    <p:handoutMasterId r:id="rId121"/>
  </p:handoutMasterIdLst>
  <p:sldIdLst>
    <p:sldId id="283" r:id="rId14"/>
    <p:sldId id="2142534610" r:id="rId15"/>
    <p:sldId id="258" r:id="rId16"/>
    <p:sldId id="489" r:id="rId17"/>
    <p:sldId id="2147470816" r:id="rId18"/>
    <p:sldId id="490" r:id="rId19"/>
    <p:sldId id="2147470865" r:id="rId20"/>
    <p:sldId id="2147470819" r:id="rId21"/>
    <p:sldId id="2147470814" r:id="rId22"/>
    <p:sldId id="2147470821" r:id="rId23"/>
    <p:sldId id="2147470833" r:id="rId24"/>
    <p:sldId id="2147470818" r:id="rId25"/>
    <p:sldId id="2147470831" r:id="rId26"/>
    <p:sldId id="2147470866" r:id="rId27"/>
    <p:sldId id="2147470828" r:id="rId28"/>
    <p:sldId id="2147470827" r:id="rId29"/>
    <p:sldId id="2147470820" r:id="rId30"/>
    <p:sldId id="2147470832" r:id="rId31"/>
    <p:sldId id="2147470805" r:id="rId32"/>
    <p:sldId id="2147470753" r:id="rId33"/>
    <p:sldId id="2147470841" r:id="rId34"/>
    <p:sldId id="2147470839" r:id="rId35"/>
    <p:sldId id="2147470843" r:id="rId36"/>
    <p:sldId id="2147470822" r:id="rId37"/>
    <p:sldId id="2142534602" r:id="rId38"/>
    <p:sldId id="2147470864" r:id="rId39"/>
    <p:sldId id="265" r:id="rId40"/>
    <p:sldId id="266" r:id="rId41"/>
    <p:sldId id="491" r:id="rId42"/>
    <p:sldId id="267" r:id="rId43"/>
    <p:sldId id="2147470868" r:id="rId44"/>
    <p:sldId id="2147470869" r:id="rId45"/>
    <p:sldId id="268" r:id="rId46"/>
    <p:sldId id="2142534591" r:id="rId47"/>
    <p:sldId id="2147470808" r:id="rId48"/>
    <p:sldId id="2142534595" r:id="rId49"/>
    <p:sldId id="285" r:id="rId50"/>
    <p:sldId id="2147470870" r:id="rId51"/>
    <p:sldId id="2147470871" r:id="rId52"/>
    <p:sldId id="917" r:id="rId53"/>
    <p:sldId id="2147470872" r:id="rId54"/>
    <p:sldId id="259" r:id="rId55"/>
    <p:sldId id="260" r:id="rId56"/>
    <p:sldId id="261" r:id="rId57"/>
    <p:sldId id="262" r:id="rId58"/>
    <p:sldId id="263" r:id="rId59"/>
    <p:sldId id="264" r:id="rId60"/>
    <p:sldId id="2147470873" r:id="rId61"/>
    <p:sldId id="274" r:id="rId62"/>
    <p:sldId id="276" r:id="rId63"/>
    <p:sldId id="278" r:id="rId64"/>
    <p:sldId id="279" r:id="rId65"/>
    <p:sldId id="280" r:id="rId66"/>
    <p:sldId id="281" r:id="rId67"/>
    <p:sldId id="284" r:id="rId68"/>
    <p:sldId id="2147374781" r:id="rId69"/>
    <p:sldId id="2147374782" r:id="rId70"/>
    <p:sldId id="2147374783" r:id="rId71"/>
    <p:sldId id="2147470809" r:id="rId72"/>
    <p:sldId id="2147374787" r:id="rId73"/>
    <p:sldId id="2147470810" r:id="rId74"/>
    <p:sldId id="2147470811" r:id="rId75"/>
    <p:sldId id="2147470812" r:id="rId76"/>
    <p:sldId id="2147470813" r:id="rId77"/>
    <p:sldId id="2147374788" r:id="rId78"/>
    <p:sldId id="2147378363" r:id="rId79"/>
    <p:sldId id="2147378365" r:id="rId80"/>
    <p:sldId id="2147378369" r:id="rId81"/>
    <p:sldId id="2147378367" r:id="rId82"/>
    <p:sldId id="2147378368" r:id="rId83"/>
    <p:sldId id="292" r:id="rId84"/>
    <p:sldId id="2142534594" r:id="rId85"/>
    <p:sldId id="466" r:id="rId86"/>
    <p:sldId id="507" r:id="rId87"/>
    <p:sldId id="270" r:id="rId88"/>
    <p:sldId id="2147470862" r:id="rId89"/>
    <p:sldId id="2147470861" r:id="rId90"/>
    <p:sldId id="2147470860" r:id="rId91"/>
    <p:sldId id="2147470859" r:id="rId92"/>
    <p:sldId id="2147470857" r:id="rId93"/>
    <p:sldId id="2147470856" r:id="rId94"/>
    <p:sldId id="2147470855" r:id="rId95"/>
    <p:sldId id="2147470854" r:id="rId96"/>
    <p:sldId id="2147470853" r:id="rId97"/>
    <p:sldId id="2147470852" r:id="rId98"/>
    <p:sldId id="2147470851" r:id="rId99"/>
    <p:sldId id="2147470850" r:id="rId100"/>
    <p:sldId id="2147470849" r:id="rId101"/>
    <p:sldId id="2147470848" r:id="rId102"/>
    <p:sldId id="2147470846" r:id="rId103"/>
    <p:sldId id="2147470845" r:id="rId104"/>
    <p:sldId id="485" r:id="rId105"/>
    <p:sldId id="486" r:id="rId106"/>
    <p:sldId id="501" r:id="rId107"/>
    <p:sldId id="2147374780" r:id="rId108"/>
    <p:sldId id="1128" r:id="rId109"/>
    <p:sldId id="450" r:id="rId110"/>
    <p:sldId id="2147307901" r:id="rId111"/>
    <p:sldId id="1141" r:id="rId112"/>
    <p:sldId id="2147307913" r:id="rId113"/>
    <p:sldId id="2147307914" r:id="rId114"/>
    <p:sldId id="2147374258" r:id="rId115"/>
    <p:sldId id="664" r:id="rId116"/>
    <p:sldId id="2147374252" r:id="rId117"/>
    <p:sldId id="2147374263" r:id="rId118"/>
    <p:sldId id="282" r:id="rId119"/>
  </p:sldIdLst>
  <p:sldSz cx="14630400" cy="8229600"/>
  <p:notesSz cx="9931400" cy="67945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61268FEE-C3A1-804A-B54D-8ECCFBC17965}">
          <p14:sldIdLst>
            <p14:sldId id="283"/>
          </p14:sldIdLst>
        </p14:section>
        <p14:section name="Core" id="{F4C9FAAA-4141-A74A-9FF1-17E8D218A76C}">
          <p14:sldIdLst>
            <p14:sldId id="2142534610"/>
            <p14:sldId id="258"/>
            <p14:sldId id="489"/>
            <p14:sldId id="2147470816"/>
            <p14:sldId id="490"/>
            <p14:sldId id="2147470865"/>
            <p14:sldId id="2147470819"/>
            <p14:sldId id="2147470814"/>
            <p14:sldId id="2147470821"/>
            <p14:sldId id="2147470833"/>
            <p14:sldId id="2147470818"/>
            <p14:sldId id="2147470831"/>
            <p14:sldId id="2147470866"/>
            <p14:sldId id="2147470828"/>
            <p14:sldId id="2147470827"/>
            <p14:sldId id="2147470820"/>
            <p14:sldId id="2147470832"/>
            <p14:sldId id="2147470805"/>
            <p14:sldId id="2147470753"/>
            <p14:sldId id="2147470841"/>
            <p14:sldId id="2147470839"/>
            <p14:sldId id="2147470843"/>
            <p14:sldId id="2147470822"/>
            <p14:sldId id="2142534602"/>
            <p14:sldId id="2147470864"/>
            <p14:sldId id="265"/>
            <p14:sldId id="266"/>
            <p14:sldId id="491"/>
            <p14:sldId id="267"/>
            <p14:sldId id="2147470868"/>
            <p14:sldId id="2147470869"/>
            <p14:sldId id="268"/>
            <p14:sldId id="2142534591"/>
            <p14:sldId id="2147470808"/>
            <p14:sldId id="2142534595"/>
            <p14:sldId id="285"/>
          </p14:sldIdLst>
        </p14:section>
        <p14:section name="Risk" id="{58384B52-91D4-4999-91DD-E83160585627}">
          <p14:sldIdLst>
            <p14:sldId id="2147470870"/>
            <p14:sldId id="2147470871"/>
            <p14:sldId id="917"/>
            <p14:sldId id="2147470872"/>
            <p14:sldId id="259"/>
            <p14:sldId id="260"/>
            <p14:sldId id="261"/>
            <p14:sldId id="262"/>
            <p14:sldId id="263"/>
            <p14:sldId id="264"/>
            <p14:sldId id="2147470873"/>
          </p14:sldIdLst>
        </p14:section>
        <p14:section name="Context Specific" id="{01FB94FD-13E4-5244-8F3B-251C64A05544}">
          <p14:sldIdLst>
            <p14:sldId id="274"/>
          </p14:sldIdLst>
        </p14:section>
        <p14:section name="BTS Non BPO" id="{FE7C9999-C711-C54E-81EA-081D15E8C665}">
          <p14:sldIdLst>
            <p14:sldId id="276"/>
            <p14:sldId id="278"/>
            <p14:sldId id="279"/>
            <p14:sldId id="280"/>
            <p14:sldId id="281"/>
            <p14:sldId id="284"/>
            <p14:sldId id="2147374781"/>
            <p14:sldId id="2147374782"/>
            <p14:sldId id="2147374783"/>
          </p14:sldIdLst>
        </p14:section>
        <p14:section name="HCM" id="{595164AC-DB90-6249-9C43-110EB552E06E}">
          <p14:sldIdLst>
            <p14:sldId id="2147470809"/>
            <p14:sldId id="2147374787"/>
            <p14:sldId id="2147470810"/>
            <p14:sldId id="2147470811"/>
            <p14:sldId id="2147470812"/>
            <p14:sldId id="2147470813"/>
            <p14:sldId id="2147374788"/>
            <p14:sldId id="2147378363"/>
            <p14:sldId id="2147378365"/>
            <p14:sldId id="2147378369"/>
            <p14:sldId id="2147378367"/>
            <p14:sldId id="2147378368"/>
            <p14:sldId id="292"/>
          </p14:sldIdLst>
        </p14:section>
        <p14:section name="Common" id="{440F4BF9-5DAD-5C42-A520-3F521A3F2B29}">
          <p14:sldIdLst>
            <p14:sldId id="2142534594"/>
            <p14:sldId id="466"/>
            <p14:sldId id="507"/>
            <p14:sldId id="270"/>
          </p14:sldIdLst>
        </p14:section>
        <p14:section name="Cloud Solutioning" id="{5672DE8A-8EFA-014A-BFB4-29261254A1AA}">
          <p14:sldIdLst>
            <p14:sldId id="2147470862"/>
            <p14:sldId id="2147470861"/>
            <p14:sldId id="2147470860"/>
            <p14:sldId id="2147470859"/>
            <p14:sldId id="2147470857"/>
            <p14:sldId id="2147470856"/>
            <p14:sldId id="2147470855"/>
            <p14:sldId id="2147470854"/>
            <p14:sldId id="2147470853"/>
            <p14:sldId id="2147470852"/>
            <p14:sldId id="2147470851"/>
            <p14:sldId id="2147470850"/>
            <p14:sldId id="2147470849"/>
            <p14:sldId id="2147470848"/>
            <p14:sldId id="2147470846"/>
            <p14:sldId id="2147470845"/>
            <p14:sldId id="485"/>
            <p14:sldId id="486"/>
            <p14:sldId id="501"/>
            <p14:sldId id="2147374780"/>
            <p14:sldId id="1128"/>
            <p14:sldId id="450"/>
            <p14:sldId id="2147307901"/>
            <p14:sldId id="1141"/>
            <p14:sldId id="2147307913"/>
            <p14:sldId id="2147307914"/>
          </p14:sldIdLst>
        </p14:section>
        <p14:section name="Pricing" id="{F9A13A69-7F68-2E43-864B-9B8F0EE3E4BF}">
          <p14:sldIdLst>
            <p14:sldId id="2147374258"/>
            <p14:sldId id="664"/>
            <p14:sldId id="2147374252"/>
            <p14:sldId id="2147374263"/>
          </p14:sldIdLst>
        </p14:section>
        <p14:section name="Backpage" id="{9865D9C7-01F3-CA43-AE2C-D0C922A3A010}">
          <p14:sldIdLst>
            <p14:sldId id="282"/>
          </p14:sldIdLst>
        </p14:section>
      </p14:sectionLst>
    </p:ext>
    <p:ext uri="{EFAFB233-063F-42B5-8137-9DF3F51BA10A}">
      <p15:sldGuideLst xmlns:p15="http://schemas.microsoft.com/office/powerpoint/2012/main">
        <p15:guide id="1" orient="horz" pos="3456" userDrawn="1">
          <p15:clr>
            <a:srgbClr val="A4A3A4"/>
          </p15:clr>
        </p15:guide>
        <p15:guide id="2" pos="25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ADA"/>
    <a:srgbClr val="FFFFFF"/>
    <a:srgbClr val="D5D5D5"/>
    <a:srgbClr val="BFBFBF"/>
    <a:srgbClr val="061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04" autoAdjust="0"/>
    <p:restoredTop sz="95796" autoAdjust="0"/>
  </p:normalViewPr>
  <p:slideViewPr>
    <p:cSldViewPr>
      <p:cViewPr varScale="1">
        <p:scale>
          <a:sx n="53" d="100"/>
          <a:sy n="53" d="100"/>
        </p:scale>
        <p:origin x="984" y="36"/>
      </p:cViewPr>
      <p:guideLst>
        <p:guide orient="horz" pos="3456"/>
        <p:guide pos="2592"/>
      </p:guideLst>
    </p:cSldViewPr>
  </p:slideViewPr>
  <p:notesTextViewPr>
    <p:cViewPr>
      <p:scale>
        <a:sx n="100" d="100"/>
        <a:sy n="100" d="100"/>
      </p:scale>
      <p:origin x="0" y="0"/>
    </p:cViewPr>
  </p:notesTextViewPr>
  <p:sorterViewPr>
    <p:cViewPr>
      <p:scale>
        <a:sx n="80" d="100"/>
        <a:sy n="80" d="100"/>
      </p:scale>
      <p:origin x="0" y="0"/>
    </p:cViewPr>
  </p:sorterViewPr>
  <p:notesViewPr>
    <p:cSldViewPr>
      <p:cViewPr varScale="1">
        <p:scale>
          <a:sx n="110" d="100"/>
          <a:sy n="110" d="100"/>
        </p:scale>
        <p:origin x="1552"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slide" Target="slides/slide100.xml"/><Relationship Id="rId118" Type="http://schemas.openxmlformats.org/officeDocument/2006/relationships/slide" Target="slides/slide105.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12.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theme" Target="theme/theme1.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FD9F58-B45F-294F-8CEA-B976C1A11160}" type="doc">
      <dgm:prSet loTypeId="urn:microsoft.com/office/officeart/2005/8/layout/radial1" loCatId="" qsTypeId="urn:microsoft.com/office/officeart/2005/8/quickstyle/simple3" qsCatId="simple" csTypeId="urn:microsoft.com/office/officeart/2005/8/colors/accent1_2" csCatId="accent1" phldr="1"/>
      <dgm:spPr/>
      <dgm:t>
        <a:bodyPr/>
        <a:lstStyle/>
        <a:p>
          <a:endParaRPr lang="en-US"/>
        </a:p>
      </dgm:t>
    </dgm:pt>
    <dgm:pt modelId="{55850695-C80A-5F4D-8454-A53B0A8668D2}">
      <dgm:prSet phldrT="[Text]"/>
      <dgm:spPr/>
      <dgm:t>
        <a:bodyPr/>
        <a:lstStyle/>
        <a:p>
          <a:r>
            <a:rPr lang="en-US" b="1" dirty="0"/>
            <a:t>Azure Cloud Solution for Andel </a:t>
          </a:r>
        </a:p>
      </dgm:t>
    </dgm:pt>
    <dgm:pt modelId="{1476192C-683E-DE44-83F4-2707E1F07210}" type="parTrans" cxnId="{D393C05A-F67F-ED47-98C5-08DB2DC1943E}">
      <dgm:prSet/>
      <dgm:spPr/>
      <dgm:t>
        <a:bodyPr/>
        <a:lstStyle/>
        <a:p>
          <a:endParaRPr lang="en-US" b="1"/>
        </a:p>
      </dgm:t>
    </dgm:pt>
    <dgm:pt modelId="{F962B043-4013-574A-8F48-7293AEC07A49}" type="sibTrans" cxnId="{D393C05A-F67F-ED47-98C5-08DB2DC1943E}">
      <dgm:prSet/>
      <dgm:spPr/>
      <dgm:t>
        <a:bodyPr/>
        <a:lstStyle/>
        <a:p>
          <a:endParaRPr lang="en-US" b="1"/>
        </a:p>
      </dgm:t>
    </dgm:pt>
    <dgm:pt modelId="{AAB5DC62-7386-8C40-9E81-8EA983394FCE}">
      <dgm:prSet custT="1"/>
      <dgm:spPr/>
      <dgm:t>
        <a:bodyPr/>
        <a:lstStyle/>
        <a:p>
          <a:r>
            <a:rPr lang="en-US" sz="1400" b="1" kern="1200" dirty="0">
              <a:solidFill>
                <a:prstClr val="black"/>
              </a:solidFill>
              <a:latin typeface="Calibri"/>
              <a:ea typeface="+mn-ea"/>
              <a:cs typeface="+mn-cs"/>
            </a:rPr>
            <a:t>Security</a:t>
          </a:r>
        </a:p>
      </dgm:t>
    </dgm:pt>
    <dgm:pt modelId="{683F261C-3908-E743-AE67-CD3AF99CB501}" type="parTrans" cxnId="{D32B820A-EC6E-3843-9060-1BD02EC6FF19}">
      <dgm:prSet/>
      <dgm:spPr/>
      <dgm:t>
        <a:bodyPr/>
        <a:lstStyle/>
        <a:p>
          <a:endParaRPr lang="en-US" b="1"/>
        </a:p>
      </dgm:t>
    </dgm:pt>
    <dgm:pt modelId="{B04F56CB-3D58-4D46-9CCF-99E6FE2AEC80}" type="sibTrans" cxnId="{D32B820A-EC6E-3843-9060-1BD02EC6FF19}">
      <dgm:prSet/>
      <dgm:spPr/>
      <dgm:t>
        <a:bodyPr/>
        <a:lstStyle/>
        <a:p>
          <a:endParaRPr lang="en-US" b="1"/>
        </a:p>
      </dgm:t>
    </dgm:pt>
    <dgm:pt modelId="{06096C41-DF4B-6B4C-B2D4-AB9DB806C0D1}">
      <dgm:prSet/>
      <dgm:spPr/>
      <dgm:t>
        <a:bodyPr/>
        <a:lstStyle/>
        <a:p>
          <a:r>
            <a:rPr lang="en-US" b="1" dirty="0"/>
            <a:t>Operations</a:t>
          </a:r>
        </a:p>
      </dgm:t>
    </dgm:pt>
    <dgm:pt modelId="{2BC818B4-ADB9-9C4A-BFC8-8A585A96E9CE}" type="parTrans" cxnId="{C702A417-C4EE-1F47-B859-09836DC4425D}">
      <dgm:prSet/>
      <dgm:spPr/>
      <dgm:t>
        <a:bodyPr/>
        <a:lstStyle/>
        <a:p>
          <a:endParaRPr lang="de-DE" b="1"/>
        </a:p>
      </dgm:t>
    </dgm:pt>
    <dgm:pt modelId="{28D67B23-BA37-8545-AE9C-A008A5B61CFF}" type="sibTrans" cxnId="{C702A417-C4EE-1F47-B859-09836DC4425D}">
      <dgm:prSet/>
      <dgm:spPr/>
      <dgm:t>
        <a:bodyPr/>
        <a:lstStyle/>
        <a:p>
          <a:endParaRPr lang="de-DE" b="1"/>
        </a:p>
      </dgm:t>
    </dgm:pt>
    <dgm:pt modelId="{610297A8-773B-A444-B32F-BB09DD69CA40}">
      <dgm:prSet/>
      <dgm:spPr/>
      <dgm:t>
        <a:bodyPr/>
        <a:lstStyle/>
        <a:p>
          <a:r>
            <a:rPr lang="en-US" b="1" dirty="0"/>
            <a:t>Platform build  and manage</a:t>
          </a:r>
        </a:p>
      </dgm:t>
    </dgm:pt>
    <dgm:pt modelId="{C3007DFF-FBAE-3346-9C5F-9D83053FC631}" type="parTrans" cxnId="{7EEEF3AC-E7BF-1946-AA9A-9E4EAD957A4B}">
      <dgm:prSet/>
      <dgm:spPr/>
      <dgm:t>
        <a:bodyPr/>
        <a:lstStyle/>
        <a:p>
          <a:endParaRPr lang="de-DE" b="1"/>
        </a:p>
      </dgm:t>
    </dgm:pt>
    <dgm:pt modelId="{D29A9919-C041-BC4E-91BB-76C3967DC99F}" type="sibTrans" cxnId="{7EEEF3AC-E7BF-1946-AA9A-9E4EAD957A4B}">
      <dgm:prSet/>
      <dgm:spPr/>
      <dgm:t>
        <a:bodyPr/>
        <a:lstStyle/>
        <a:p>
          <a:endParaRPr lang="de-DE" b="1"/>
        </a:p>
      </dgm:t>
    </dgm:pt>
    <dgm:pt modelId="{B6CE8F56-8EFC-F649-A113-0AA42D889B7B}">
      <dgm:prSet phldrT="[Text]" custT="1"/>
      <dgm:spPr/>
      <dgm:t>
        <a:bodyPr/>
        <a:lstStyle/>
        <a:p>
          <a:r>
            <a:rPr lang="en-US" sz="1400" b="1" kern="1200" dirty="0">
              <a:solidFill>
                <a:prstClr val="black"/>
              </a:solidFill>
              <a:latin typeface="Calibri"/>
              <a:ea typeface="+mn-ea"/>
              <a:cs typeface="+mn-cs"/>
            </a:rPr>
            <a:t>Infrastructure</a:t>
          </a:r>
        </a:p>
      </dgm:t>
    </dgm:pt>
    <dgm:pt modelId="{9F35A64C-92A7-AA45-97D8-2D0C131480DC}" type="parTrans" cxnId="{3F43809F-C1F9-1C4C-BEFC-CFA4B8299882}">
      <dgm:prSet/>
      <dgm:spPr/>
      <dgm:t>
        <a:bodyPr/>
        <a:lstStyle/>
        <a:p>
          <a:endParaRPr lang="de-DE" b="1"/>
        </a:p>
      </dgm:t>
    </dgm:pt>
    <dgm:pt modelId="{C91495A6-70C8-4745-B1FD-AFBEE60BF2D8}" type="sibTrans" cxnId="{3F43809F-C1F9-1C4C-BEFC-CFA4B8299882}">
      <dgm:prSet/>
      <dgm:spPr/>
      <dgm:t>
        <a:bodyPr/>
        <a:lstStyle/>
        <a:p>
          <a:endParaRPr lang="de-DE" b="1"/>
        </a:p>
      </dgm:t>
    </dgm:pt>
    <dgm:pt modelId="{61BD4E30-9878-1541-9317-CFBA3491FCC3}">
      <dgm:prSet phldrT="[Text]" custT="1"/>
      <dgm:spPr/>
      <dgm:t>
        <a:bodyPr/>
        <a:lstStyle/>
        <a:p>
          <a:r>
            <a:rPr lang="en-US" sz="1400" b="1" kern="1200" dirty="0">
              <a:solidFill>
                <a:prstClr val="black"/>
              </a:solidFill>
              <a:latin typeface="Calibri"/>
              <a:ea typeface="+mn-ea"/>
              <a:cs typeface="+mn-cs"/>
            </a:rPr>
            <a:t>Network</a:t>
          </a:r>
        </a:p>
      </dgm:t>
    </dgm:pt>
    <dgm:pt modelId="{41702F9E-82B8-7A4A-80E7-21862AC2A207}" type="parTrans" cxnId="{34197A3D-CF1E-EB4D-BBAF-69590035234D}">
      <dgm:prSet/>
      <dgm:spPr/>
      <dgm:t>
        <a:bodyPr/>
        <a:lstStyle/>
        <a:p>
          <a:endParaRPr lang="de-DE" b="1"/>
        </a:p>
      </dgm:t>
    </dgm:pt>
    <dgm:pt modelId="{DBDFA354-8293-1048-844B-460865CDFC9B}" type="sibTrans" cxnId="{34197A3D-CF1E-EB4D-BBAF-69590035234D}">
      <dgm:prSet/>
      <dgm:spPr/>
      <dgm:t>
        <a:bodyPr/>
        <a:lstStyle/>
        <a:p>
          <a:endParaRPr lang="de-DE" b="1"/>
        </a:p>
      </dgm:t>
    </dgm:pt>
    <dgm:pt modelId="{F8810B45-6B6D-DC46-8C22-4401822028BC}">
      <dgm:prSet phldrT="[Text]"/>
      <dgm:spPr/>
      <dgm:t>
        <a:bodyPr/>
        <a:lstStyle/>
        <a:p>
          <a:r>
            <a:rPr lang="en-US" b="1" dirty="0"/>
            <a:t>Workload</a:t>
          </a:r>
        </a:p>
      </dgm:t>
    </dgm:pt>
    <dgm:pt modelId="{915C5213-5F16-6147-99AA-79181D89AB41}" type="parTrans" cxnId="{E0F13191-6782-5047-A349-BA8D215D35D6}">
      <dgm:prSet/>
      <dgm:spPr/>
      <dgm:t>
        <a:bodyPr/>
        <a:lstStyle/>
        <a:p>
          <a:endParaRPr lang="de-DE" b="1"/>
        </a:p>
      </dgm:t>
    </dgm:pt>
    <dgm:pt modelId="{12F81E09-7F70-404A-BFD3-28EC5C8620F6}" type="sibTrans" cxnId="{E0F13191-6782-5047-A349-BA8D215D35D6}">
      <dgm:prSet/>
      <dgm:spPr/>
      <dgm:t>
        <a:bodyPr/>
        <a:lstStyle/>
        <a:p>
          <a:endParaRPr lang="de-DE" b="1"/>
        </a:p>
      </dgm:t>
    </dgm:pt>
    <dgm:pt modelId="{013EF166-B126-084B-82C9-9C53947CF7D2}">
      <dgm:prSet phldrT="[Text]"/>
      <dgm:spPr/>
      <dgm:t>
        <a:bodyPr/>
        <a:lstStyle/>
        <a:p>
          <a:r>
            <a:rPr lang="en-US" b="1" dirty="0"/>
            <a:t> Custom Application</a:t>
          </a:r>
        </a:p>
      </dgm:t>
    </dgm:pt>
    <dgm:pt modelId="{ABC7F35D-8C24-3E43-AFD4-BB52054D2C1C}" type="parTrans" cxnId="{03860862-F9BB-4B48-8088-6170DD27265A}">
      <dgm:prSet/>
      <dgm:spPr/>
      <dgm:t>
        <a:bodyPr/>
        <a:lstStyle/>
        <a:p>
          <a:endParaRPr lang="de-DE" b="1"/>
        </a:p>
      </dgm:t>
    </dgm:pt>
    <dgm:pt modelId="{83BAF363-A1E4-564A-AE73-7A8C50E179F6}" type="sibTrans" cxnId="{03860862-F9BB-4B48-8088-6170DD27265A}">
      <dgm:prSet/>
      <dgm:spPr/>
      <dgm:t>
        <a:bodyPr/>
        <a:lstStyle/>
        <a:p>
          <a:endParaRPr lang="de-DE" b="1"/>
        </a:p>
      </dgm:t>
    </dgm:pt>
    <dgm:pt modelId="{494BC0D2-3ECF-5241-A8B9-1C0A5FEAC649}">
      <dgm:prSet phldrT="[Text]"/>
      <dgm:spPr/>
      <dgm:t>
        <a:bodyPr/>
        <a:lstStyle/>
        <a:p>
          <a:r>
            <a:rPr lang="en-US" sz="800" b="1" kern="1200" dirty="0"/>
            <a:t>Azure Cloud</a:t>
          </a:r>
        </a:p>
      </dgm:t>
    </dgm:pt>
    <dgm:pt modelId="{111642EF-A402-D74E-BE87-75A7E3F45911}" type="parTrans" cxnId="{AE179E24-FB3B-184F-9014-2297D3C1AE29}">
      <dgm:prSet/>
      <dgm:spPr/>
      <dgm:t>
        <a:bodyPr/>
        <a:lstStyle/>
        <a:p>
          <a:endParaRPr lang="de-DE" b="1"/>
        </a:p>
      </dgm:t>
    </dgm:pt>
    <dgm:pt modelId="{7CE4473F-C398-8A40-A3D8-092810EA30C2}" type="sibTrans" cxnId="{AE179E24-FB3B-184F-9014-2297D3C1AE29}">
      <dgm:prSet/>
      <dgm:spPr/>
      <dgm:t>
        <a:bodyPr/>
        <a:lstStyle/>
        <a:p>
          <a:endParaRPr lang="de-DE" b="1"/>
        </a:p>
      </dgm:t>
    </dgm:pt>
    <dgm:pt modelId="{BBE0EBCD-FC9E-7F49-8910-A2E6B24788DB}">
      <dgm:prSet phldrT="[Text]"/>
      <dgm:spPr/>
      <dgm:t>
        <a:bodyPr/>
        <a:lstStyle/>
        <a:p>
          <a:r>
            <a:rPr lang="en-US" sz="800" b="1" kern="1200" dirty="0"/>
            <a:t>ER </a:t>
          </a:r>
        </a:p>
      </dgm:t>
    </dgm:pt>
    <dgm:pt modelId="{06BFAD21-7267-A64F-8DD5-CD73D8F0E1D3}" type="parTrans" cxnId="{41D5117F-4DF9-9843-B0B3-CDEDCF3924F9}">
      <dgm:prSet/>
      <dgm:spPr/>
      <dgm:t>
        <a:bodyPr/>
        <a:lstStyle/>
        <a:p>
          <a:endParaRPr lang="de-DE" b="1"/>
        </a:p>
      </dgm:t>
    </dgm:pt>
    <dgm:pt modelId="{ACEE1D4B-41CC-1649-89C7-67DFDB2E21D0}" type="sibTrans" cxnId="{41D5117F-4DF9-9843-B0B3-CDEDCF3924F9}">
      <dgm:prSet/>
      <dgm:spPr/>
      <dgm:t>
        <a:bodyPr/>
        <a:lstStyle/>
        <a:p>
          <a:endParaRPr lang="de-DE" b="1"/>
        </a:p>
      </dgm:t>
    </dgm:pt>
    <dgm:pt modelId="{6E682D03-44DE-45DC-81A6-FA9EE9A0F362}">
      <dgm:prSet/>
      <dgm:spPr/>
      <dgm:t>
        <a:bodyPr/>
        <a:lstStyle/>
        <a:p>
          <a:r>
            <a:rPr lang="en-US" sz="800" b="1" kern="1200" dirty="0"/>
            <a:t>Pen tests</a:t>
          </a:r>
        </a:p>
      </dgm:t>
    </dgm:pt>
    <dgm:pt modelId="{312C76AC-3399-4B33-8E97-1432D71509AB}" type="parTrans" cxnId="{36FDD307-A7ED-4F9F-B5C2-1AA9C9B4CB12}">
      <dgm:prSet/>
      <dgm:spPr/>
      <dgm:t>
        <a:bodyPr/>
        <a:lstStyle/>
        <a:p>
          <a:endParaRPr lang="en-GB"/>
        </a:p>
      </dgm:t>
    </dgm:pt>
    <dgm:pt modelId="{CAA64C10-BFB2-40AC-ABA4-E1F31B31E44C}" type="sibTrans" cxnId="{36FDD307-A7ED-4F9F-B5C2-1AA9C9B4CB12}">
      <dgm:prSet/>
      <dgm:spPr/>
      <dgm:t>
        <a:bodyPr/>
        <a:lstStyle/>
        <a:p>
          <a:endParaRPr lang="en-GB"/>
        </a:p>
      </dgm:t>
    </dgm:pt>
    <dgm:pt modelId="{7176D807-999D-422E-82AE-1EA6113F98AA}">
      <dgm:prSet/>
      <dgm:spPr/>
      <dgm:t>
        <a:bodyPr/>
        <a:lstStyle/>
        <a:p>
          <a:r>
            <a:rPr lang="en-US" sz="800" b="1" kern="1200" dirty="0"/>
            <a:t>Vulnerability tests</a:t>
          </a:r>
        </a:p>
      </dgm:t>
    </dgm:pt>
    <dgm:pt modelId="{1DA64F33-E89D-418D-ADDE-E6F8529024CE}" type="parTrans" cxnId="{23C71EC5-CD08-484F-BBA9-90063A319574}">
      <dgm:prSet/>
      <dgm:spPr/>
      <dgm:t>
        <a:bodyPr/>
        <a:lstStyle/>
        <a:p>
          <a:endParaRPr lang="en-GB"/>
        </a:p>
      </dgm:t>
    </dgm:pt>
    <dgm:pt modelId="{D536F90F-C0CC-42A6-ACFC-6CBF5759C26B}" type="sibTrans" cxnId="{23C71EC5-CD08-484F-BBA9-90063A319574}">
      <dgm:prSet/>
      <dgm:spPr/>
      <dgm:t>
        <a:bodyPr/>
        <a:lstStyle/>
        <a:p>
          <a:endParaRPr lang="en-GB"/>
        </a:p>
      </dgm:t>
    </dgm:pt>
    <dgm:pt modelId="{B4AE4038-E3D3-45F4-9FEA-01D2EDD4DDF1}">
      <dgm:prSet/>
      <dgm:spPr/>
      <dgm:t>
        <a:bodyPr/>
        <a:lstStyle/>
        <a:p>
          <a:r>
            <a:rPr lang="en-US" sz="800" b="1" kern="1200" dirty="0"/>
            <a:t>Incident response</a:t>
          </a:r>
        </a:p>
      </dgm:t>
    </dgm:pt>
    <dgm:pt modelId="{58F06DFB-D764-42C0-B5C4-14D3EEDA3F97}" type="parTrans" cxnId="{9D898562-0C75-451E-8D84-0DDF1278B86C}">
      <dgm:prSet/>
      <dgm:spPr/>
      <dgm:t>
        <a:bodyPr/>
        <a:lstStyle/>
        <a:p>
          <a:endParaRPr lang="en-GB"/>
        </a:p>
      </dgm:t>
    </dgm:pt>
    <dgm:pt modelId="{28E6438E-D6C1-42A2-9A37-243C544C3EDF}" type="sibTrans" cxnId="{9D898562-0C75-451E-8D84-0DDF1278B86C}">
      <dgm:prSet/>
      <dgm:spPr/>
      <dgm:t>
        <a:bodyPr/>
        <a:lstStyle/>
        <a:p>
          <a:endParaRPr lang="en-GB"/>
        </a:p>
      </dgm:t>
    </dgm:pt>
    <dgm:pt modelId="{55E13A8E-77ED-4479-96DD-B86670A504B9}">
      <dgm:prSet/>
      <dgm:spPr/>
      <dgm:t>
        <a:bodyPr/>
        <a:lstStyle/>
        <a:p>
          <a:r>
            <a:rPr lang="en-US" sz="800" b="1" kern="1200" dirty="0"/>
            <a:t>SRRM</a:t>
          </a:r>
        </a:p>
      </dgm:t>
    </dgm:pt>
    <dgm:pt modelId="{9DCA9E37-A96E-4047-B9CD-1D35219925A7}" type="parTrans" cxnId="{D30F77D5-3499-4ACF-BAC3-B7F21E0F92F4}">
      <dgm:prSet/>
      <dgm:spPr/>
      <dgm:t>
        <a:bodyPr/>
        <a:lstStyle/>
        <a:p>
          <a:endParaRPr lang="en-GB"/>
        </a:p>
      </dgm:t>
    </dgm:pt>
    <dgm:pt modelId="{0C58FB9D-FDFA-44E1-BC6F-38525BB76F04}" type="sibTrans" cxnId="{D30F77D5-3499-4ACF-BAC3-B7F21E0F92F4}">
      <dgm:prSet/>
      <dgm:spPr/>
      <dgm:t>
        <a:bodyPr/>
        <a:lstStyle/>
        <a:p>
          <a:endParaRPr lang="en-GB"/>
        </a:p>
      </dgm:t>
    </dgm:pt>
    <dgm:pt modelId="{693B2506-F9FC-4F9B-B3FD-28983F6C6488}">
      <dgm:prSet phldrT="[Text]"/>
      <dgm:spPr/>
      <dgm:t>
        <a:bodyPr/>
        <a:lstStyle/>
        <a:p>
          <a:r>
            <a:rPr lang="en-US" sz="800" b="1" kern="1200" dirty="0"/>
            <a:t>Transit Gateway</a:t>
          </a:r>
        </a:p>
      </dgm:t>
    </dgm:pt>
    <dgm:pt modelId="{62AE114A-F38E-4CEB-AA97-D10B02DC7865}" type="parTrans" cxnId="{C6660ADA-CD79-4630-B519-FA1B42BDF047}">
      <dgm:prSet/>
      <dgm:spPr/>
      <dgm:t>
        <a:bodyPr/>
        <a:lstStyle/>
        <a:p>
          <a:endParaRPr lang="en-GB"/>
        </a:p>
      </dgm:t>
    </dgm:pt>
    <dgm:pt modelId="{10B5D4D5-5D37-4198-B620-2C393BE791E1}" type="sibTrans" cxnId="{C6660ADA-CD79-4630-B519-FA1B42BDF047}">
      <dgm:prSet/>
      <dgm:spPr/>
      <dgm:t>
        <a:bodyPr/>
        <a:lstStyle/>
        <a:p>
          <a:endParaRPr lang="en-GB"/>
        </a:p>
      </dgm:t>
    </dgm:pt>
    <dgm:pt modelId="{CF00B16B-3773-4E24-8D35-E3E7C1303862}">
      <dgm:prSet phldrT="[Text]"/>
      <dgm:spPr/>
      <dgm:t>
        <a:bodyPr/>
        <a:lstStyle/>
        <a:p>
          <a:r>
            <a:rPr lang="en-US" sz="800" b="1" kern="1200" dirty="0"/>
            <a:t>VPN</a:t>
          </a:r>
        </a:p>
      </dgm:t>
    </dgm:pt>
    <dgm:pt modelId="{805EA52B-4DF4-4CCC-9B80-C9F27B81F941}" type="parTrans" cxnId="{BF477B81-9FE8-4A24-B70F-D827BFD01277}">
      <dgm:prSet/>
      <dgm:spPr/>
      <dgm:t>
        <a:bodyPr/>
        <a:lstStyle/>
        <a:p>
          <a:endParaRPr lang="en-GB"/>
        </a:p>
      </dgm:t>
    </dgm:pt>
    <dgm:pt modelId="{C1A0C9DA-1975-4435-9CD3-F1368B5CBF7E}" type="sibTrans" cxnId="{BF477B81-9FE8-4A24-B70F-D827BFD01277}">
      <dgm:prSet/>
      <dgm:spPr/>
      <dgm:t>
        <a:bodyPr/>
        <a:lstStyle/>
        <a:p>
          <a:endParaRPr lang="en-GB"/>
        </a:p>
      </dgm:t>
    </dgm:pt>
    <dgm:pt modelId="{E565788C-236A-2749-ADF7-08B956206E05}">
      <dgm:prSet custT="1"/>
      <dgm:spPr/>
      <dgm:t>
        <a:bodyPr/>
        <a:lstStyle/>
        <a:p>
          <a:r>
            <a:rPr lang="en-US" sz="1400" b="1" kern="1200" dirty="0">
              <a:solidFill>
                <a:prstClr val="black"/>
              </a:solidFill>
              <a:latin typeface="Calibri"/>
              <a:ea typeface="+mn-ea"/>
              <a:cs typeface="+mn-cs"/>
            </a:rPr>
            <a:t>Resiliency</a:t>
          </a:r>
        </a:p>
      </dgm:t>
    </dgm:pt>
    <dgm:pt modelId="{BD2A8BF0-22BA-8948-B184-2EA9964E6CDA}" type="sibTrans" cxnId="{B0780867-D6A4-534B-A341-17945BFB5696}">
      <dgm:prSet/>
      <dgm:spPr/>
      <dgm:t>
        <a:bodyPr/>
        <a:lstStyle/>
        <a:p>
          <a:endParaRPr lang="de-DE" b="1"/>
        </a:p>
      </dgm:t>
    </dgm:pt>
    <dgm:pt modelId="{21D94454-0232-254C-9D1F-BE60B5B41630}" type="parTrans" cxnId="{B0780867-D6A4-534B-A341-17945BFB5696}">
      <dgm:prSet/>
      <dgm:spPr/>
      <dgm:t>
        <a:bodyPr/>
        <a:lstStyle/>
        <a:p>
          <a:endParaRPr lang="de-DE" b="1"/>
        </a:p>
      </dgm:t>
    </dgm:pt>
    <dgm:pt modelId="{FB500B31-2644-C944-98DE-65BAA1581FC9}">
      <dgm:prSet/>
      <dgm:spPr/>
      <dgm:t>
        <a:bodyPr/>
        <a:lstStyle/>
        <a:p>
          <a:r>
            <a:rPr lang="en-US" sz="800" b="1" kern="1200" dirty="0"/>
            <a:t>High availability</a:t>
          </a:r>
        </a:p>
      </dgm:t>
    </dgm:pt>
    <dgm:pt modelId="{2AA45E01-D822-7049-9D13-E5F653B04BAC}" type="sibTrans" cxnId="{B916868E-924D-A54E-B7F0-3BC504DC7382}">
      <dgm:prSet/>
      <dgm:spPr/>
      <dgm:t>
        <a:bodyPr/>
        <a:lstStyle/>
        <a:p>
          <a:endParaRPr lang="de-DE" b="1"/>
        </a:p>
      </dgm:t>
    </dgm:pt>
    <dgm:pt modelId="{16FD557A-7A22-844C-9DF4-D2EDF88CA7C7}" type="parTrans" cxnId="{B916868E-924D-A54E-B7F0-3BC504DC7382}">
      <dgm:prSet/>
      <dgm:spPr/>
      <dgm:t>
        <a:bodyPr/>
        <a:lstStyle/>
        <a:p>
          <a:endParaRPr lang="de-DE" b="1"/>
        </a:p>
      </dgm:t>
    </dgm:pt>
    <dgm:pt modelId="{C1E17313-4CE9-4799-9343-632AFE7B70C4}">
      <dgm:prSet phldrT="[Text]"/>
      <dgm:spPr/>
      <dgm:t>
        <a:bodyPr/>
        <a:lstStyle/>
        <a:p>
          <a:r>
            <a:rPr lang="en-US" sz="800" b="1" kern="1200" dirty="0"/>
            <a:t>Azure VM </a:t>
          </a:r>
        </a:p>
      </dgm:t>
    </dgm:pt>
    <dgm:pt modelId="{E5500ED4-E42F-4488-AACD-A8987B696F6B}" type="parTrans" cxnId="{D90C4EEE-CE5F-44D5-9232-BFCA55B45140}">
      <dgm:prSet/>
      <dgm:spPr/>
      <dgm:t>
        <a:bodyPr/>
        <a:lstStyle/>
        <a:p>
          <a:endParaRPr lang="en-US"/>
        </a:p>
      </dgm:t>
    </dgm:pt>
    <dgm:pt modelId="{73D904CE-5F5B-40BA-A11C-CCFCFE705046}" type="sibTrans" cxnId="{D90C4EEE-CE5F-44D5-9232-BFCA55B45140}">
      <dgm:prSet/>
      <dgm:spPr/>
      <dgm:t>
        <a:bodyPr/>
        <a:lstStyle/>
        <a:p>
          <a:endParaRPr lang="en-US"/>
        </a:p>
      </dgm:t>
    </dgm:pt>
    <dgm:pt modelId="{91046721-5B1F-0645-8B79-364A39D2D831}">
      <dgm:prSet custT="1"/>
      <dgm:spPr/>
      <dgm:t>
        <a:bodyPr/>
        <a:lstStyle/>
        <a:p>
          <a:pPr>
            <a:buNone/>
          </a:pPr>
          <a:r>
            <a:rPr lang="en-US" sz="1400" b="1" dirty="0"/>
            <a:t>Database</a:t>
          </a:r>
        </a:p>
        <a:p>
          <a:pPr>
            <a:buFont typeface="Arial" panose="020B0604020202020204" pitchFamily="34" charset="0"/>
            <a:buChar char="•"/>
          </a:pPr>
          <a:r>
            <a:rPr lang="en-US" sz="1000" b="1" dirty="0"/>
            <a:t>Oracle DB </a:t>
          </a:r>
        </a:p>
      </dgm:t>
    </dgm:pt>
    <dgm:pt modelId="{845FB5C6-6222-E543-BABD-CC5A21FA9091}" type="sibTrans" cxnId="{14A21E38-B72C-C142-A898-F6BA37864EDB}">
      <dgm:prSet/>
      <dgm:spPr/>
      <dgm:t>
        <a:bodyPr/>
        <a:lstStyle/>
        <a:p>
          <a:endParaRPr lang="de-DE" b="1"/>
        </a:p>
      </dgm:t>
    </dgm:pt>
    <dgm:pt modelId="{3E1276F5-A925-684B-B5B0-093A2281D944}" type="parTrans" cxnId="{14A21E38-B72C-C142-A898-F6BA37864EDB}">
      <dgm:prSet/>
      <dgm:spPr/>
      <dgm:t>
        <a:bodyPr/>
        <a:lstStyle/>
        <a:p>
          <a:endParaRPr lang="de-DE" b="1"/>
        </a:p>
      </dgm:t>
    </dgm:pt>
    <dgm:pt modelId="{6E3D538A-E535-6C4B-A58B-D6BBAC330BF0}">
      <dgm:prSet/>
      <dgm:spPr/>
      <dgm:t>
        <a:bodyPr/>
        <a:lstStyle/>
        <a:p>
          <a:endParaRPr lang="en-US" sz="800" b="1" dirty="0"/>
        </a:p>
      </dgm:t>
    </dgm:pt>
    <dgm:pt modelId="{0FBB9F34-DB93-D849-B17E-10B32EB696E6}" type="sibTrans" cxnId="{6CA5B745-7E04-C647-A391-12038D224D27}">
      <dgm:prSet/>
      <dgm:spPr/>
      <dgm:t>
        <a:bodyPr/>
        <a:lstStyle/>
        <a:p>
          <a:endParaRPr lang="de-DE" b="1"/>
        </a:p>
      </dgm:t>
    </dgm:pt>
    <dgm:pt modelId="{3CA44A7C-E01E-7A47-A2B8-752BCA914E68}" type="parTrans" cxnId="{6CA5B745-7E04-C647-A391-12038D224D27}">
      <dgm:prSet/>
      <dgm:spPr/>
      <dgm:t>
        <a:bodyPr/>
        <a:lstStyle/>
        <a:p>
          <a:endParaRPr lang="de-DE" b="1"/>
        </a:p>
      </dgm:t>
    </dgm:pt>
    <dgm:pt modelId="{37BC9B29-C2F7-46A8-A815-CCD451D6E33E}">
      <dgm:prSet/>
      <dgm:spPr/>
      <dgm:t>
        <a:bodyPr/>
        <a:lstStyle/>
        <a:p>
          <a:r>
            <a:rPr lang="en-US" sz="800" b="1" kern="1200" dirty="0"/>
            <a:t>Backup &amp; restore</a:t>
          </a:r>
        </a:p>
      </dgm:t>
    </dgm:pt>
    <dgm:pt modelId="{6A5FF8D2-D584-4EAD-85A8-14742EA93BF9}" type="parTrans" cxnId="{EEA909D2-E6FD-4D36-AD06-892AD17DB5C2}">
      <dgm:prSet/>
      <dgm:spPr/>
      <dgm:t>
        <a:bodyPr/>
        <a:lstStyle/>
        <a:p>
          <a:endParaRPr lang="en-US"/>
        </a:p>
      </dgm:t>
    </dgm:pt>
    <dgm:pt modelId="{05A253B3-2DAA-4F65-B257-56B2EBCEA13B}" type="sibTrans" cxnId="{EEA909D2-E6FD-4D36-AD06-892AD17DB5C2}">
      <dgm:prSet/>
      <dgm:spPr/>
      <dgm:t>
        <a:bodyPr/>
        <a:lstStyle/>
        <a:p>
          <a:endParaRPr lang="en-US"/>
        </a:p>
      </dgm:t>
    </dgm:pt>
    <dgm:pt modelId="{3BFF8957-A877-4559-8FC6-6AD8F659FD75}">
      <dgm:prSet/>
      <dgm:spPr/>
      <dgm:t>
        <a:bodyPr/>
        <a:lstStyle/>
        <a:p>
          <a:r>
            <a:rPr lang="en-US" sz="800" b="1" kern="1200" dirty="0"/>
            <a:t>Disaster recovery</a:t>
          </a:r>
        </a:p>
      </dgm:t>
    </dgm:pt>
    <dgm:pt modelId="{E7394845-7A25-4A1D-B468-5CE611685517}" type="parTrans" cxnId="{85966C55-68F0-494B-8F62-5ED2B871240F}">
      <dgm:prSet/>
      <dgm:spPr/>
      <dgm:t>
        <a:bodyPr/>
        <a:lstStyle/>
        <a:p>
          <a:endParaRPr lang="en-US"/>
        </a:p>
      </dgm:t>
    </dgm:pt>
    <dgm:pt modelId="{D0D6C193-0534-488D-8B9F-B51EB9782FFC}" type="sibTrans" cxnId="{85966C55-68F0-494B-8F62-5ED2B871240F}">
      <dgm:prSet/>
      <dgm:spPr/>
      <dgm:t>
        <a:bodyPr/>
        <a:lstStyle/>
        <a:p>
          <a:endParaRPr lang="en-US"/>
        </a:p>
      </dgm:t>
    </dgm:pt>
    <dgm:pt modelId="{E41AEFD2-DA53-4DD4-B329-A9D86E5C5F65}">
      <dgm:prSet phldrT="[Text]"/>
      <dgm:spPr/>
      <dgm:t>
        <a:bodyPr/>
        <a:lstStyle/>
        <a:p>
          <a:r>
            <a:rPr lang="en-US" b="1" dirty="0"/>
            <a:t>Middleware</a:t>
          </a:r>
        </a:p>
      </dgm:t>
    </dgm:pt>
    <dgm:pt modelId="{C8447F67-DA83-441C-A5A1-20BBECE77A7A}" type="parTrans" cxnId="{69933B98-647E-43C6-9CCF-01DD1D1B7520}">
      <dgm:prSet/>
      <dgm:spPr/>
      <dgm:t>
        <a:bodyPr/>
        <a:lstStyle/>
        <a:p>
          <a:endParaRPr lang="en-US"/>
        </a:p>
      </dgm:t>
    </dgm:pt>
    <dgm:pt modelId="{EA7A2742-943B-46E4-8547-BDD999EDAE0B}" type="sibTrans" cxnId="{69933B98-647E-43C6-9CCF-01DD1D1B7520}">
      <dgm:prSet/>
      <dgm:spPr/>
      <dgm:t>
        <a:bodyPr/>
        <a:lstStyle/>
        <a:p>
          <a:endParaRPr lang="en-US"/>
        </a:p>
      </dgm:t>
    </dgm:pt>
    <dgm:pt modelId="{22377BE7-16FB-409C-84C3-A56468831308}">
      <dgm:prSet phldrT="[Text]"/>
      <dgm:spPr/>
      <dgm:t>
        <a:bodyPr/>
        <a:lstStyle/>
        <a:p>
          <a:r>
            <a:rPr lang="en-US" b="1" dirty="0"/>
            <a:t>Kafka broker</a:t>
          </a:r>
        </a:p>
      </dgm:t>
    </dgm:pt>
    <dgm:pt modelId="{417AD9B4-236C-49F9-984F-0DCA92552BD5}" type="parTrans" cxnId="{8CD36AD7-CE5B-4701-8BBC-C855071C4855}">
      <dgm:prSet/>
      <dgm:spPr/>
      <dgm:t>
        <a:bodyPr/>
        <a:lstStyle/>
        <a:p>
          <a:endParaRPr lang="en-US"/>
        </a:p>
      </dgm:t>
    </dgm:pt>
    <dgm:pt modelId="{01C69DAD-5679-48E9-A342-13BFB8343E75}" type="sibTrans" cxnId="{8CD36AD7-CE5B-4701-8BBC-C855071C4855}">
      <dgm:prSet/>
      <dgm:spPr/>
      <dgm:t>
        <a:bodyPr/>
        <a:lstStyle/>
        <a:p>
          <a:endParaRPr lang="en-US"/>
        </a:p>
      </dgm:t>
    </dgm:pt>
    <dgm:pt modelId="{067F3520-06EF-2849-837D-99716F1580C0}" type="pres">
      <dgm:prSet presAssocID="{CCFD9F58-B45F-294F-8CEA-B976C1A11160}" presName="cycle" presStyleCnt="0">
        <dgm:presLayoutVars>
          <dgm:chMax val="1"/>
          <dgm:dir/>
          <dgm:animLvl val="ctr"/>
          <dgm:resizeHandles val="exact"/>
        </dgm:presLayoutVars>
      </dgm:prSet>
      <dgm:spPr/>
    </dgm:pt>
    <dgm:pt modelId="{EBFEACD7-75BB-324A-8D1C-216103988C5C}" type="pres">
      <dgm:prSet presAssocID="{55850695-C80A-5F4D-8454-A53B0A8668D2}" presName="centerShape" presStyleLbl="node0" presStyleIdx="0" presStyleCnt="1" custScaleX="117184" custScaleY="116412"/>
      <dgm:spPr/>
    </dgm:pt>
    <dgm:pt modelId="{7D7544DA-2734-294B-86B2-82AD557813EA}" type="pres">
      <dgm:prSet presAssocID="{915C5213-5F16-6147-99AA-79181D89AB41}" presName="Name9" presStyleLbl="parChTrans1D2" presStyleIdx="0" presStyleCnt="8"/>
      <dgm:spPr/>
    </dgm:pt>
    <dgm:pt modelId="{12982542-34FC-DB42-9943-18FFE2EF586D}" type="pres">
      <dgm:prSet presAssocID="{915C5213-5F16-6147-99AA-79181D89AB41}" presName="connTx" presStyleLbl="parChTrans1D2" presStyleIdx="0" presStyleCnt="8"/>
      <dgm:spPr/>
    </dgm:pt>
    <dgm:pt modelId="{1125BB1C-AECF-1C4D-830F-EF2612B3848F}" type="pres">
      <dgm:prSet presAssocID="{F8810B45-6B6D-DC46-8C22-4401822028BC}" presName="node" presStyleLbl="node1" presStyleIdx="0" presStyleCnt="8">
        <dgm:presLayoutVars>
          <dgm:bulletEnabled val="1"/>
        </dgm:presLayoutVars>
      </dgm:prSet>
      <dgm:spPr/>
    </dgm:pt>
    <dgm:pt modelId="{2FAA4A1F-1403-4054-8B98-871A99C56582}" type="pres">
      <dgm:prSet presAssocID="{C8447F67-DA83-441C-A5A1-20BBECE77A7A}" presName="Name9" presStyleLbl="parChTrans1D2" presStyleIdx="1" presStyleCnt="8"/>
      <dgm:spPr/>
    </dgm:pt>
    <dgm:pt modelId="{D449A834-F993-4DAC-A067-0D8D350CBB29}" type="pres">
      <dgm:prSet presAssocID="{C8447F67-DA83-441C-A5A1-20BBECE77A7A}" presName="connTx" presStyleLbl="parChTrans1D2" presStyleIdx="1" presStyleCnt="8"/>
      <dgm:spPr/>
    </dgm:pt>
    <dgm:pt modelId="{D58F3100-3AFC-4935-9D3F-3CB34BACA1AD}" type="pres">
      <dgm:prSet presAssocID="{E41AEFD2-DA53-4DD4-B329-A9D86E5C5F65}" presName="node" presStyleLbl="node1" presStyleIdx="1" presStyleCnt="8">
        <dgm:presLayoutVars>
          <dgm:bulletEnabled val="1"/>
        </dgm:presLayoutVars>
      </dgm:prSet>
      <dgm:spPr/>
    </dgm:pt>
    <dgm:pt modelId="{45665AC6-74D0-5940-91C3-C80550FD4D77}" type="pres">
      <dgm:prSet presAssocID="{9F35A64C-92A7-AA45-97D8-2D0C131480DC}" presName="Name9" presStyleLbl="parChTrans1D2" presStyleIdx="2" presStyleCnt="8"/>
      <dgm:spPr/>
    </dgm:pt>
    <dgm:pt modelId="{E2F30170-D370-8D43-8C32-E982CC108FFF}" type="pres">
      <dgm:prSet presAssocID="{9F35A64C-92A7-AA45-97D8-2D0C131480DC}" presName="connTx" presStyleLbl="parChTrans1D2" presStyleIdx="2" presStyleCnt="8"/>
      <dgm:spPr/>
    </dgm:pt>
    <dgm:pt modelId="{019A8C5E-0501-0045-82BF-4A11C1D663AB}" type="pres">
      <dgm:prSet presAssocID="{B6CE8F56-8EFC-F649-A113-0AA42D889B7B}" presName="node" presStyleLbl="node1" presStyleIdx="2" presStyleCnt="8" custScaleX="135513" custScaleY="118519" custRadScaleRad="104563" custRadScaleInc="15930">
        <dgm:presLayoutVars>
          <dgm:bulletEnabled val="1"/>
        </dgm:presLayoutVars>
      </dgm:prSet>
      <dgm:spPr/>
    </dgm:pt>
    <dgm:pt modelId="{165860FF-9FA2-4FCC-A227-81738C2C767A}" type="pres">
      <dgm:prSet presAssocID="{41702F9E-82B8-7A4A-80E7-21862AC2A207}" presName="Name9" presStyleLbl="parChTrans1D2" presStyleIdx="3" presStyleCnt="8"/>
      <dgm:spPr/>
    </dgm:pt>
    <dgm:pt modelId="{49479EF4-1659-4420-97DA-6A26597326DC}" type="pres">
      <dgm:prSet presAssocID="{41702F9E-82B8-7A4A-80E7-21862AC2A207}" presName="connTx" presStyleLbl="parChTrans1D2" presStyleIdx="3" presStyleCnt="8"/>
      <dgm:spPr/>
    </dgm:pt>
    <dgm:pt modelId="{074511CD-0EC7-4FB3-8E64-42BEED630648}" type="pres">
      <dgm:prSet presAssocID="{61BD4E30-9878-1541-9317-CFBA3491FCC3}" presName="node" presStyleLbl="node1" presStyleIdx="3" presStyleCnt="8">
        <dgm:presLayoutVars>
          <dgm:bulletEnabled val="1"/>
        </dgm:presLayoutVars>
      </dgm:prSet>
      <dgm:spPr/>
    </dgm:pt>
    <dgm:pt modelId="{9C1B32BD-C7D7-C94C-817B-4D4BC4A06645}" type="pres">
      <dgm:prSet presAssocID="{683F261C-3908-E743-AE67-CD3AF99CB501}" presName="Name9" presStyleLbl="parChTrans1D2" presStyleIdx="4" presStyleCnt="8"/>
      <dgm:spPr/>
    </dgm:pt>
    <dgm:pt modelId="{5876E7C3-7B12-624B-8BAF-5FC15B0CE29F}" type="pres">
      <dgm:prSet presAssocID="{683F261C-3908-E743-AE67-CD3AF99CB501}" presName="connTx" presStyleLbl="parChTrans1D2" presStyleIdx="4" presStyleCnt="8"/>
      <dgm:spPr/>
    </dgm:pt>
    <dgm:pt modelId="{BF854001-2B3C-254A-8DC0-BEF260AE5F01}" type="pres">
      <dgm:prSet presAssocID="{AAB5DC62-7386-8C40-9E81-8EA983394FCE}" presName="node" presStyleLbl="node1" presStyleIdx="4" presStyleCnt="8">
        <dgm:presLayoutVars>
          <dgm:bulletEnabled val="1"/>
        </dgm:presLayoutVars>
      </dgm:prSet>
      <dgm:spPr/>
    </dgm:pt>
    <dgm:pt modelId="{71706427-6A12-0E44-9CC3-86EF3D02FAD6}" type="pres">
      <dgm:prSet presAssocID="{2BC818B4-ADB9-9C4A-BFC8-8A585A96E9CE}" presName="Name9" presStyleLbl="parChTrans1D2" presStyleIdx="5" presStyleCnt="8"/>
      <dgm:spPr/>
    </dgm:pt>
    <dgm:pt modelId="{93028A51-0D82-F84F-8557-98C39E130CDC}" type="pres">
      <dgm:prSet presAssocID="{2BC818B4-ADB9-9C4A-BFC8-8A585A96E9CE}" presName="connTx" presStyleLbl="parChTrans1D2" presStyleIdx="5" presStyleCnt="8"/>
      <dgm:spPr/>
    </dgm:pt>
    <dgm:pt modelId="{33B526CD-8AF3-7A49-96D2-265C8D362EA0}" type="pres">
      <dgm:prSet presAssocID="{06096C41-DF4B-6B4C-B2D4-AB9DB806C0D1}" presName="node" presStyleLbl="node1" presStyleIdx="5" presStyleCnt="8">
        <dgm:presLayoutVars>
          <dgm:bulletEnabled val="1"/>
        </dgm:presLayoutVars>
      </dgm:prSet>
      <dgm:spPr/>
    </dgm:pt>
    <dgm:pt modelId="{8B56A8AB-56A8-4B41-8B38-B91BA854114E}" type="pres">
      <dgm:prSet presAssocID="{3E1276F5-A925-684B-B5B0-093A2281D944}" presName="Name9" presStyleLbl="parChTrans1D2" presStyleIdx="6" presStyleCnt="8"/>
      <dgm:spPr/>
    </dgm:pt>
    <dgm:pt modelId="{516C1857-AE02-C944-A9F7-DC8C4B1D7D9C}" type="pres">
      <dgm:prSet presAssocID="{3E1276F5-A925-684B-B5B0-093A2281D944}" presName="connTx" presStyleLbl="parChTrans1D2" presStyleIdx="6" presStyleCnt="8"/>
      <dgm:spPr/>
    </dgm:pt>
    <dgm:pt modelId="{FBFD5BC6-7AF7-E440-B63B-B9E54269D030}" type="pres">
      <dgm:prSet presAssocID="{91046721-5B1F-0645-8B79-364A39D2D831}" presName="node" presStyleLbl="node1" presStyleIdx="6" presStyleCnt="8">
        <dgm:presLayoutVars>
          <dgm:bulletEnabled val="1"/>
        </dgm:presLayoutVars>
      </dgm:prSet>
      <dgm:spPr/>
    </dgm:pt>
    <dgm:pt modelId="{E2B3576E-D85F-1044-B007-BE02E79A29AA}" type="pres">
      <dgm:prSet presAssocID="{21D94454-0232-254C-9D1F-BE60B5B41630}" presName="Name9" presStyleLbl="parChTrans1D2" presStyleIdx="7" presStyleCnt="8"/>
      <dgm:spPr/>
    </dgm:pt>
    <dgm:pt modelId="{205F78AB-2F9E-BD48-95B9-B055EC5FF245}" type="pres">
      <dgm:prSet presAssocID="{21D94454-0232-254C-9D1F-BE60B5B41630}" presName="connTx" presStyleLbl="parChTrans1D2" presStyleIdx="7" presStyleCnt="8"/>
      <dgm:spPr/>
    </dgm:pt>
    <dgm:pt modelId="{8869C785-299D-8446-8C65-148B499F0BC9}" type="pres">
      <dgm:prSet presAssocID="{E565788C-236A-2749-ADF7-08B956206E05}" presName="node" presStyleLbl="node1" presStyleIdx="7" presStyleCnt="8">
        <dgm:presLayoutVars>
          <dgm:bulletEnabled val="1"/>
        </dgm:presLayoutVars>
      </dgm:prSet>
      <dgm:spPr/>
    </dgm:pt>
  </dgm:ptLst>
  <dgm:cxnLst>
    <dgm:cxn modelId="{36FDD307-A7ED-4F9F-B5C2-1AA9C9B4CB12}" srcId="{AAB5DC62-7386-8C40-9E81-8EA983394FCE}" destId="{6E682D03-44DE-45DC-81A6-FA9EE9A0F362}" srcOrd="0" destOrd="0" parTransId="{312C76AC-3399-4B33-8E97-1432D71509AB}" sibTransId="{CAA64C10-BFB2-40AC-ABA4-E1F31B31E44C}"/>
    <dgm:cxn modelId="{D32B820A-EC6E-3843-9060-1BD02EC6FF19}" srcId="{55850695-C80A-5F4D-8454-A53B0A8668D2}" destId="{AAB5DC62-7386-8C40-9E81-8EA983394FCE}" srcOrd="4" destOrd="0" parTransId="{683F261C-3908-E743-AE67-CD3AF99CB501}" sibTransId="{B04F56CB-3D58-4D46-9CCF-99E6FE2AEC80}"/>
    <dgm:cxn modelId="{1AD3670E-4958-4E26-AB9A-0F4197DDAFA5}" type="presOf" srcId="{C8447F67-DA83-441C-A5A1-20BBECE77A7A}" destId="{D449A834-F993-4DAC-A067-0D8D350CBB29}" srcOrd="1" destOrd="0" presId="urn:microsoft.com/office/officeart/2005/8/layout/radial1"/>
    <dgm:cxn modelId="{2A969C0E-9BE0-384F-AD0D-F1CD8014F0AF}" type="presOf" srcId="{91046721-5B1F-0645-8B79-364A39D2D831}" destId="{FBFD5BC6-7AF7-E440-B63B-B9E54269D030}" srcOrd="0" destOrd="0" presId="urn:microsoft.com/office/officeart/2005/8/layout/radial1"/>
    <dgm:cxn modelId="{C702A417-C4EE-1F47-B859-09836DC4425D}" srcId="{55850695-C80A-5F4D-8454-A53B0A8668D2}" destId="{06096C41-DF4B-6B4C-B2D4-AB9DB806C0D1}" srcOrd="5" destOrd="0" parTransId="{2BC818B4-ADB9-9C4A-BFC8-8A585A96E9CE}" sibTransId="{28D67B23-BA37-8545-AE9C-A008A5B61CFF}"/>
    <dgm:cxn modelId="{D595BA1E-E7E7-1844-AA08-913BD6E9F9E1}" type="presOf" srcId="{9F35A64C-92A7-AA45-97D8-2D0C131480DC}" destId="{E2F30170-D370-8D43-8C32-E982CC108FFF}" srcOrd="1" destOrd="0" presId="urn:microsoft.com/office/officeart/2005/8/layout/radial1"/>
    <dgm:cxn modelId="{7AC1D420-783C-4E2D-BBDB-A1466FDB0822}" type="presOf" srcId="{55E13A8E-77ED-4479-96DD-B86670A504B9}" destId="{BF854001-2B3C-254A-8DC0-BEF260AE5F01}" srcOrd="0" destOrd="4" presId="urn:microsoft.com/office/officeart/2005/8/layout/radial1"/>
    <dgm:cxn modelId="{AE179E24-FB3B-184F-9014-2297D3C1AE29}" srcId="{B6CE8F56-8EFC-F649-A113-0AA42D889B7B}" destId="{494BC0D2-3ECF-5241-A8B9-1C0A5FEAC649}" srcOrd="0" destOrd="0" parTransId="{111642EF-A402-D74E-BE87-75A7E3F45911}" sibTransId="{7CE4473F-C398-8A40-A3D8-092810EA30C2}"/>
    <dgm:cxn modelId="{94056031-3865-1842-862E-411622C14AAF}" type="presOf" srcId="{013EF166-B126-084B-82C9-9C53947CF7D2}" destId="{1125BB1C-AECF-1C4D-830F-EF2612B3848F}" srcOrd="0" destOrd="1" presId="urn:microsoft.com/office/officeart/2005/8/layout/radial1"/>
    <dgm:cxn modelId="{EFCD0C34-F2A3-8E4D-B741-4C50D6D94CEB}" type="presOf" srcId="{2BC818B4-ADB9-9C4A-BFC8-8A585A96E9CE}" destId="{71706427-6A12-0E44-9CC3-86EF3D02FAD6}" srcOrd="0" destOrd="0" presId="urn:microsoft.com/office/officeart/2005/8/layout/radial1"/>
    <dgm:cxn modelId="{14A21E38-B72C-C142-A898-F6BA37864EDB}" srcId="{55850695-C80A-5F4D-8454-A53B0A8668D2}" destId="{91046721-5B1F-0645-8B79-364A39D2D831}" srcOrd="6" destOrd="0" parTransId="{3E1276F5-A925-684B-B5B0-093A2281D944}" sibTransId="{845FB5C6-6222-E543-BABD-CC5A21FA9091}"/>
    <dgm:cxn modelId="{34197A3D-CF1E-EB4D-BBAF-69590035234D}" srcId="{55850695-C80A-5F4D-8454-A53B0A8668D2}" destId="{61BD4E30-9878-1541-9317-CFBA3491FCC3}" srcOrd="3" destOrd="0" parTransId="{41702F9E-82B8-7A4A-80E7-21862AC2A207}" sibTransId="{DBDFA354-8293-1048-844B-460865CDFC9B}"/>
    <dgm:cxn modelId="{CF739C3E-037D-6A41-AC33-BDE65B2758AA}" type="presOf" srcId="{06096C41-DF4B-6B4C-B2D4-AB9DB806C0D1}" destId="{33B526CD-8AF3-7A49-96D2-265C8D362EA0}" srcOrd="0" destOrd="0" presId="urn:microsoft.com/office/officeart/2005/8/layout/radial1"/>
    <dgm:cxn modelId="{69864A5F-5AA8-4463-B60E-B0C0223B1765}" type="presOf" srcId="{37BC9B29-C2F7-46A8-A815-CCD451D6E33E}" destId="{8869C785-299D-8446-8C65-148B499F0BC9}" srcOrd="0" destOrd="3" presId="urn:microsoft.com/office/officeart/2005/8/layout/radial1"/>
    <dgm:cxn modelId="{4F041741-A406-4FBF-B545-446E688F866B}" type="presOf" srcId="{BBE0EBCD-FC9E-7F49-8910-A2E6B24788DB}" destId="{074511CD-0EC7-4FB3-8E64-42BEED630648}" srcOrd="0" destOrd="1" presId="urn:microsoft.com/office/officeart/2005/8/layout/radial1"/>
    <dgm:cxn modelId="{03860862-F9BB-4B48-8088-6170DD27265A}" srcId="{F8810B45-6B6D-DC46-8C22-4401822028BC}" destId="{013EF166-B126-084B-82C9-9C53947CF7D2}" srcOrd="0" destOrd="0" parTransId="{ABC7F35D-8C24-3E43-AFD4-BB52054D2C1C}" sibTransId="{83BAF363-A1E4-564A-AE73-7A8C50E179F6}"/>
    <dgm:cxn modelId="{9D898562-0C75-451E-8D84-0DDF1278B86C}" srcId="{AAB5DC62-7386-8C40-9E81-8EA983394FCE}" destId="{B4AE4038-E3D3-45F4-9FEA-01D2EDD4DDF1}" srcOrd="2" destOrd="0" parTransId="{58F06DFB-D764-42C0-B5C4-14D3EEDA3F97}" sibTransId="{28E6438E-D6C1-42A2-9A37-243C544C3EDF}"/>
    <dgm:cxn modelId="{5F05F443-3E7D-F944-95FA-C02485074AB3}" type="presOf" srcId="{AAB5DC62-7386-8C40-9E81-8EA983394FCE}" destId="{BF854001-2B3C-254A-8DC0-BEF260AE5F01}" srcOrd="0" destOrd="0" presId="urn:microsoft.com/office/officeart/2005/8/layout/radial1"/>
    <dgm:cxn modelId="{A6292445-23E3-48E5-8DF7-BE47A4554BB5}" type="presOf" srcId="{C1E17313-4CE9-4799-9343-632AFE7B70C4}" destId="{019A8C5E-0501-0045-82BF-4A11C1D663AB}" srcOrd="0" destOrd="2" presId="urn:microsoft.com/office/officeart/2005/8/layout/radial1"/>
    <dgm:cxn modelId="{A9363465-AAD3-3148-A5EF-C0C69F5527A3}" type="presOf" srcId="{915C5213-5F16-6147-99AA-79181D89AB41}" destId="{12982542-34FC-DB42-9943-18FFE2EF586D}" srcOrd="1" destOrd="0" presId="urn:microsoft.com/office/officeart/2005/8/layout/radial1"/>
    <dgm:cxn modelId="{6CA5B745-7E04-C647-A391-12038D224D27}" srcId="{91046721-5B1F-0645-8B79-364A39D2D831}" destId="{6E3D538A-E535-6C4B-A58B-D6BBAC330BF0}" srcOrd="0" destOrd="0" parTransId="{3CA44A7C-E01E-7A47-A2B8-752BCA914E68}" sibTransId="{0FBB9F34-DB93-D849-B17E-10B32EB696E6}"/>
    <dgm:cxn modelId="{B0780867-D6A4-534B-A341-17945BFB5696}" srcId="{55850695-C80A-5F4D-8454-A53B0A8668D2}" destId="{E565788C-236A-2749-ADF7-08B956206E05}" srcOrd="7" destOrd="0" parTransId="{21D94454-0232-254C-9D1F-BE60B5B41630}" sibTransId="{BD2A8BF0-22BA-8948-B184-2EA9964E6CDA}"/>
    <dgm:cxn modelId="{17733248-E710-7E4C-9644-40254DDCA76D}" type="presOf" srcId="{FB500B31-2644-C944-98DE-65BAA1581FC9}" destId="{8869C785-299D-8446-8C65-148B499F0BC9}" srcOrd="0" destOrd="1" presId="urn:microsoft.com/office/officeart/2005/8/layout/radial1"/>
    <dgm:cxn modelId="{0D30BC48-6E4C-4B49-90E8-2E6E949C61CB}" type="presOf" srcId="{9F35A64C-92A7-AA45-97D8-2D0C131480DC}" destId="{45665AC6-74D0-5940-91C3-C80550FD4D77}" srcOrd="0" destOrd="0" presId="urn:microsoft.com/office/officeart/2005/8/layout/radial1"/>
    <dgm:cxn modelId="{F57F4D69-0F16-E246-83AE-5231AB9E8D65}" type="presOf" srcId="{B6CE8F56-8EFC-F649-A113-0AA42D889B7B}" destId="{019A8C5E-0501-0045-82BF-4A11C1D663AB}" srcOrd="0" destOrd="0" presId="urn:microsoft.com/office/officeart/2005/8/layout/radial1"/>
    <dgm:cxn modelId="{85966C55-68F0-494B-8F62-5ED2B871240F}" srcId="{E565788C-236A-2749-ADF7-08B956206E05}" destId="{3BFF8957-A877-4559-8FC6-6AD8F659FD75}" srcOrd="1" destOrd="0" parTransId="{E7394845-7A25-4A1D-B468-5CE611685517}" sibTransId="{D0D6C193-0534-488D-8B9F-B51EB9782FFC}"/>
    <dgm:cxn modelId="{0E008675-FD5D-0D46-8ED0-7AA420FF2559}" type="presOf" srcId="{6E3D538A-E535-6C4B-A58B-D6BBAC330BF0}" destId="{FBFD5BC6-7AF7-E440-B63B-B9E54269D030}" srcOrd="0" destOrd="1" presId="urn:microsoft.com/office/officeart/2005/8/layout/radial1"/>
    <dgm:cxn modelId="{AD1D4558-547F-473D-9FCA-A7F41CCD0200}" type="presOf" srcId="{22377BE7-16FB-409C-84C3-A56468831308}" destId="{D58F3100-3AFC-4935-9D3F-3CB34BACA1AD}" srcOrd="0" destOrd="1" presId="urn:microsoft.com/office/officeart/2005/8/layout/radial1"/>
    <dgm:cxn modelId="{C6599159-2762-0340-8B6E-81E3207CA743}" type="presOf" srcId="{3E1276F5-A925-684B-B5B0-093A2281D944}" destId="{516C1857-AE02-C944-A9F7-DC8C4B1D7D9C}" srcOrd="1" destOrd="0" presId="urn:microsoft.com/office/officeart/2005/8/layout/radial1"/>
    <dgm:cxn modelId="{D393C05A-F67F-ED47-98C5-08DB2DC1943E}" srcId="{CCFD9F58-B45F-294F-8CEA-B976C1A11160}" destId="{55850695-C80A-5F4D-8454-A53B0A8668D2}" srcOrd="0" destOrd="0" parTransId="{1476192C-683E-DE44-83F4-2707E1F07210}" sibTransId="{F962B043-4013-574A-8F48-7293AEC07A49}"/>
    <dgm:cxn modelId="{4623D47B-4187-9E41-9904-6591BC1AA7CB}" type="presOf" srcId="{494BC0D2-3ECF-5241-A8B9-1C0A5FEAC649}" destId="{019A8C5E-0501-0045-82BF-4A11C1D663AB}" srcOrd="0" destOrd="1" presId="urn:microsoft.com/office/officeart/2005/8/layout/radial1"/>
    <dgm:cxn modelId="{41D5117F-4DF9-9843-B0B3-CDEDCF3924F9}" srcId="{61BD4E30-9878-1541-9317-CFBA3491FCC3}" destId="{BBE0EBCD-FC9E-7F49-8910-A2E6B24788DB}" srcOrd="0" destOrd="0" parTransId="{06BFAD21-7267-A64F-8DD5-CD73D8F0E1D3}" sibTransId="{ACEE1D4B-41CC-1649-89C7-67DFDB2E21D0}"/>
    <dgm:cxn modelId="{B84B6F81-4EE4-B14F-B65B-5225A7BF5C38}" type="presOf" srcId="{21D94454-0232-254C-9D1F-BE60B5B41630}" destId="{205F78AB-2F9E-BD48-95B9-B055EC5FF245}" srcOrd="1" destOrd="0" presId="urn:microsoft.com/office/officeart/2005/8/layout/radial1"/>
    <dgm:cxn modelId="{BF477B81-9FE8-4A24-B70F-D827BFD01277}" srcId="{61BD4E30-9878-1541-9317-CFBA3491FCC3}" destId="{CF00B16B-3773-4E24-8D35-E3E7C1303862}" srcOrd="2" destOrd="0" parTransId="{805EA52B-4DF4-4CCC-9B80-C9F27B81F941}" sibTransId="{C1A0C9DA-1975-4435-9CD3-F1368B5CBF7E}"/>
    <dgm:cxn modelId="{7F450A82-8697-4C55-A6E1-BB3F5DD69A98}" type="presOf" srcId="{7176D807-999D-422E-82AE-1EA6113F98AA}" destId="{BF854001-2B3C-254A-8DC0-BEF260AE5F01}" srcOrd="0" destOrd="2" presId="urn:microsoft.com/office/officeart/2005/8/layout/radial1"/>
    <dgm:cxn modelId="{878B5684-7516-FD47-9829-8D0B42F8E692}" type="presOf" srcId="{915C5213-5F16-6147-99AA-79181D89AB41}" destId="{7D7544DA-2734-294B-86B2-82AD557813EA}" srcOrd="0" destOrd="0" presId="urn:microsoft.com/office/officeart/2005/8/layout/radial1"/>
    <dgm:cxn modelId="{3C67D684-AF23-4A41-8DA1-2F0B35B5BB13}" type="presOf" srcId="{41702F9E-82B8-7A4A-80E7-21862AC2A207}" destId="{165860FF-9FA2-4FCC-A227-81738C2C767A}" srcOrd="0" destOrd="0" presId="urn:microsoft.com/office/officeart/2005/8/layout/radial1"/>
    <dgm:cxn modelId="{53D53788-2152-3645-B19D-9DBFF3EAEC17}" type="presOf" srcId="{E565788C-236A-2749-ADF7-08B956206E05}" destId="{8869C785-299D-8446-8C65-148B499F0BC9}" srcOrd="0" destOrd="0" presId="urn:microsoft.com/office/officeart/2005/8/layout/radial1"/>
    <dgm:cxn modelId="{B916868E-924D-A54E-B7F0-3BC504DC7382}" srcId="{E565788C-236A-2749-ADF7-08B956206E05}" destId="{FB500B31-2644-C944-98DE-65BAA1581FC9}" srcOrd="0" destOrd="0" parTransId="{16FD557A-7A22-844C-9DF4-D2EDF88CA7C7}" sibTransId="{2AA45E01-D822-7049-9D13-E5F653B04BAC}"/>
    <dgm:cxn modelId="{E0F13191-6782-5047-A349-BA8D215D35D6}" srcId="{55850695-C80A-5F4D-8454-A53B0A8668D2}" destId="{F8810B45-6B6D-DC46-8C22-4401822028BC}" srcOrd="0" destOrd="0" parTransId="{915C5213-5F16-6147-99AA-79181D89AB41}" sibTransId="{12F81E09-7F70-404A-BFD3-28EC5C8620F6}"/>
    <dgm:cxn modelId="{69933B98-647E-43C6-9CCF-01DD1D1B7520}" srcId="{55850695-C80A-5F4D-8454-A53B0A8668D2}" destId="{E41AEFD2-DA53-4DD4-B329-A9D86E5C5F65}" srcOrd="1" destOrd="0" parTransId="{C8447F67-DA83-441C-A5A1-20BBECE77A7A}" sibTransId="{EA7A2742-943B-46E4-8547-BDD999EDAE0B}"/>
    <dgm:cxn modelId="{84A1429D-E475-C34F-BC19-E5C6528B0C45}" type="presOf" srcId="{683F261C-3908-E743-AE67-CD3AF99CB501}" destId="{9C1B32BD-C7D7-C94C-817B-4D4BC4A06645}" srcOrd="0" destOrd="0" presId="urn:microsoft.com/office/officeart/2005/8/layout/radial1"/>
    <dgm:cxn modelId="{369AAD9D-239B-4870-BB3B-3237F0EB746F}" type="presOf" srcId="{E41AEFD2-DA53-4DD4-B329-A9D86E5C5F65}" destId="{D58F3100-3AFC-4935-9D3F-3CB34BACA1AD}" srcOrd="0" destOrd="0" presId="urn:microsoft.com/office/officeart/2005/8/layout/radial1"/>
    <dgm:cxn modelId="{3F43809F-C1F9-1C4C-BEFC-CFA4B8299882}" srcId="{55850695-C80A-5F4D-8454-A53B0A8668D2}" destId="{B6CE8F56-8EFC-F649-A113-0AA42D889B7B}" srcOrd="2" destOrd="0" parTransId="{9F35A64C-92A7-AA45-97D8-2D0C131480DC}" sibTransId="{C91495A6-70C8-4745-B1FD-AFBEE60BF2D8}"/>
    <dgm:cxn modelId="{9F3858AA-2506-4ED9-9FAD-16D9AA7CB307}" type="presOf" srcId="{C8447F67-DA83-441C-A5A1-20BBECE77A7A}" destId="{2FAA4A1F-1403-4054-8B98-871A99C56582}" srcOrd="0" destOrd="0" presId="urn:microsoft.com/office/officeart/2005/8/layout/radial1"/>
    <dgm:cxn modelId="{7EEEF3AC-E7BF-1946-AA9A-9E4EAD957A4B}" srcId="{06096C41-DF4B-6B4C-B2D4-AB9DB806C0D1}" destId="{610297A8-773B-A444-B32F-BB09DD69CA40}" srcOrd="0" destOrd="0" parTransId="{C3007DFF-FBAE-3346-9C5F-9D83053FC631}" sibTransId="{D29A9919-C041-BC4E-91BB-76C3967DC99F}"/>
    <dgm:cxn modelId="{9AC2DBB0-F14D-41AC-824D-53DF80AC8C45}" type="presOf" srcId="{CF00B16B-3773-4E24-8D35-E3E7C1303862}" destId="{074511CD-0EC7-4FB3-8E64-42BEED630648}" srcOrd="0" destOrd="3" presId="urn:microsoft.com/office/officeart/2005/8/layout/radial1"/>
    <dgm:cxn modelId="{E4631BB2-A88D-8A46-880D-200FE6214AB9}" type="presOf" srcId="{CCFD9F58-B45F-294F-8CEA-B976C1A11160}" destId="{067F3520-06EF-2849-837D-99716F1580C0}" srcOrd="0" destOrd="0" presId="urn:microsoft.com/office/officeart/2005/8/layout/radial1"/>
    <dgm:cxn modelId="{12A779B5-250A-2D47-B727-EB0A6F7CCE00}" type="presOf" srcId="{55850695-C80A-5F4D-8454-A53B0A8668D2}" destId="{EBFEACD7-75BB-324A-8D1C-216103988C5C}" srcOrd="0" destOrd="0" presId="urn:microsoft.com/office/officeart/2005/8/layout/radial1"/>
    <dgm:cxn modelId="{A8A149B6-CAF4-E743-8369-1BB6888024C7}" type="presOf" srcId="{21D94454-0232-254C-9D1F-BE60B5B41630}" destId="{E2B3576E-D85F-1044-B007-BE02E79A29AA}" srcOrd="0" destOrd="0" presId="urn:microsoft.com/office/officeart/2005/8/layout/radial1"/>
    <dgm:cxn modelId="{2242BFB9-584D-0A4D-9AB5-B7838A146E63}" type="presOf" srcId="{3E1276F5-A925-684B-B5B0-093A2281D944}" destId="{8B56A8AB-56A8-4B41-8B38-B91BA854114E}" srcOrd="0" destOrd="0" presId="urn:microsoft.com/office/officeart/2005/8/layout/radial1"/>
    <dgm:cxn modelId="{5224D6BD-B8C5-E64E-BB2D-173FB49447BA}" type="presOf" srcId="{2BC818B4-ADB9-9C4A-BFC8-8A585A96E9CE}" destId="{93028A51-0D82-F84F-8557-98C39E130CDC}" srcOrd="1" destOrd="0" presId="urn:microsoft.com/office/officeart/2005/8/layout/radial1"/>
    <dgm:cxn modelId="{79152CC2-8143-468A-8DAA-C0D03F8CAB6C}" type="presOf" srcId="{41702F9E-82B8-7A4A-80E7-21862AC2A207}" destId="{49479EF4-1659-4420-97DA-6A26597326DC}" srcOrd="1" destOrd="0" presId="urn:microsoft.com/office/officeart/2005/8/layout/radial1"/>
    <dgm:cxn modelId="{23C71EC5-CD08-484F-BBA9-90063A319574}" srcId="{AAB5DC62-7386-8C40-9E81-8EA983394FCE}" destId="{7176D807-999D-422E-82AE-1EA6113F98AA}" srcOrd="1" destOrd="0" parTransId="{1DA64F33-E89D-418D-ADDE-E6F8529024CE}" sibTransId="{D536F90F-C0CC-42A6-ACFC-6CBF5759C26B}"/>
    <dgm:cxn modelId="{60FE93CD-E086-42B2-9F70-E25241911549}" type="presOf" srcId="{3BFF8957-A877-4559-8FC6-6AD8F659FD75}" destId="{8869C785-299D-8446-8C65-148B499F0BC9}" srcOrd="0" destOrd="2" presId="urn:microsoft.com/office/officeart/2005/8/layout/radial1"/>
    <dgm:cxn modelId="{4DD141CE-6DE9-4858-8B75-6938522B946C}" type="presOf" srcId="{6E682D03-44DE-45DC-81A6-FA9EE9A0F362}" destId="{BF854001-2B3C-254A-8DC0-BEF260AE5F01}" srcOrd="0" destOrd="1" presId="urn:microsoft.com/office/officeart/2005/8/layout/radial1"/>
    <dgm:cxn modelId="{EEA909D2-E6FD-4D36-AD06-892AD17DB5C2}" srcId="{E565788C-236A-2749-ADF7-08B956206E05}" destId="{37BC9B29-C2F7-46A8-A815-CCD451D6E33E}" srcOrd="2" destOrd="0" parTransId="{6A5FF8D2-D584-4EAD-85A8-14742EA93BF9}" sibTransId="{05A253B3-2DAA-4F65-B257-56B2EBCEA13B}"/>
    <dgm:cxn modelId="{D30F77D5-3499-4ACF-BAC3-B7F21E0F92F4}" srcId="{AAB5DC62-7386-8C40-9E81-8EA983394FCE}" destId="{55E13A8E-77ED-4479-96DD-B86670A504B9}" srcOrd="3" destOrd="0" parTransId="{9DCA9E37-A96E-4047-B9CD-1D35219925A7}" sibTransId="{0C58FB9D-FDFA-44E1-BC6F-38525BB76F04}"/>
    <dgm:cxn modelId="{8CD36AD7-CE5B-4701-8BBC-C855071C4855}" srcId="{E41AEFD2-DA53-4DD4-B329-A9D86E5C5F65}" destId="{22377BE7-16FB-409C-84C3-A56468831308}" srcOrd="0" destOrd="0" parTransId="{417AD9B4-236C-49F9-984F-0DCA92552BD5}" sibTransId="{01C69DAD-5679-48E9-A342-13BFB8343E75}"/>
    <dgm:cxn modelId="{C6660ADA-CD79-4630-B519-FA1B42BDF047}" srcId="{61BD4E30-9878-1541-9317-CFBA3491FCC3}" destId="{693B2506-F9FC-4F9B-B3FD-28983F6C6488}" srcOrd="1" destOrd="0" parTransId="{62AE114A-F38E-4CEB-AA97-D10B02DC7865}" sibTransId="{10B5D4D5-5D37-4198-B620-2C393BE791E1}"/>
    <dgm:cxn modelId="{6CDA57E7-0920-46CD-8F8D-3CC1F0276BAD}" type="presOf" srcId="{B4AE4038-E3D3-45F4-9FEA-01D2EDD4DDF1}" destId="{BF854001-2B3C-254A-8DC0-BEF260AE5F01}" srcOrd="0" destOrd="3" presId="urn:microsoft.com/office/officeart/2005/8/layout/radial1"/>
    <dgm:cxn modelId="{D90C4EEE-CE5F-44D5-9232-BFCA55B45140}" srcId="{B6CE8F56-8EFC-F649-A113-0AA42D889B7B}" destId="{C1E17313-4CE9-4799-9343-632AFE7B70C4}" srcOrd="1" destOrd="0" parTransId="{E5500ED4-E42F-4488-AACD-A8987B696F6B}" sibTransId="{73D904CE-5F5B-40BA-A11C-CCFCFE705046}"/>
    <dgm:cxn modelId="{6C5C3BFA-63A8-41E1-A8F6-7135B9D2CD4A}" type="presOf" srcId="{693B2506-F9FC-4F9B-B3FD-28983F6C6488}" destId="{074511CD-0EC7-4FB3-8E64-42BEED630648}" srcOrd="0" destOrd="2" presId="urn:microsoft.com/office/officeart/2005/8/layout/radial1"/>
    <dgm:cxn modelId="{992186FD-1CCC-8F49-ACBB-F608C09345CD}" type="presOf" srcId="{F8810B45-6B6D-DC46-8C22-4401822028BC}" destId="{1125BB1C-AECF-1C4D-830F-EF2612B3848F}" srcOrd="0" destOrd="0" presId="urn:microsoft.com/office/officeart/2005/8/layout/radial1"/>
    <dgm:cxn modelId="{49E78BFD-DD9F-454D-9508-B6327BB666DE}" type="presOf" srcId="{61BD4E30-9878-1541-9317-CFBA3491FCC3}" destId="{074511CD-0EC7-4FB3-8E64-42BEED630648}" srcOrd="0" destOrd="0" presId="urn:microsoft.com/office/officeart/2005/8/layout/radial1"/>
    <dgm:cxn modelId="{D7A5EDFD-A3F3-F24B-8CCE-1B4FA8EDF729}" type="presOf" srcId="{610297A8-773B-A444-B32F-BB09DD69CA40}" destId="{33B526CD-8AF3-7A49-96D2-265C8D362EA0}" srcOrd="0" destOrd="1" presId="urn:microsoft.com/office/officeart/2005/8/layout/radial1"/>
    <dgm:cxn modelId="{5699E0FE-A9A1-5645-B37C-25E1FA0490D6}" type="presOf" srcId="{683F261C-3908-E743-AE67-CD3AF99CB501}" destId="{5876E7C3-7B12-624B-8BAF-5FC15B0CE29F}" srcOrd="1" destOrd="0" presId="urn:microsoft.com/office/officeart/2005/8/layout/radial1"/>
    <dgm:cxn modelId="{1B0A9B07-7E42-0842-8242-27CF2C6BFA0F}" type="presParOf" srcId="{067F3520-06EF-2849-837D-99716F1580C0}" destId="{EBFEACD7-75BB-324A-8D1C-216103988C5C}" srcOrd="0" destOrd="0" presId="urn:microsoft.com/office/officeart/2005/8/layout/radial1"/>
    <dgm:cxn modelId="{572C88FE-F0BF-D64B-A5FF-641BE0E990B3}" type="presParOf" srcId="{067F3520-06EF-2849-837D-99716F1580C0}" destId="{7D7544DA-2734-294B-86B2-82AD557813EA}" srcOrd="1" destOrd="0" presId="urn:microsoft.com/office/officeart/2005/8/layout/radial1"/>
    <dgm:cxn modelId="{A486E064-231C-2F42-AE25-A16F2482245E}" type="presParOf" srcId="{7D7544DA-2734-294B-86B2-82AD557813EA}" destId="{12982542-34FC-DB42-9943-18FFE2EF586D}" srcOrd="0" destOrd="0" presId="urn:microsoft.com/office/officeart/2005/8/layout/radial1"/>
    <dgm:cxn modelId="{3FB9D225-BCC5-1B45-9FA9-C5B4934F95DD}" type="presParOf" srcId="{067F3520-06EF-2849-837D-99716F1580C0}" destId="{1125BB1C-AECF-1C4D-830F-EF2612B3848F}" srcOrd="2" destOrd="0" presId="urn:microsoft.com/office/officeart/2005/8/layout/radial1"/>
    <dgm:cxn modelId="{08089C4F-5D34-4C55-BE0B-9E7B834D0BD8}" type="presParOf" srcId="{067F3520-06EF-2849-837D-99716F1580C0}" destId="{2FAA4A1F-1403-4054-8B98-871A99C56582}" srcOrd="3" destOrd="0" presId="urn:microsoft.com/office/officeart/2005/8/layout/radial1"/>
    <dgm:cxn modelId="{F4FD2F84-A8D0-4450-B8BB-147EAC8ED88B}" type="presParOf" srcId="{2FAA4A1F-1403-4054-8B98-871A99C56582}" destId="{D449A834-F993-4DAC-A067-0D8D350CBB29}" srcOrd="0" destOrd="0" presId="urn:microsoft.com/office/officeart/2005/8/layout/radial1"/>
    <dgm:cxn modelId="{1177B92A-E9B3-489A-BB53-19F2C2B96A72}" type="presParOf" srcId="{067F3520-06EF-2849-837D-99716F1580C0}" destId="{D58F3100-3AFC-4935-9D3F-3CB34BACA1AD}" srcOrd="4" destOrd="0" presId="urn:microsoft.com/office/officeart/2005/8/layout/radial1"/>
    <dgm:cxn modelId="{12AC0DCA-A7D7-4E49-8DD0-99FF1EEFAAE4}" type="presParOf" srcId="{067F3520-06EF-2849-837D-99716F1580C0}" destId="{45665AC6-74D0-5940-91C3-C80550FD4D77}" srcOrd="5" destOrd="0" presId="urn:microsoft.com/office/officeart/2005/8/layout/radial1"/>
    <dgm:cxn modelId="{204C6AF5-D57E-9D49-9E51-9E29F28F237A}" type="presParOf" srcId="{45665AC6-74D0-5940-91C3-C80550FD4D77}" destId="{E2F30170-D370-8D43-8C32-E982CC108FFF}" srcOrd="0" destOrd="0" presId="urn:microsoft.com/office/officeart/2005/8/layout/radial1"/>
    <dgm:cxn modelId="{9970DD4F-97D8-7D41-85DF-FBD3BD27CD24}" type="presParOf" srcId="{067F3520-06EF-2849-837D-99716F1580C0}" destId="{019A8C5E-0501-0045-82BF-4A11C1D663AB}" srcOrd="6" destOrd="0" presId="urn:microsoft.com/office/officeart/2005/8/layout/radial1"/>
    <dgm:cxn modelId="{7D7A547C-99F3-44F6-85AE-38C708E239B1}" type="presParOf" srcId="{067F3520-06EF-2849-837D-99716F1580C0}" destId="{165860FF-9FA2-4FCC-A227-81738C2C767A}" srcOrd="7" destOrd="0" presId="urn:microsoft.com/office/officeart/2005/8/layout/radial1"/>
    <dgm:cxn modelId="{9F831709-33F2-411B-8A4E-9B0C2D54A84E}" type="presParOf" srcId="{165860FF-9FA2-4FCC-A227-81738C2C767A}" destId="{49479EF4-1659-4420-97DA-6A26597326DC}" srcOrd="0" destOrd="0" presId="urn:microsoft.com/office/officeart/2005/8/layout/radial1"/>
    <dgm:cxn modelId="{ECB95C5C-A1DF-478B-B5D6-ED2664741ED4}" type="presParOf" srcId="{067F3520-06EF-2849-837D-99716F1580C0}" destId="{074511CD-0EC7-4FB3-8E64-42BEED630648}" srcOrd="8" destOrd="0" presId="urn:microsoft.com/office/officeart/2005/8/layout/radial1"/>
    <dgm:cxn modelId="{A5DF3EEC-5565-984B-A24B-270DB4946371}" type="presParOf" srcId="{067F3520-06EF-2849-837D-99716F1580C0}" destId="{9C1B32BD-C7D7-C94C-817B-4D4BC4A06645}" srcOrd="9" destOrd="0" presId="urn:microsoft.com/office/officeart/2005/8/layout/radial1"/>
    <dgm:cxn modelId="{8C27D217-6AAD-3949-A01B-E45DE2858B5E}" type="presParOf" srcId="{9C1B32BD-C7D7-C94C-817B-4D4BC4A06645}" destId="{5876E7C3-7B12-624B-8BAF-5FC15B0CE29F}" srcOrd="0" destOrd="0" presId="urn:microsoft.com/office/officeart/2005/8/layout/radial1"/>
    <dgm:cxn modelId="{FA86D261-E1B4-8044-B5F4-F84E73F01CB9}" type="presParOf" srcId="{067F3520-06EF-2849-837D-99716F1580C0}" destId="{BF854001-2B3C-254A-8DC0-BEF260AE5F01}" srcOrd="10" destOrd="0" presId="urn:microsoft.com/office/officeart/2005/8/layout/radial1"/>
    <dgm:cxn modelId="{5A1B4536-44E2-4841-BB1A-420750D0B1EE}" type="presParOf" srcId="{067F3520-06EF-2849-837D-99716F1580C0}" destId="{71706427-6A12-0E44-9CC3-86EF3D02FAD6}" srcOrd="11" destOrd="0" presId="urn:microsoft.com/office/officeart/2005/8/layout/radial1"/>
    <dgm:cxn modelId="{1B44EE26-9408-5145-9DA3-DFD01D6FAA11}" type="presParOf" srcId="{71706427-6A12-0E44-9CC3-86EF3D02FAD6}" destId="{93028A51-0D82-F84F-8557-98C39E130CDC}" srcOrd="0" destOrd="0" presId="urn:microsoft.com/office/officeart/2005/8/layout/radial1"/>
    <dgm:cxn modelId="{E386D21A-8B2F-AA4E-9116-BCBF1BA58DFA}" type="presParOf" srcId="{067F3520-06EF-2849-837D-99716F1580C0}" destId="{33B526CD-8AF3-7A49-96D2-265C8D362EA0}" srcOrd="12" destOrd="0" presId="urn:microsoft.com/office/officeart/2005/8/layout/radial1"/>
    <dgm:cxn modelId="{BBCAE62A-8183-A34C-AE00-9A2BA7EB103F}" type="presParOf" srcId="{067F3520-06EF-2849-837D-99716F1580C0}" destId="{8B56A8AB-56A8-4B41-8B38-B91BA854114E}" srcOrd="13" destOrd="0" presId="urn:microsoft.com/office/officeart/2005/8/layout/radial1"/>
    <dgm:cxn modelId="{E69459B0-A749-FF43-8D66-B61B43059BB7}" type="presParOf" srcId="{8B56A8AB-56A8-4B41-8B38-B91BA854114E}" destId="{516C1857-AE02-C944-A9F7-DC8C4B1D7D9C}" srcOrd="0" destOrd="0" presId="urn:microsoft.com/office/officeart/2005/8/layout/radial1"/>
    <dgm:cxn modelId="{2F2B0445-6548-3448-AAA9-F9F8859FBF29}" type="presParOf" srcId="{067F3520-06EF-2849-837D-99716F1580C0}" destId="{FBFD5BC6-7AF7-E440-B63B-B9E54269D030}" srcOrd="14" destOrd="0" presId="urn:microsoft.com/office/officeart/2005/8/layout/radial1"/>
    <dgm:cxn modelId="{DC574129-3CCB-5F4D-99E1-2EB6740E6AA9}" type="presParOf" srcId="{067F3520-06EF-2849-837D-99716F1580C0}" destId="{E2B3576E-D85F-1044-B007-BE02E79A29AA}" srcOrd="15" destOrd="0" presId="urn:microsoft.com/office/officeart/2005/8/layout/radial1"/>
    <dgm:cxn modelId="{94C22BF0-92E0-5D45-B558-7C58349ECD30}" type="presParOf" srcId="{E2B3576E-D85F-1044-B007-BE02E79A29AA}" destId="{205F78AB-2F9E-BD48-95B9-B055EC5FF245}" srcOrd="0" destOrd="0" presId="urn:microsoft.com/office/officeart/2005/8/layout/radial1"/>
    <dgm:cxn modelId="{FD089945-3EB3-7646-8722-51966F466040}" type="presParOf" srcId="{067F3520-06EF-2849-837D-99716F1580C0}" destId="{8869C785-299D-8446-8C65-148B499F0BC9}" srcOrd="1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F35FB1-7D35-4042-98FD-8D9FB0F2A85D}" type="doc">
      <dgm:prSet loTypeId="urn:microsoft.com/office/officeart/2005/8/layout/gear1" loCatId="relationship" qsTypeId="urn:microsoft.com/office/officeart/2005/8/quickstyle/simple1" qsCatId="simple" csTypeId="urn:microsoft.com/office/officeart/2005/8/colors/accent1_5" csCatId="accent1" phldr="1"/>
      <dgm:spPr/>
    </dgm:pt>
    <dgm:pt modelId="{C7BF422D-FDD5-4F33-B903-6B622B37A08D}">
      <dgm:prSet phldrT="[Text]" custT="1">
        <dgm:style>
          <a:lnRef idx="2">
            <a:schemeClr val="accent6"/>
          </a:lnRef>
          <a:fillRef idx="1">
            <a:schemeClr val="lt1"/>
          </a:fillRef>
          <a:effectRef idx="0">
            <a:schemeClr val="accent6"/>
          </a:effectRef>
          <a:fontRef idx="minor">
            <a:schemeClr val="dk1"/>
          </a:fontRef>
        </dgm:style>
      </dgm:prSet>
      <dgm:spPr>
        <a:solidFill>
          <a:schemeClr val="tx2"/>
        </a:solidFill>
        <a:ln w="19050">
          <a:solidFill>
            <a:schemeClr val="tx1"/>
          </a:solidFill>
          <a:prstDash val="dash"/>
        </a:ln>
      </dgm:spPr>
      <dgm:t>
        <a:bodyPr/>
        <a:lstStyle/>
        <a:p>
          <a:r>
            <a:rPr lang="en-US" sz="1200" b="0" dirty="0">
              <a:latin typeface="+mj-lt"/>
            </a:rPr>
            <a:t>Service Operational process</a:t>
          </a:r>
        </a:p>
      </dgm:t>
    </dgm:pt>
    <dgm:pt modelId="{201BE00F-17EC-4EBA-9BED-343209D18AD7}" type="parTrans" cxnId="{AA076F97-C816-4E9D-9940-B7A0DFC00165}">
      <dgm:prSet/>
      <dgm:spPr/>
      <dgm:t>
        <a:bodyPr/>
        <a:lstStyle/>
        <a:p>
          <a:endParaRPr lang="en-US"/>
        </a:p>
      </dgm:t>
    </dgm:pt>
    <dgm:pt modelId="{D8755B43-D75A-45F5-B6F5-6C11F834FCB2}" type="sibTrans" cxnId="{AA076F97-C816-4E9D-9940-B7A0DFC00165}">
      <dgm:prSet/>
      <dgm:spPr>
        <a:solidFill>
          <a:schemeClr val="tx2"/>
        </a:solidFill>
        <a:ln>
          <a:noFill/>
        </a:ln>
      </dgm:spPr>
      <dgm:t>
        <a:bodyPr/>
        <a:lstStyle/>
        <a:p>
          <a:endParaRPr lang="en-US"/>
        </a:p>
      </dgm:t>
    </dgm:pt>
    <dgm:pt modelId="{E81E1FC5-F3D0-4C7E-85F3-6A6A9854DBE6}">
      <dgm:prSet phldrT="[Text]" custT="1">
        <dgm:style>
          <a:lnRef idx="2">
            <a:schemeClr val="accent1"/>
          </a:lnRef>
          <a:fillRef idx="1">
            <a:schemeClr val="lt1"/>
          </a:fillRef>
          <a:effectRef idx="0">
            <a:schemeClr val="accent1"/>
          </a:effectRef>
          <a:fontRef idx="minor">
            <a:schemeClr val="dk1"/>
          </a:fontRef>
        </dgm:style>
      </dgm:prSet>
      <dgm:spPr>
        <a:solidFill>
          <a:schemeClr val="tx1"/>
        </a:solidFill>
      </dgm:spPr>
      <dgm:t>
        <a:bodyPr/>
        <a:lstStyle/>
        <a:p>
          <a:r>
            <a:rPr lang="en-US" sz="1100" dirty="0">
              <a:latin typeface="+mj-lt"/>
            </a:rPr>
            <a:t>Service Level Management</a:t>
          </a:r>
        </a:p>
      </dgm:t>
    </dgm:pt>
    <dgm:pt modelId="{58C30DC0-4C40-40AA-B946-45A51E60C3C7}" type="parTrans" cxnId="{BFEDFC7C-F941-41C5-A2B9-FEB93D4C3790}">
      <dgm:prSet/>
      <dgm:spPr/>
      <dgm:t>
        <a:bodyPr/>
        <a:lstStyle/>
        <a:p>
          <a:endParaRPr lang="en-US"/>
        </a:p>
      </dgm:t>
    </dgm:pt>
    <dgm:pt modelId="{7CF8B3C0-ACE2-4069-B0C4-19E8E251140D}" type="sibTrans" cxnId="{BFEDFC7C-F941-41C5-A2B9-FEB93D4C3790}">
      <dgm:prSet/>
      <dgm:spPr>
        <a:solidFill>
          <a:schemeClr val="tx1"/>
        </a:solidFill>
      </dgm:spPr>
      <dgm:t>
        <a:bodyPr/>
        <a:lstStyle/>
        <a:p>
          <a:endParaRPr lang="en-US"/>
        </a:p>
      </dgm:t>
    </dgm:pt>
    <dgm:pt modelId="{01092232-E177-4269-8989-966D29135884}">
      <dgm:prSet phldrT="[Text]" custT="1"/>
      <dgm:spPr>
        <a:solidFill>
          <a:schemeClr val="bg1"/>
        </a:solidFill>
        <a:ln w="6350">
          <a:solidFill>
            <a:schemeClr val="tx1"/>
          </a:solidFill>
        </a:ln>
      </dgm:spPr>
      <dgm:t>
        <a:bodyPr/>
        <a:lstStyle/>
        <a:p>
          <a:r>
            <a:rPr lang="en-US" sz="1200" dirty="0">
              <a:latin typeface="+mj-lt"/>
            </a:rPr>
            <a:t>Delivery Governance model</a:t>
          </a:r>
        </a:p>
      </dgm:t>
    </dgm:pt>
    <dgm:pt modelId="{80C5D911-892E-401E-BE5F-6ECD1EBE0984}" type="parTrans" cxnId="{E6D1C1DF-439B-4DF1-BF09-FED449501656}">
      <dgm:prSet/>
      <dgm:spPr/>
      <dgm:t>
        <a:bodyPr/>
        <a:lstStyle/>
        <a:p>
          <a:endParaRPr lang="en-US"/>
        </a:p>
      </dgm:t>
    </dgm:pt>
    <dgm:pt modelId="{1AC38BF5-7408-414A-A47B-FA928467EDD5}" type="sibTrans" cxnId="{E6D1C1DF-439B-4DF1-BF09-FED449501656}">
      <dgm:prSet/>
      <dgm:spPr>
        <a:solidFill>
          <a:schemeClr val="bg1"/>
        </a:solidFill>
        <a:ln>
          <a:solidFill>
            <a:schemeClr val="tx1"/>
          </a:solidFill>
        </a:ln>
      </dgm:spPr>
      <dgm:t>
        <a:bodyPr/>
        <a:lstStyle/>
        <a:p>
          <a:endParaRPr lang="en-US"/>
        </a:p>
      </dgm:t>
    </dgm:pt>
    <dgm:pt modelId="{9DD67F7F-9E96-4985-B616-11411CEBEBDC}" type="pres">
      <dgm:prSet presAssocID="{82F35FB1-7D35-4042-98FD-8D9FB0F2A85D}" presName="composite" presStyleCnt="0">
        <dgm:presLayoutVars>
          <dgm:chMax val="3"/>
          <dgm:animLvl val="lvl"/>
          <dgm:resizeHandles val="exact"/>
        </dgm:presLayoutVars>
      </dgm:prSet>
      <dgm:spPr/>
    </dgm:pt>
    <dgm:pt modelId="{3FFCB872-3FAC-422F-A0F5-2D02568094EF}" type="pres">
      <dgm:prSet presAssocID="{C7BF422D-FDD5-4F33-B903-6B622B37A08D}" presName="gear1" presStyleLbl="node1" presStyleIdx="0" presStyleCnt="3">
        <dgm:presLayoutVars>
          <dgm:chMax val="1"/>
          <dgm:bulletEnabled val="1"/>
        </dgm:presLayoutVars>
      </dgm:prSet>
      <dgm:spPr/>
    </dgm:pt>
    <dgm:pt modelId="{0E7664A7-D191-4244-8A1D-35E47B5AB618}" type="pres">
      <dgm:prSet presAssocID="{C7BF422D-FDD5-4F33-B903-6B622B37A08D}" presName="gear1srcNode" presStyleLbl="node1" presStyleIdx="0" presStyleCnt="3"/>
      <dgm:spPr/>
    </dgm:pt>
    <dgm:pt modelId="{D8E2AD4D-1F43-4C0B-83E7-63C8C57C9E23}" type="pres">
      <dgm:prSet presAssocID="{C7BF422D-FDD5-4F33-B903-6B622B37A08D}" presName="gear1dstNode" presStyleLbl="node1" presStyleIdx="0" presStyleCnt="3"/>
      <dgm:spPr/>
    </dgm:pt>
    <dgm:pt modelId="{70D72587-86A9-44FB-9D9A-853C281243E0}" type="pres">
      <dgm:prSet presAssocID="{E81E1FC5-F3D0-4C7E-85F3-6A6A9854DBE6}" presName="gear2" presStyleLbl="node1" presStyleIdx="1" presStyleCnt="3" custScaleX="121435" custScaleY="88167">
        <dgm:presLayoutVars>
          <dgm:chMax val="1"/>
          <dgm:bulletEnabled val="1"/>
        </dgm:presLayoutVars>
      </dgm:prSet>
      <dgm:spPr/>
    </dgm:pt>
    <dgm:pt modelId="{42E29A7F-B831-456A-BC85-86DA3011918A}" type="pres">
      <dgm:prSet presAssocID="{E81E1FC5-F3D0-4C7E-85F3-6A6A9854DBE6}" presName="gear2srcNode" presStyleLbl="node1" presStyleIdx="1" presStyleCnt="3"/>
      <dgm:spPr/>
    </dgm:pt>
    <dgm:pt modelId="{0903FFFA-9547-4394-9414-4A6D8FC7007B}" type="pres">
      <dgm:prSet presAssocID="{E81E1FC5-F3D0-4C7E-85F3-6A6A9854DBE6}" presName="gear2dstNode" presStyleLbl="node1" presStyleIdx="1" presStyleCnt="3"/>
      <dgm:spPr/>
    </dgm:pt>
    <dgm:pt modelId="{80BB8A7D-DB04-440F-8B68-FD673D3BE896}" type="pres">
      <dgm:prSet presAssocID="{01092232-E177-4269-8989-966D29135884}" presName="gear3" presStyleLbl="node1" presStyleIdx="2" presStyleCnt="3" custScaleX="124786"/>
      <dgm:spPr/>
    </dgm:pt>
    <dgm:pt modelId="{E033A7A1-7188-4AE5-9167-E296670B3C7B}" type="pres">
      <dgm:prSet presAssocID="{01092232-E177-4269-8989-966D29135884}" presName="gear3tx" presStyleLbl="node1" presStyleIdx="2" presStyleCnt="3">
        <dgm:presLayoutVars>
          <dgm:chMax val="1"/>
          <dgm:bulletEnabled val="1"/>
        </dgm:presLayoutVars>
      </dgm:prSet>
      <dgm:spPr/>
    </dgm:pt>
    <dgm:pt modelId="{20061555-376C-4769-9D2A-9725FB565308}" type="pres">
      <dgm:prSet presAssocID="{01092232-E177-4269-8989-966D29135884}" presName="gear3srcNode" presStyleLbl="node1" presStyleIdx="2" presStyleCnt="3"/>
      <dgm:spPr/>
    </dgm:pt>
    <dgm:pt modelId="{9A81B560-9E30-46EE-A2EA-6315F91064D4}" type="pres">
      <dgm:prSet presAssocID="{01092232-E177-4269-8989-966D29135884}" presName="gear3dstNode" presStyleLbl="node1" presStyleIdx="2" presStyleCnt="3"/>
      <dgm:spPr/>
    </dgm:pt>
    <dgm:pt modelId="{048A9C99-6C1B-4DAF-BC1B-068BEDCB1C71}" type="pres">
      <dgm:prSet presAssocID="{D8755B43-D75A-45F5-B6F5-6C11F834FCB2}" presName="connector1" presStyleLbl="sibTrans2D1" presStyleIdx="0" presStyleCnt="3"/>
      <dgm:spPr/>
    </dgm:pt>
    <dgm:pt modelId="{18EEB403-ADAB-4A11-BFF5-DA723E8F3003}" type="pres">
      <dgm:prSet presAssocID="{7CF8B3C0-ACE2-4069-B0C4-19E8E251140D}" presName="connector2" presStyleLbl="sibTrans2D1" presStyleIdx="1" presStyleCnt="3" custAng="1278223" custLinFactNeighborX="-5298" custLinFactNeighborY="9273"/>
      <dgm:spPr/>
    </dgm:pt>
    <dgm:pt modelId="{EA385A53-4ECA-43A9-8C40-644BDC23118E}" type="pres">
      <dgm:prSet presAssocID="{1AC38BF5-7408-414A-A47B-FA928467EDD5}" presName="connector3" presStyleLbl="sibTrans2D1" presStyleIdx="2" presStyleCnt="3" custAng="1988105" custLinFactNeighborX="-5097" custLinFactNeighborY="7159"/>
      <dgm:spPr/>
    </dgm:pt>
  </dgm:ptLst>
  <dgm:cxnLst>
    <dgm:cxn modelId="{1F6B9C22-801C-479F-998F-DDDCAA9C1857}" type="presOf" srcId="{C7BF422D-FDD5-4F33-B903-6B622B37A08D}" destId="{3FFCB872-3FAC-422F-A0F5-2D02568094EF}" srcOrd="0" destOrd="0" presId="urn:microsoft.com/office/officeart/2005/8/layout/gear1"/>
    <dgm:cxn modelId="{9A4C3C3C-414D-4A31-9CD1-A8E16F34BA56}" type="presOf" srcId="{E81E1FC5-F3D0-4C7E-85F3-6A6A9854DBE6}" destId="{70D72587-86A9-44FB-9D9A-853C281243E0}" srcOrd="0" destOrd="0" presId="urn:microsoft.com/office/officeart/2005/8/layout/gear1"/>
    <dgm:cxn modelId="{5589EF3D-5BFE-4B68-BD48-A3738670FBDC}" type="presOf" srcId="{C7BF422D-FDD5-4F33-B903-6B622B37A08D}" destId="{0E7664A7-D191-4244-8A1D-35E47B5AB618}" srcOrd="1" destOrd="0" presId="urn:microsoft.com/office/officeart/2005/8/layout/gear1"/>
    <dgm:cxn modelId="{78379845-A6D4-4072-A762-15F1FC426A60}" type="presOf" srcId="{D8755B43-D75A-45F5-B6F5-6C11F834FCB2}" destId="{048A9C99-6C1B-4DAF-BC1B-068BEDCB1C71}" srcOrd="0" destOrd="0" presId="urn:microsoft.com/office/officeart/2005/8/layout/gear1"/>
    <dgm:cxn modelId="{D36A4C68-9E21-45A3-B1CC-1F62D4A2006E}" type="presOf" srcId="{01092232-E177-4269-8989-966D29135884}" destId="{E033A7A1-7188-4AE5-9167-E296670B3C7B}" srcOrd="1" destOrd="0" presId="urn:microsoft.com/office/officeart/2005/8/layout/gear1"/>
    <dgm:cxn modelId="{0C896049-2226-4F76-9D10-9EAAC6CB51D3}" type="presOf" srcId="{01092232-E177-4269-8989-966D29135884}" destId="{20061555-376C-4769-9D2A-9725FB565308}" srcOrd="2" destOrd="0" presId="urn:microsoft.com/office/officeart/2005/8/layout/gear1"/>
    <dgm:cxn modelId="{BFEDFC7C-F941-41C5-A2B9-FEB93D4C3790}" srcId="{82F35FB1-7D35-4042-98FD-8D9FB0F2A85D}" destId="{E81E1FC5-F3D0-4C7E-85F3-6A6A9854DBE6}" srcOrd="1" destOrd="0" parTransId="{58C30DC0-4C40-40AA-B946-45A51E60C3C7}" sibTransId="{7CF8B3C0-ACE2-4069-B0C4-19E8E251140D}"/>
    <dgm:cxn modelId="{19E05481-E14C-4A8D-AA67-DFFE20F32D82}" type="presOf" srcId="{01092232-E177-4269-8989-966D29135884}" destId="{80BB8A7D-DB04-440F-8B68-FD673D3BE896}" srcOrd="0" destOrd="0" presId="urn:microsoft.com/office/officeart/2005/8/layout/gear1"/>
    <dgm:cxn modelId="{AA076F97-C816-4E9D-9940-B7A0DFC00165}" srcId="{82F35FB1-7D35-4042-98FD-8D9FB0F2A85D}" destId="{C7BF422D-FDD5-4F33-B903-6B622B37A08D}" srcOrd="0" destOrd="0" parTransId="{201BE00F-17EC-4EBA-9BED-343209D18AD7}" sibTransId="{D8755B43-D75A-45F5-B6F5-6C11F834FCB2}"/>
    <dgm:cxn modelId="{0294739E-456C-4E1C-A775-86C8C10363FF}" type="presOf" srcId="{7CF8B3C0-ACE2-4069-B0C4-19E8E251140D}" destId="{18EEB403-ADAB-4A11-BFF5-DA723E8F3003}" srcOrd="0" destOrd="0" presId="urn:microsoft.com/office/officeart/2005/8/layout/gear1"/>
    <dgm:cxn modelId="{A358C4AD-113E-491A-B878-58DC5BAE8976}" type="presOf" srcId="{C7BF422D-FDD5-4F33-B903-6B622B37A08D}" destId="{D8E2AD4D-1F43-4C0B-83E7-63C8C57C9E23}" srcOrd="2" destOrd="0" presId="urn:microsoft.com/office/officeart/2005/8/layout/gear1"/>
    <dgm:cxn modelId="{86A79DB0-1D41-4CAE-B2BB-5A3A6D2DC4A0}" type="presOf" srcId="{E81E1FC5-F3D0-4C7E-85F3-6A6A9854DBE6}" destId="{42E29A7F-B831-456A-BC85-86DA3011918A}" srcOrd="1" destOrd="0" presId="urn:microsoft.com/office/officeart/2005/8/layout/gear1"/>
    <dgm:cxn modelId="{44A6D9C3-0819-4E2C-B2ED-75DB42895D76}" type="presOf" srcId="{E81E1FC5-F3D0-4C7E-85F3-6A6A9854DBE6}" destId="{0903FFFA-9547-4394-9414-4A6D8FC7007B}" srcOrd="2" destOrd="0" presId="urn:microsoft.com/office/officeart/2005/8/layout/gear1"/>
    <dgm:cxn modelId="{492A66D9-8E25-4D29-AFE4-8F12E502191F}" type="presOf" srcId="{82F35FB1-7D35-4042-98FD-8D9FB0F2A85D}" destId="{9DD67F7F-9E96-4985-B616-11411CEBEBDC}" srcOrd="0" destOrd="0" presId="urn:microsoft.com/office/officeart/2005/8/layout/gear1"/>
    <dgm:cxn modelId="{E6D1C1DF-439B-4DF1-BF09-FED449501656}" srcId="{82F35FB1-7D35-4042-98FD-8D9FB0F2A85D}" destId="{01092232-E177-4269-8989-966D29135884}" srcOrd="2" destOrd="0" parTransId="{80C5D911-892E-401E-BE5F-6ECD1EBE0984}" sibTransId="{1AC38BF5-7408-414A-A47B-FA928467EDD5}"/>
    <dgm:cxn modelId="{24211CE3-D0B6-4602-87A9-67AE76294EAE}" type="presOf" srcId="{01092232-E177-4269-8989-966D29135884}" destId="{9A81B560-9E30-46EE-A2EA-6315F91064D4}" srcOrd="3" destOrd="0" presId="urn:microsoft.com/office/officeart/2005/8/layout/gear1"/>
    <dgm:cxn modelId="{0A34B4FA-C315-4B01-8943-7E7F19C2BB0D}" type="presOf" srcId="{1AC38BF5-7408-414A-A47B-FA928467EDD5}" destId="{EA385A53-4ECA-43A9-8C40-644BDC23118E}" srcOrd="0" destOrd="0" presId="urn:microsoft.com/office/officeart/2005/8/layout/gear1"/>
    <dgm:cxn modelId="{487F4AEC-0130-4762-9DC8-6267D08585F3}" type="presParOf" srcId="{9DD67F7F-9E96-4985-B616-11411CEBEBDC}" destId="{3FFCB872-3FAC-422F-A0F5-2D02568094EF}" srcOrd="0" destOrd="0" presId="urn:microsoft.com/office/officeart/2005/8/layout/gear1"/>
    <dgm:cxn modelId="{15C55BE4-C005-4414-8B20-0A778185B984}" type="presParOf" srcId="{9DD67F7F-9E96-4985-B616-11411CEBEBDC}" destId="{0E7664A7-D191-4244-8A1D-35E47B5AB618}" srcOrd="1" destOrd="0" presId="urn:microsoft.com/office/officeart/2005/8/layout/gear1"/>
    <dgm:cxn modelId="{6AFCCB48-8F79-4CC0-AF3C-49EE0F3E673E}" type="presParOf" srcId="{9DD67F7F-9E96-4985-B616-11411CEBEBDC}" destId="{D8E2AD4D-1F43-4C0B-83E7-63C8C57C9E23}" srcOrd="2" destOrd="0" presId="urn:microsoft.com/office/officeart/2005/8/layout/gear1"/>
    <dgm:cxn modelId="{97DA049E-09DC-406E-8A1C-BFA4173FBA2E}" type="presParOf" srcId="{9DD67F7F-9E96-4985-B616-11411CEBEBDC}" destId="{70D72587-86A9-44FB-9D9A-853C281243E0}" srcOrd="3" destOrd="0" presId="urn:microsoft.com/office/officeart/2005/8/layout/gear1"/>
    <dgm:cxn modelId="{5D29A5C5-83FD-4C0E-BFE2-22A58F61829E}" type="presParOf" srcId="{9DD67F7F-9E96-4985-B616-11411CEBEBDC}" destId="{42E29A7F-B831-456A-BC85-86DA3011918A}" srcOrd="4" destOrd="0" presId="urn:microsoft.com/office/officeart/2005/8/layout/gear1"/>
    <dgm:cxn modelId="{46DDB3ED-87CC-4FC2-B18A-3EDCC9269C83}" type="presParOf" srcId="{9DD67F7F-9E96-4985-B616-11411CEBEBDC}" destId="{0903FFFA-9547-4394-9414-4A6D8FC7007B}" srcOrd="5" destOrd="0" presId="urn:microsoft.com/office/officeart/2005/8/layout/gear1"/>
    <dgm:cxn modelId="{9C75DD54-CC64-45E6-AE66-D4F5578B317A}" type="presParOf" srcId="{9DD67F7F-9E96-4985-B616-11411CEBEBDC}" destId="{80BB8A7D-DB04-440F-8B68-FD673D3BE896}" srcOrd="6" destOrd="0" presId="urn:microsoft.com/office/officeart/2005/8/layout/gear1"/>
    <dgm:cxn modelId="{4F8584B7-6E52-473C-867A-DE42C238AA7D}" type="presParOf" srcId="{9DD67F7F-9E96-4985-B616-11411CEBEBDC}" destId="{E033A7A1-7188-4AE5-9167-E296670B3C7B}" srcOrd="7" destOrd="0" presId="urn:microsoft.com/office/officeart/2005/8/layout/gear1"/>
    <dgm:cxn modelId="{C52F656A-C68B-4358-8833-918E08BC4A17}" type="presParOf" srcId="{9DD67F7F-9E96-4985-B616-11411CEBEBDC}" destId="{20061555-376C-4769-9D2A-9725FB565308}" srcOrd="8" destOrd="0" presId="urn:microsoft.com/office/officeart/2005/8/layout/gear1"/>
    <dgm:cxn modelId="{27B876D7-6A2D-4F96-980F-7B4FA52D72FA}" type="presParOf" srcId="{9DD67F7F-9E96-4985-B616-11411CEBEBDC}" destId="{9A81B560-9E30-46EE-A2EA-6315F91064D4}" srcOrd="9" destOrd="0" presId="urn:microsoft.com/office/officeart/2005/8/layout/gear1"/>
    <dgm:cxn modelId="{9EE492FE-5D62-4F4A-B9F6-DF16F5017FDA}" type="presParOf" srcId="{9DD67F7F-9E96-4985-B616-11411CEBEBDC}" destId="{048A9C99-6C1B-4DAF-BC1B-068BEDCB1C71}" srcOrd="10" destOrd="0" presId="urn:microsoft.com/office/officeart/2005/8/layout/gear1"/>
    <dgm:cxn modelId="{B6DA0757-641E-414F-AC38-619F5E86FA7C}" type="presParOf" srcId="{9DD67F7F-9E96-4985-B616-11411CEBEBDC}" destId="{18EEB403-ADAB-4A11-BFF5-DA723E8F3003}" srcOrd="11" destOrd="0" presId="urn:microsoft.com/office/officeart/2005/8/layout/gear1"/>
    <dgm:cxn modelId="{3D5275E8-8DDA-4265-85B4-A56290C4C4A2}" type="presParOf" srcId="{9DD67F7F-9E96-4985-B616-11411CEBEBDC}" destId="{EA385A53-4ECA-43A9-8C40-644BDC23118E}" srcOrd="12" destOrd="0" presId="urn:microsoft.com/office/officeart/2005/8/layout/gear1"/>
  </dgm:cxnLst>
  <dgm:bg>
    <a:effectLst>
      <a:outerShdw blurRad="63500" sx="102000" sy="102000" algn="ctr" rotWithShape="0">
        <a:prstClr val="black">
          <a:alpha val="40000"/>
        </a:prstClr>
      </a:outerShdw>
    </a:effectLst>
  </dgm:bg>
  <dgm:whole>
    <a:effectLst/>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EACD7-75BB-324A-8D1C-216103988C5C}">
      <dsp:nvSpPr>
        <dsp:cNvPr id="0" name=""/>
        <dsp:cNvSpPr/>
      </dsp:nvSpPr>
      <dsp:spPr>
        <a:xfrm>
          <a:off x="2354090" y="2051195"/>
          <a:ext cx="1469889" cy="1460206"/>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Azure Cloud Solution for Andel </a:t>
          </a:r>
        </a:p>
      </dsp:txBody>
      <dsp:txXfrm>
        <a:off x="2569350" y="2265037"/>
        <a:ext cx="1039369" cy="1032522"/>
      </dsp:txXfrm>
    </dsp:sp>
    <dsp:sp modelId="{7D7544DA-2734-294B-86B2-82AD557813EA}">
      <dsp:nvSpPr>
        <dsp:cNvPr id="0" name=""/>
        <dsp:cNvSpPr/>
      </dsp:nvSpPr>
      <dsp:spPr>
        <a:xfrm rot="16200000">
          <a:off x="2701162" y="1645685"/>
          <a:ext cx="775747" cy="35274"/>
        </a:xfrm>
        <a:custGeom>
          <a:avLst/>
          <a:gdLst/>
          <a:ahLst/>
          <a:cxnLst/>
          <a:rect l="0" t="0" r="0" b="0"/>
          <a:pathLst>
            <a:path>
              <a:moveTo>
                <a:pt x="0" y="17637"/>
              </a:moveTo>
              <a:lnTo>
                <a:pt x="775747" y="176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b="1" kern="1200"/>
        </a:p>
      </dsp:txBody>
      <dsp:txXfrm>
        <a:off x="3069642" y="1643928"/>
        <a:ext cx="38787" cy="38787"/>
      </dsp:txXfrm>
    </dsp:sp>
    <dsp:sp modelId="{1125BB1C-AECF-1C4D-830F-EF2612B3848F}">
      <dsp:nvSpPr>
        <dsp:cNvPr id="0" name=""/>
        <dsp:cNvSpPr/>
      </dsp:nvSpPr>
      <dsp:spPr>
        <a:xfrm>
          <a:off x="2461863" y="21104"/>
          <a:ext cx="1254343" cy="1254343"/>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l" defTabSz="577850">
            <a:lnSpc>
              <a:spcPct val="90000"/>
            </a:lnSpc>
            <a:spcBef>
              <a:spcPct val="0"/>
            </a:spcBef>
            <a:spcAft>
              <a:spcPct val="35000"/>
            </a:spcAft>
            <a:buNone/>
          </a:pPr>
          <a:r>
            <a:rPr lang="en-US" sz="1300" b="1" kern="1200" dirty="0"/>
            <a:t>Workload</a:t>
          </a:r>
        </a:p>
        <a:p>
          <a:pPr marL="57150" lvl="1" indent="-57150" algn="l" defTabSz="444500">
            <a:lnSpc>
              <a:spcPct val="90000"/>
            </a:lnSpc>
            <a:spcBef>
              <a:spcPct val="0"/>
            </a:spcBef>
            <a:spcAft>
              <a:spcPct val="15000"/>
            </a:spcAft>
            <a:buChar char="•"/>
          </a:pPr>
          <a:r>
            <a:rPr lang="en-US" sz="1000" b="1" kern="1200" dirty="0"/>
            <a:t> Custom Application</a:t>
          </a:r>
        </a:p>
      </dsp:txBody>
      <dsp:txXfrm>
        <a:off x="2645557" y="204798"/>
        <a:ext cx="886955" cy="886955"/>
      </dsp:txXfrm>
    </dsp:sp>
    <dsp:sp modelId="{2FAA4A1F-1403-4054-8B98-871A99C56582}">
      <dsp:nvSpPr>
        <dsp:cNvPr id="0" name=""/>
        <dsp:cNvSpPr/>
      </dsp:nvSpPr>
      <dsp:spPr>
        <a:xfrm rot="18900000">
          <a:off x="3493747" y="1972281"/>
          <a:ext cx="773338" cy="35274"/>
        </a:xfrm>
        <a:custGeom>
          <a:avLst/>
          <a:gdLst/>
          <a:ahLst/>
          <a:cxnLst/>
          <a:rect l="0" t="0" r="0" b="0"/>
          <a:pathLst>
            <a:path>
              <a:moveTo>
                <a:pt x="0" y="17637"/>
              </a:moveTo>
              <a:lnTo>
                <a:pt x="773338" y="176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61082" y="1970584"/>
        <a:ext cx="38666" cy="38666"/>
      </dsp:txXfrm>
    </dsp:sp>
    <dsp:sp modelId="{D58F3100-3AFC-4935-9D3F-3CB34BACA1AD}">
      <dsp:nvSpPr>
        <dsp:cNvPr id="0" name=""/>
        <dsp:cNvSpPr/>
      </dsp:nvSpPr>
      <dsp:spPr>
        <a:xfrm>
          <a:off x="3970138" y="645852"/>
          <a:ext cx="1254343" cy="1254343"/>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l" defTabSz="577850">
            <a:lnSpc>
              <a:spcPct val="90000"/>
            </a:lnSpc>
            <a:spcBef>
              <a:spcPct val="0"/>
            </a:spcBef>
            <a:spcAft>
              <a:spcPct val="35000"/>
            </a:spcAft>
            <a:buNone/>
          </a:pPr>
          <a:r>
            <a:rPr lang="en-US" sz="1300" b="1" kern="1200" dirty="0"/>
            <a:t>Middleware</a:t>
          </a:r>
        </a:p>
        <a:p>
          <a:pPr marL="57150" lvl="1" indent="-57150" algn="l" defTabSz="444500">
            <a:lnSpc>
              <a:spcPct val="90000"/>
            </a:lnSpc>
            <a:spcBef>
              <a:spcPct val="0"/>
            </a:spcBef>
            <a:spcAft>
              <a:spcPct val="15000"/>
            </a:spcAft>
            <a:buChar char="•"/>
          </a:pPr>
          <a:r>
            <a:rPr lang="en-US" sz="1000" b="1" kern="1200" dirty="0"/>
            <a:t>Kafka broker</a:t>
          </a:r>
        </a:p>
      </dsp:txBody>
      <dsp:txXfrm>
        <a:off x="4153832" y="829546"/>
        <a:ext cx="886955" cy="886955"/>
      </dsp:txXfrm>
    </dsp:sp>
    <dsp:sp modelId="{45665AC6-74D0-5940-91C3-C80550FD4D77}">
      <dsp:nvSpPr>
        <dsp:cNvPr id="0" name=""/>
        <dsp:cNvSpPr/>
      </dsp:nvSpPr>
      <dsp:spPr>
        <a:xfrm rot="215055">
          <a:off x="3821892" y="2829800"/>
          <a:ext cx="646036" cy="35274"/>
        </a:xfrm>
        <a:custGeom>
          <a:avLst/>
          <a:gdLst/>
          <a:ahLst/>
          <a:cxnLst/>
          <a:rect l="0" t="0" r="0" b="0"/>
          <a:pathLst>
            <a:path>
              <a:moveTo>
                <a:pt x="0" y="17637"/>
              </a:moveTo>
              <a:lnTo>
                <a:pt x="646036" y="176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b="1" kern="1200"/>
        </a:p>
      </dsp:txBody>
      <dsp:txXfrm>
        <a:off x="4128759" y="2831286"/>
        <a:ext cx="32301" cy="32301"/>
      </dsp:txXfrm>
    </dsp:sp>
    <dsp:sp modelId="{019A8C5E-0501-0045-82BF-4A11C1D663AB}">
      <dsp:nvSpPr>
        <dsp:cNvPr id="0" name=""/>
        <dsp:cNvSpPr/>
      </dsp:nvSpPr>
      <dsp:spPr>
        <a:xfrm>
          <a:off x="4465125" y="2177414"/>
          <a:ext cx="1699798" cy="1486635"/>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prstClr val="black"/>
              </a:solidFill>
              <a:latin typeface="Calibri"/>
              <a:ea typeface="+mn-ea"/>
              <a:cs typeface="+mn-cs"/>
            </a:rPr>
            <a:t>Infrastructure</a:t>
          </a:r>
        </a:p>
        <a:p>
          <a:pPr marL="57150" lvl="1" indent="-57150" algn="l" defTabSz="355600">
            <a:lnSpc>
              <a:spcPct val="90000"/>
            </a:lnSpc>
            <a:spcBef>
              <a:spcPct val="0"/>
            </a:spcBef>
            <a:spcAft>
              <a:spcPct val="15000"/>
            </a:spcAft>
            <a:buChar char="•"/>
          </a:pPr>
          <a:r>
            <a:rPr lang="en-US" sz="800" b="1" kern="1200" dirty="0"/>
            <a:t>Azure Cloud</a:t>
          </a:r>
        </a:p>
        <a:p>
          <a:pPr marL="57150" lvl="1" indent="-57150" algn="l" defTabSz="355600">
            <a:lnSpc>
              <a:spcPct val="90000"/>
            </a:lnSpc>
            <a:spcBef>
              <a:spcPct val="0"/>
            </a:spcBef>
            <a:spcAft>
              <a:spcPct val="15000"/>
            </a:spcAft>
            <a:buChar char="•"/>
          </a:pPr>
          <a:r>
            <a:rPr lang="en-US" sz="800" b="1" kern="1200" dirty="0"/>
            <a:t>Azure VM </a:t>
          </a:r>
        </a:p>
      </dsp:txBody>
      <dsp:txXfrm>
        <a:off x="4714055" y="2395127"/>
        <a:ext cx="1201938" cy="1051209"/>
      </dsp:txXfrm>
    </dsp:sp>
    <dsp:sp modelId="{165860FF-9FA2-4FCC-A227-81738C2C767A}">
      <dsp:nvSpPr>
        <dsp:cNvPr id="0" name=""/>
        <dsp:cNvSpPr/>
      </dsp:nvSpPr>
      <dsp:spPr>
        <a:xfrm rot="2700000">
          <a:off x="3493747" y="3555042"/>
          <a:ext cx="773338" cy="35274"/>
        </a:xfrm>
        <a:custGeom>
          <a:avLst/>
          <a:gdLst/>
          <a:ahLst/>
          <a:cxnLst/>
          <a:rect l="0" t="0" r="0" b="0"/>
          <a:pathLst>
            <a:path>
              <a:moveTo>
                <a:pt x="0" y="17637"/>
              </a:moveTo>
              <a:lnTo>
                <a:pt x="773338" y="176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b="1" kern="1200"/>
        </a:p>
      </dsp:txBody>
      <dsp:txXfrm>
        <a:off x="3861082" y="3553346"/>
        <a:ext cx="38666" cy="38666"/>
      </dsp:txXfrm>
    </dsp:sp>
    <dsp:sp modelId="{074511CD-0EC7-4FB3-8E64-42BEED630648}">
      <dsp:nvSpPr>
        <dsp:cNvPr id="0" name=""/>
        <dsp:cNvSpPr/>
      </dsp:nvSpPr>
      <dsp:spPr>
        <a:xfrm>
          <a:off x="3970138" y="3662401"/>
          <a:ext cx="1254343" cy="1254343"/>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prstClr val="black"/>
              </a:solidFill>
              <a:latin typeface="Calibri"/>
              <a:ea typeface="+mn-ea"/>
              <a:cs typeface="+mn-cs"/>
            </a:rPr>
            <a:t>Network</a:t>
          </a:r>
        </a:p>
        <a:p>
          <a:pPr marL="57150" lvl="1" indent="-57150" algn="l" defTabSz="355600">
            <a:lnSpc>
              <a:spcPct val="90000"/>
            </a:lnSpc>
            <a:spcBef>
              <a:spcPct val="0"/>
            </a:spcBef>
            <a:spcAft>
              <a:spcPct val="15000"/>
            </a:spcAft>
            <a:buChar char="•"/>
          </a:pPr>
          <a:r>
            <a:rPr lang="en-US" sz="800" b="1" kern="1200" dirty="0"/>
            <a:t>ER </a:t>
          </a:r>
        </a:p>
        <a:p>
          <a:pPr marL="57150" lvl="1" indent="-57150" algn="l" defTabSz="355600">
            <a:lnSpc>
              <a:spcPct val="90000"/>
            </a:lnSpc>
            <a:spcBef>
              <a:spcPct val="0"/>
            </a:spcBef>
            <a:spcAft>
              <a:spcPct val="15000"/>
            </a:spcAft>
            <a:buChar char="•"/>
          </a:pPr>
          <a:r>
            <a:rPr lang="en-US" sz="800" b="1" kern="1200" dirty="0"/>
            <a:t>Transit Gateway</a:t>
          </a:r>
        </a:p>
        <a:p>
          <a:pPr marL="57150" lvl="1" indent="-57150" algn="l" defTabSz="355600">
            <a:lnSpc>
              <a:spcPct val="90000"/>
            </a:lnSpc>
            <a:spcBef>
              <a:spcPct val="0"/>
            </a:spcBef>
            <a:spcAft>
              <a:spcPct val="15000"/>
            </a:spcAft>
            <a:buChar char="•"/>
          </a:pPr>
          <a:r>
            <a:rPr lang="en-US" sz="800" b="1" kern="1200" dirty="0"/>
            <a:t>VPN</a:t>
          </a:r>
        </a:p>
      </dsp:txBody>
      <dsp:txXfrm>
        <a:off x="4153832" y="3846095"/>
        <a:ext cx="886955" cy="886955"/>
      </dsp:txXfrm>
    </dsp:sp>
    <dsp:sp modelId="{9C1B32BD-C7D7-C94C-817B-4D4BC4A06645}">
      <dsp:nvSpPr>
        <dsp:cNvPr id="0" name=""/>
        <dsp:cNvSpPr/>
      </dsp:nvSpPr>
      <dsp:spPr>
        <a:xfrm rot="5400000">
          <a:off x="2701162" y="3881638"/>
          <a:ext cx="775747" cy="35274"/>
        </a:xfrm>
        <a:custGeom>
          <a:avLst/>
          <a:gdLst/>
          <a:ahLst/>
          <a:cxnLst/>
          <a:rect l="0" t="0" r="0" b="0"/>
          <a:pathLst>
            <a:path>
              <a:moveTo>
                <a:pt x="0" y="17637"/>
              </a:moveTo>
              <a:lnTo>
                <a:pt x="775747" y="176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3069642" y="3879882"/>
        <a:ext cx="38787" cy="38787"/>
      </dsp:txXfrm>
    </dsp:sp>
    <dsp:sp modelId="{BF854001-2B3C-254A-8DC0-BEF260AE5F01}">
      <dsp:nvSpPr>
        <dsp:cNvPr id="0" name=""/>
        <dsp:cNvSpPr/>
      </dsp:nvSpPr>
      <dsp:spPr>
        <a:xfrm>
          <a:off x="2461863" y="4287149"/>
          <a:ext cx="1254343" cy="1254343"/>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prstClr val="black"/>
              </a:solidFill>
              <a:latin typeface="Calibri"/>
              <a:ea typeface="+mn-ea"/>
              <a:cs typeface="+mn-cs"/>
            </a:rPr>
            <a:t>Security</a:t>
          </a:r>
        </a:p>
        <a:p>
          <a:pPr marL="57150" lvl="1" indent="-57150" algn="l" defTabSz="355600">
            <a:lnSpc>
              <a:spcPct val="90000"/>
            </a:lnSpc>
            <a:spcBef>
              <a:spcPct val="0"/>
            </a:spcBef>
            <a:spcAft>
              <a:spcPct val="15000"/>
            </a:spcAft>
            <a:buChar char="•"/>
          </a:pPr>
          <a:r>
            <a:rPr lang="en-US" sz="800" b="1" kern="1200" dirty="0"/>
            <a:t>Pen tests</a:t>
          </a:r>
        </a:p>
        <a:p>
          <a:pPr marL="57150" lvl="1" indent="-57150" algn="l" defTabSz="355600">
            <a:lnSpc>
              <a:spcPct val="90000"/>
            </a:lnSpc>
            <a:spcBef>
              <a:spcPct val="0"/>
            </a:spcBef>
            <a:spcAft>
              <a:spcPct val="15000"/>
            </a:spcAft>
            <a:buChar char="•"/>
          </a:pPr>
          <a:r>
            <a:rPr lang="en-US" sz="800" b="1" kern="1200" dirty="0"/>
            <a:t>Vulnerability tests</a:t>
          </a:r>
        </a:p>
        <a:p>
          <a:pPr marL="57150" lvl="1" indent="-57150" algn="l" defTabSz="355600">
            <a:lnSpc>
              <a:spcPct val="90000"/>
            </a:lnSpc>
            <a:spcBef>
              <a:spcPct val="0"/>
            </a:spcBef>
            <a:spcAft>
              <a:spcPct val="15000"/>
            </a:spcAft>
            <a:buChar char="•"/>
          </a:pPr>
          <a:r>
            <a:rPr lang="en-US" sz="800" b="1" kern="1200" dirty="0"/>
            <a:t>Incident response</a:t>
          </a:r>
        </a:p>
        <a:p>
          <a:pPr marL="57150" lvl="1" indent="-57150" algn="l" defTabSz="355600">
            <a:lnSpc>
              <a:spcPct val="90000"/>
            </a:lnSpc>
            <a:spcBef>
              <a:spcPct val="0"/>
            </a:spcBef>
            <a:spcAft>
              <a:spcPct val="15000"/>
            </a:spcAft>
            <a:buChar char="•"/>
          </a:pPr>
          <a:r>
            <a:rPr lang="en-US" sz="800" b="1" kern="1200" dirty="0"/>
            <a:t>SRRM</a:t>
          </a:r>
        </a:p>
      </dsp:txBody>
      <dsp:txXfrm>
        <a:off x="2645557" y="4470843"/>
        <a:ext cx="886955" cy="886955"/>
      </dsp:txXfrm>
    </dsp:sp>
    <dsp:sp modelId="{71706427-6A12-0E44-9CC3-86EF3D02FAD6}">
      <dsp:nvSpPr>
        <dsp:cNvPr id="0" name=""/>
        <dsp:cNvSpPr/>
      </dsp:nvSpPr>
      <dsp:spPr>
        <a:xfrm rot="8100000">
          <a:off x="1910985" y="3555042"/>
          <a:ext cx="773338" cy="35274"/>
        </a:xfrm>
        <a:custGeom>
          <a:avLst/>
          <a:gdLst/>
          <a:ahLst/>
          <a:cxnLst/>
          <a:rect l="0" t="0" r="0" b="0"/>
          <a:pathLst>
            <a:path>
              <a:moveTo>
                <a:pt x="0" y="17637"/>
              </a:moveTo>
              <a:lnTo>
                <a:pt x="773338" y="176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b="1" kern="1200"/>
        </a:p>
      </dsp:txBody>
      <dsp:txXfrm rot="10800000">
        <a:off x="2278321" y="3553346"/>
        <a:ext cx="38666" cy="38666"/>
      </dsp:txXfrm>
    </dsp:sp>
    <dsp:sp modelId="{33B526CD-8AF3-7A49-96D2-265C8D362EA0}">
      <dsp:nvSpPr>
        <dsp:cNvPr id="0" name=""/>
        <dsp:cNvSpPr/>
      </dsp:nvSpPr>
      <dsp:spPr>
        <a:xfrm>
          <a:off x="953589" y="3662401"/>
          <a:ext cx="1254343" cy="1254343"/>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255" tIns="8255" rIns="8255" bIns="8255" numCol="1" spcCol="1270" anchor="ctr" anchorCtr="0">
          <a:noAutofit/>
        </a:bodyPr>
        <a:lstStyle/>
        <a:p>
          <a:pPr marL="0" lvl="0" indent="0" algn="l" defTabSz="577850">
            <a:lnSpc>
              <a:spcPct val="90000"/>
            </a:lnSpc>
            <a:spcBef>
              <a:spcPct val="0"/>
            </a:spcBef>
            <a:spcAft>
              <a:spcPct val="35000"/>
            </a:spcAft>
            <a:buNone/>
          </a:pPr>
          <a:r>
            <a:rPr lang="en-US" sz="1300" b="1" kern="1200" dirty="0"/>
            <a:t>Operations</a:t>
          </a:r>
        </a:p>
        <a:p>
          <a:pPr marL="57150" lvl="1" indent="-57150" algn="l" defTabSz="444500">
            <a:lnSpc>
              <a:spcPct val="90000"/>
            </a:lnSpc>
            <a:spcBef>
              <a:spcPct val="0"/>
            </a:spcBef>
            <a:spcAft>
              <a:spcPct val="15000"/>
            </a:spcAft>
            <a:buChar char="•"/>
          </a:pPr>
          <a:r>
            <a:rPr lang="en-US" sz="1000" b="1" kern="1200" dirty="0"/>
            <a:t>Platform build  and manage</a:t>
          </a:r>
        </a:p>
      </dsp:txBody>
      <dsp:txXfrm>
        <a:off x="1137283" y="3846095"/>
        <a:ext cx="886955" cy="886955"/>
      </dsp:txXfrm>
    </dsp:sp>
    <dsp:sp modelId="{8B56A8AB-56A8-4B41-8B38-B91BA854114E}">
      <dsp:nvSpPr>
        <dsp:cNvPr id="0" name=""/>
        <dsp:cNvSpPr/>
      </dsp:nvSpPr>
      <dsp:spPr>
        <a:xfrm rot="10800000">
          <a:off x="1583185" y="2763661"/>
          <a:ext cx="770905" cy="35274"/>
        </a:xfrm>
        <a:custGeom>
          <a:avLst/>
          <a:gdLst/>
          <a:ahLst/>
          <a:cxnLst/>
          <a:rect l="0" t="0" r="0" b="0"/>
          <a:pathLst>
            <a:path>
              <a:moveTo>
                <a:pt x="0" y="17637"/>
              </a:moveTo>
              <a:lnTo>
                <a:pt x="770905" y="176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b="1" kern="1200"/>
        </a:p>
      </dsp:txBody>
      <dsp:txXfrm rot="10800000">
        <a:off x="1949365" y="2762026"/>
        <a:ext cx="38545" cy="38545"/>
      </dsp:txXfrm>
    </dsp:sp>
    <dsp:sp modelId="{FBFD5BC6-7AF7-E440-B63B-B9E54269D030}">
      <dsp:nvSpPr>
        <dsp:cNvPr id="0" name=""/>
        <dsp:cNvSpPr/>
      </dsp:nvSpPr>
      <dsp:spPr>
        <a:xfrm>
          <a:off x="328841" y="2154127"/>
          <a:ext cx="1254343" cy="1254343"/>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b="1" kern="1200" dirty="0"/>
            <a:t>Database</a:t>
          </a:r>
        </a:p>
        <a:p>
          <a:pPr marL="0" lvl="0" indent="0" algn="l" defTabSz="622300">
            <a:lnSpc>
              <a:spcPct val="90000"/>
            </a:lnSpc>
            <a:spcBef>
              <a:spcPct val="0"/>
            </a:spcBef>
            <a:spcAft>
              <a:spcPct val="35000"/>
            </a:spcAft>
            <a:buFont typeface="Arial" panose="020B0604020202020204" pitchFamily="34" charset="0"/>
            <a:buNone/>
          </a:pPr>
          <a:r>
            <a:rPr lang="en-US" sz="1000" b="1" kern="1200" dirty="0"/>
            <a:t>Oracle DB </a:t>
          </a:r>
        </a:p>
        <a:p>
          <a:pPr marL="57150" lvl="1" indent="-57150" algn="l" defTabSz="355600">
            <a:lnSpc>
              <a:spcPct val="90000"/>
            </a:lnSpc>
            <a:spcBef>
              <a:spcPct val="0"/>
            </a:spcBef>
            <a:spcAft>
              <a:spcPct val="15000"/>
            </a:spcAft>
            <a:buChar char="•"/>
          </a:pPr>
          <a:endParaRPr lang="en-US" sz="800" b="1" kern="1200" dirty="0"/>
        </a:p>
      </dsp:txBody>
      <dsp:txXfrm>
        <a:off x="512535" y="2337821"/>
        <a:ext cx="886955" cy="886955"/>
      </dsp:txXfrm>
    </dsp:sp>
    <dsp:sp modelId="{E2B3576E-D85F-1044-B007-BE02E79A29AA}">
      <dsp:nvSpPr>
        <dsp:cNvPr id="0" name=""/>
        <dsp:cNvSpPr/>
      </dsp:nvSpPr>
      <dsp:spPr>
        <a:xfrm rot="13500000">
          <a:off x="1910985" y="1972281"/>
          <a:ext cx="773338" cy="35274"/>
        </a:xfrm>
        <a:custGeom>
          <a:avLst/>
          <a:gdLst/>
          <a:ahLst/>
          <a:cxnLst/>
          <a:rect l="0" t="0" r="0" b="0"/>
          <a:pathLst>
            <a:path>
              <a:moveTo>
                <a:pt x="0" y="17637"/>
              </a:moveTo>
              <a:lnTo>
                <a:pt x="773338" y="176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b="1" kern="1200"/>
        </a:p>
      </dsp:txBody>
      <dsp:txXfrm rot="10800000">
        <a:off x="2278321" y="1970584"/>
        <a:ext cx="38666" cy="38666"/>
      </dsp:txXfrm>
    </dsp:sp>
    <dsp:sp modelId="{8869C785-299D-8446-8C65-148B499F0BC9}">
      <dsp:nvSpPr>
        <dsp:cNvPr id="0" name=""/>
        <dsp:cNvSpPr/>
      </dsp:nvSpPr>
      <dsp:spPr>
        <a:xfrm>
          <a:off x="953589" y="645852"/>
          <a:ext cx="1254343" cy="1254343"/>
        </a:xfrm>
        <a:prstGeom prst="ellips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prstClr val="black"/>
              </a:solidFill>
              <a:latin typeface="Calibri"/>
              <a:ea typeface="+mn-ea"/>
              <a:cs typeface="+mn-cs"/>
            </a:rPr>
            <a:t>Resiliency</a:t>
          </a:r>
        </a:p>
        <a:p>
          <a:pPr marL="57150" lvl="1" indent="-57150" algn="l" defTabSz="355600">
            <a:lnSpc>
              <a:spcPct val="90000"/>
            </a:lnSpc>
            <a:spcBef>
              <a:spcPct val="0"/>
            </a:spcBef>
            <a:spcAft>
              <a:spcPct val="15000"/>
            </a:spcAft>
            <a:buChar char="•"/>
          </a:pPr>
          <a:r>
            <a:rPr lang="en-US" sz="800" b="1" kern="1200" dirty="0"/>
            <a:t>High availability</a:t>
          </a:r>
        </a:p>
        <a:p>
          <a:pPr marL="57150" lvl="1" indent="-57150" algn="l" defTabSz="355600">
            <a:lnSpc>
              <a:spcPct val="90000"/>
            </a:lnSpc>
            <a:spcBef>
              <a:spcPct val="0"/>
            </a:spcBef>
            <a:spcAft>
              <a:spcPct val="15000"/>
            </a:spcAft>
            <a:buChar char="•"/>
          </a:pPr>
          <a:r>
            <a:rPr lang="en-US" sz="800" b="1" kern="1200" dirty="0"/>
            <a:t>Disaster recovery</a:t>
          </a:r>
        </a:p>
        <a:p>
          <a:pPr marL="57150" lvl="1" indent="-57150" algn="l" defTabSz="355600">
            <a:lnSpc>
              <a:spcPct val="90000"/>
            </a:lnSpc>
            <a:spcBef>
              <a:spcPct val="0"/>
            </a:spcBef>
            <a:spcAft>
              <a:spcPct val="15000"/>
            </a:spcAft>
            <a:buChar char="•"/>
          </a:pPr>
          <a:r>
            <a:rPr lang="en-US" sz="800" b="1" kern="1200" dirty="0"/>
            <a:t>Backup &amp; restore</a:t>
          </a:r>
        </a:p>
      </dsp:txBody>
      <dsp:txXfrm>
        <a:off x="1137283" y="829546"/>
        <a:ext cx="886955" cy="886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CB872-3FAC-422F-A0F5-2D02568094EF}">
      <dsp:nvSpPr>
        <dsp:cNvPr id="0" name=""/>
        <dsp:cNvSpPr/>
      </dsp:nvSpPr>
      <dsp:spPr>
        <a:xfrm>
          <a:off x="3508728" y="2368529"/>
          <a:ext cx="2894870" cy="2894870"/>
        </a:xfrm>
        <a:prstGeom prst="gear9">
          <a:avLst/>
        </a:prstGeom>
        <a:solidFill>
          <a:schemeClr val="tx2"/>
        </a:solidFill>
        <a:ln w="19050" cap="flat" cmpd="sng" algn="ctr">
          <a:solidFill>
            <a:schemeClr val="tx1"/>
          </a:solidFill>
          <a:prstDash val="dash"/>
        </a:ln>
        <a:effectLst/>
      </dsp:spPr>
      <dsp:style>
        <a:lnRef idx="2">
          <a:schemeClr val="accent6"/>
        </a:lnRef>
        <a:fillRef idx="1">
          <a:schemeClr val="lt1"/>
        </a:fillRef>
        <a:effectRef idx="0">
          <a:schemeClr val="accent6"/>
        </a:effectRef>
        <a:fontRef idx="minor">
          <a:schemeClr val="dk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0" kern="1200" dirty="0">
              <a:latin typeface="+mj-lt"/>
            </a:rPr>
            <a:t>Service Operational process</a:t>
          </a:r>
        </a:p>
      </dsp:txBody>
      <dsp:txXfrm>
        <a:off x="4090726" y="3046638"/>
        <a:ext cx="1730874" cy="1488023"/>
      </dsp:txXfrm>
    </dsp:sp>
    <dsp:sp modelId="{70D72587-86A9-44FB-9D9A-853C281243E0}">
      <dsp:nvSpPr>
        <dsp:cNvPr id="0" name=""/>
        <dsp:cNvSpPr/>
      </dsp:nvSpPr>
      <dsp:spPr>
        <a:xfrm>
          <a:off x="1598799" y="1808851"/>
          <a:ext cx="2556643" cy="1856232"/>
        </a:xfrm>
        <a:prstGeom prst="gear6">
          <a:avLst/>
        </a:prstGeom>
        <a:solidFill>
          <a:schemeClr val="tx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mj-lt"/>
            </a:rPr>
            <a:t>Service Level Management</a:t>
          </a:r>
        </a:p>
      </dsp:txBody>
      <dsp:txXfrm>
        <a:off x="2167924" y="2278987"/>
        <a:ext cx="1418393" cy="915960"/>
      </dsp:txXfrm>
    </dsp:sp>
    <dsp:sp modelId="{80BB8A7D-DB04-440F-8B68-FD673D3BE896}">
      <dsp:nvSpPr>
        <dsp:cNvPr id="0" name=""/>
        <dsp:cNvSpPr/>
      </dsp:nvSpPr>
      <dsp:spPr>
        <a:xfrm rot="20700000">
          <a:off x="2654438" y="325377"/>
          <a:ext cx="2761260" cy="1875677"/>
        </a:xfrm>
        <a:prstGeom prst="gear6">
          <a:avLst/>
        </a:prstGeom>
        <a:solidFill>
          <a:schemeClr val="bg1"/>
        </a:solidFill>
        <a:ln w="635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Delivery Governance model</a:t>
          </a:r>
        </a:p>
      </dsp:txBody>
      <dsp:txXfrm rot="-20700000">
        <a:off x="3312590" y="684241"/>
        <a:ext cx="1444956" cy="1157948"/>
      </dsp:txXfrm>
    </dsp:sp>
    <dsp:sp modelId="{048A9C99-6C1B-4DAF-BC1B-068BEDCB1C71}">
      <dsp:nvSpPr>
        <dsp:cNvPr id="0" name=""/>
        <dsp:cNvSpPr/>
      </dsp:nvSpPr>
      <dsp:spPr>
        <a:xfrm>
          <a:off x="3298047" y="1924890"/>
          <a:ext cx="3705433" cy="3705433"/>
        </a:xfrm>
        <a:prstGeom prst="circularArrow">
          <a:avLst>
            <a:gd name="adj1" fmla="val 4687"/>
            <a:gd name="adj2" fmla="val 299029"/>
            <a:gd name="adj3" fmla="val 2536903"/>
            <a:gd name="adj4" fmla="val 15817305"/>
            <a:gd name="adj5" fmla="val 5469"/>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sp>
    <dsp:sp modelId="{18EEB403-ADAB-4A11-BFF5-DA723E8F3003}">
      <dsp:nvSpPr>
        <dsp:cNvPr id="0" name=""/>
        <dsp:cNvSpPr/>
      </dsp:nvSpPr>
      <dsp:spPr>
        <a:xfrm rot="1278223">
          <a:off x="1308951" y="1463513"/>
          <a:ext cx="2692229" cy="2692229"/>
        </a:xfrm>
        <a:prstGeom prst="leftCircularArrow">
          <a:avLst>
            <a:gd name="adj1" fmla="val 6452"/>
            <a:gd name="adj2" fmla="val 429999"/>
            <a:gd name="adj3" fmla="val 10489124"/>
            <a:gd name="adj4" fmla="val 14837806"/>
            <a:gd name="adj5" fmla="val 7527"/>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sp>
    <dsp:sp modelId="{EA385A53-4ECA-43A9-8C40-644BDC23118E}">
      <dsp:nvSpPr>
        <dsp:cNvPr id="0" name=""/>
        <dsp:cNvSpPr/>
      </dsp:nvSpPr>
      <dsp:spPr>
        <a:xfrm rot="1988105">
          <a:off x="2378551" y="-16810"/>
          <a:ext cx="2902765" cy="2902765"/>
        </a:xfrm>
        <a:prstGeom prst="circularArrow">
          <a:avLst>
            <a:gd name="adj1" fmla="val 5984"/>
            <a:gd name="adj2" fmla="val 394124"/>
            <a:gd name="adj3" fmla="val 13313824"/>
            <a:gd name="adj4" fmla="val 10508221"/>
            <a:gd name="adj5" fmla="val 6981"/>
          </a:avLst>
        </a:prstGeom>
        <a:solidFill>
          <a:schemeClr val="bg1"/>
        </a:solidFill>
        <a:ln>
          <a:solidFill>
            <a:schemeClr val="tx1"/>
          </a:solid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EA1B48-24CF-5A48-8D4E-79012EC245D3}"/>
              </a:ext>
            </a:extLst>
          </p:cNvPr>
          <p:cNvSpPr>
            <a:spLocks noGrp="1"/>
          </p:cNvSpPr>
          <p:nvPr>
            <p:ph type="hdr" sz="quarter"/>
          </p:nvPr>
        </p:nvSpPr>
        <p:spPr>
          <a:xfrm>
            <a:off x="0" y="0"/>
            <a:ext cx="4303607" cy="341298"/>
          </a:xfrm>
          <a:prstGeom prst="rect">
            <a:avLst/>
          </a:prstGeom>
        </p:spPr>
        <p:txBody>
          <a:bodyPr vert="horz" lIns="80284" tIns="40142" rIns="80284" bIns="40142" rtlCol="0"/>
          <a:lstStyle>
            <a:lvl1pPr algn="l">
              <a:defRPr sz="1100"/>
            </a:lvl1pPr>
          </a:lstStyle>
          <a:p>
            <a:endParaRPr lang="en-US"/>
          </a:p>
        </p:txBody>
      </p:sp>
      <p:sp>
        <p:nvSpPr>
          <p:cNvPr id="3" name="Date Placeholder 2">
            <a:extLst>
              <a:ext uri="{FF2B5EF4-FFF2-40B4-BE49-F238E27FC236}">
                <a16:creationId xmlns:a16="http://schemas.microsoft.com/office/drawing/2014/main" id="{403387F7-5498-7040-A792-14C67802FF5E}"/>
              </a:ext>
            </a:extLst>
          </p:cNvPr>
          <p:cNvSpPr>
            <a:spLocks noGrp="1"/>
          </p:cNvSpPr>
          <p:nvPr>
            <p:ph type="dt" sz="quarter" idx="1"/>
          </p:nvPr>
        </p:nvSpPr>
        <p:spPr>
          <a:xfrm>
            <a:off x="5625207" y="0"/>
            <a:ext cx="4303607" cy="341298"/>
          </a:xfrm>
          <a:prstGeom prst="rect">
            <a:avLst/>
          </a:prstGeom>
        </p:spPr>
        <p:txBody>
          <a:bodyPr vert="horz" lIns="80284" tIns="40142" rIns="80284" bIns="40142" rtlCol="0"/>
          <a:lstStyle>
            <a:lvl1pPr algn="r">
              <a:defRPr sz="1100"/>
            </a:lvl1pPr>
          </a:lstStyle>
          <a:p>
            <a:fld id="{F46646B0-2746-8E4B-B7A0-7A14ECEC5498}" type="datetimeFigureOut">
              <a:rPr lang="en-US" smtClean="0"/>
              <a:t>8/15/2023</a:t>
            </a:fld>
            <a:endParaRPr lang="en-US"/>
          </a:p>
        </p:txBody>
      </p:sp>
      <p:sp>
        <p:nvSpPr>
          <p:cNvPr id="4" name="Footer Placeholder 3">
            <a:extLst>
              <a:ext uri="{FF2B5EF4-FFF2-40B4-BE49-F238E27FC236}">
                <a16:creationId xmlns:a16="http://schemas.microsoft.com/office/drawing/2014/main" id="{4E0C19B4-D7A9-CE4E-BD54-A2417F102A89}"/>
              </a:ext>
            </a:extLst>
          </p:cNvPr>
          <p:cNvSpPr>
            <a:spLocks noGrp="1"/>
          </p:cNvSpPr>
          <p:nvPr>
            <p:ph type="ftr" sz="quarter" idx="2"/>
          </p:nvPr>
        </p:nvSpPr>
        <p:spPr>
          <a:xfrm>
            <a:off x="0" y="6453203"/>
            <a:ext cx="4303607" cy="341297"/>
          </a:xfrm>
          <a:prstGeom prst="rect">
            <a:avLst/>
          </a:prstGeom>
        </p:spPr>
        <p:txBody>
          <a:bodyPr vert="horz" lIns="80284" tIns="40142" rIns="80284" bIns="40142" rtlCol="0" anchor="b"/>
          <a:lstStyle>
            <a:lvl1pPr algn="l">
              <a:defRPr sz="1100"/>
            </a:lvl1pPr>
          </a:lstStyle>
          <a:p>
            <a:endParaRPr lang="en-US"/>
          </a:p>
        </p:txBody>
      </p:sp>
      <p:sp>
        <p:nvSpPr>
          <p:cNvPr id="5" name="Slide Number Placeholder 4">
            <a:extLst>
              <a:ext uri="{FF2B5EF4-FFF2-40B4-BE49-F238E27FC236}">
                <a16:creationId xmlns:a16="http://schemas.microsoft.com/office/drawing/2014/main" id="{C4A2B982-397B-8448-BE4E-C3FC80125034}"/>
              </a:ext>
            </a:extLst>
          </p:cNvPr>
          <p:cNvSpPr>
            <a:spLocks noGrp="1"/>
          </p:cNvSpPr>
          <p:nvPr>
            <p:ph type="sldNum" sz="quarter" idx="3"/>
          </p:nvPr>
        </p:nvSpPr>
        <p:spPr>
          <a:xfrm>
            <a:off x="5625207" y="6453203"/>
            <a:ext cx="4303607" cy="341297"/>
          </a:xfrm>
          <a:prstGeom prst="rect">
            <a:avLst/>
          </a:prstGeom>
        </p:spPr>
        <p:txBody>
          <a:bodyPr vert="horz" lIns="80284" tIns="40142" rIns="80284" bIns="40142" rtlCol="0" anchor="b"/>
          <a:lstStyle>
            <a:lvl1pPr algn="r">
              <a:defRPr sz="1100"/>
            </a:lvl1pPr>
          </a:lstStyle>
          <a:p>
            <a:fld id="{98956539-4F6F-EF42-B7B8-EF76591DC59F}" type="slidenum">
              <a:rPr lang="en-US" smtClean="0"/>
              <a:t>‹#›</a:t>
            </a:fld>
            <a:endParaRPr lang="en-US"/>
          </a:p>
        </p:txBody>
      </p:sp>
    </p:spTree>
    <p:extLst>
      <p:ext uri="{BB962C8B-B14F-4D97-AF65-F5344CB8AC3E}">
        <p14:creationId xmlns:p14="http://schemas.microsoft.com/office/powerpoint/2010/main" val="2797418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3607" cy="341298"/>
          </a:xfrm>
          <a:prstGeom prst="rect">
            <a:avLst/>
          </a:prstGeom>
        </p:spPr>
        <p:txBody>
          <a:bodyPr vert="horz" lIns="80284" tIns="40142" rIns="80284" bIns="40142" rtlCol="0"/>
          <a:lstStyle>
            <a:lvl1pPr algn="l">
              <a:defRPr sz="1100"/>
            </a:lvl1pPr>
          </a:lstStyle>
          <a:p>
            <a:endParaRPr lang="en-SG"/>
          </a:p>
        </p:txBody>
      </p:sp>
      <p:sp>
        <p:nvSpPr>
          <p:cNvPr id="3" name="Date Placeholder 2"/>
          <p:cNvSpPr>
            <a:spLocks noGrp="1"/>
          </p:cNvSpPr>
          <p:nvPr>
            <p:ph type="dt" idx="1"/>
          </p:nvPr>
        </p:nvSpPr>
        <p:spPr>
          <a:xfrm>
            <a:off x="5625207" y="0"/>
            <a:ext cx="4303607" cy="341298"/>
          </a:xfrm>
          <a:prstGeom prst="rect">
            <a:avLst/>
          </a:prstGeom>
        </p:spPr>
        <p:txBody>
          <a:bodyPr vert="horz" lIns="80284" tIns="40142" rIns="80284" bIns="40142" rtlCol="0"/>
          <a:lstStyle>
            <a:lvl1pPr algn="r">
              <a:defRPr sz="1100"/>
            </a:lvl1pPr>
          </a:lstStyle>
          <a:p>
            <a:fld id="{E4470BF2-4C11-459E-80C1-7DA161A531CF}" type="datetimeFigureOut">
              <a:rPr lang="en-SG" smtClean="0"/>
              <a:t>15/8/2023</a:t>
            </a:fld>
            <a:endParaRPr lang="en-SG"/>
          </a:p>
        </p:txBody>
      </p:sp>
      <p:sp>
        <p:nvSpPr>
          <p:cNvPr id="4" name="Slide Image Placeholder 3"/>
          <p:cNvSpPr>
            <a:spLocks noGrp="1" noRot="1" noChangeAspect="1"/>
          </p:cNvSpPr>
          <p:nvPr>
            <p:ph type="sldImg" idx="2"/>
          </p:nvPr>
        </p:nvSpPr>
        <p:spPr>
          <a:xfrm>
            <a:off x="2927350" y="849313"/>
            <a:ext cx="4076700" cy="2293937"/>
          </a:xfrm>
          <a:prstGeom prst="rect">
            <a:avLst/>
          </a:prstGeom>
          <a:noFill/>
          <a:ln w="12700">
            <a:solidFill>
              <a:prstClr val="black"/>
            </a:solidFill>
          </a:ln>
        </p:spPr>
        <p:txBody>
          <a:bodyPr vert="horz" lIns="80284" tIns="40142" rIns="80284" bIns="40142" rtlCol="0" anchor="ctr"/>
          <a:lstStyle/>
          <a:p>
            <a:endParaRPr lang="en-SG"/>
          </a:p>
        </p:txBody>
      </p:sp>
      <p:sp>
        <p:nvSpPr>
          <p:cNvPr id="5" name="Notes Placeholder 4"/>
          <p:cNvSpPr>
            <a:spLocks noGrp="1"/>
          </p:cNvSpPr>
          <p:nvPr>
            <p:ph type="body" sz="quarter" idx="3"/>
          </p:nvPr>
        </p:nvSpPr>
        <p:spPr>
          <a:xfrm>
            <a:off x="993140" y="3269854"/>
            <a:ext cx="7945120" cy="2675334"/>
          </a:xfrm>
          <a:prstGeom prst="rect">
            <a:avLst/>
          </a:prstGeom>
        </p:spPr>
        <p:txBody>
          <a:bodyPr vert="horz" lIns="80284" tIns="40142" rIns="80284" bIns="4014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6453203"/>
            <a:ext cx="4303607" cy="341297"/>
          </a:xfrm>
          <a:prstGeom prst="rect">
            <a:avLst/>
          </a:prstGeom>
        </p:spPr>
        <p:txBody>
          <a:bodyPr vert="horz" lIns="80284" tIns="40142" rIns="80284" bIns="40142" rtlCol="0" anchor="b"/>
          <a:lstStyle>
            <a:lvl1pPr algn="l">
              <a:defRPr sz="1100"/>
            </a:lvl1pPr>
          </a:lstStyle>
          <a:p>
            <a:endParaRPr lang="en-SG"/>
          </a:p>
        </p:txBody>
      </p:sp>
      <p:sp>
        <p:nvSpPr>
          <p:cNvPr id="7" name="Slide Number Placeholder 6"/>
          <p:cNvSpPr>
            <a:spLocks noGrp="1"/>
          </p:cNvSpPr>
          <p:nvPr>
            <p:ph type="sldNum" sz="quarter" idx="5"/>
          </p:nvPr>
        </p:nvSpPr>
        <p:spPr>
          <a:xfrm>
            <a:off x="5625207" y="6453203"/>
            <a:ext cx="4303607" cy="341297"/>
          </a:xfrm>
          <a:prstGeom prst="rect">
            <a:avLst/>
          </a:prstGeom>
        </p:spPr>
        <p:txBody>
          <a:bodyPr vert="horz" lIns="80284" tIns="40142" rIns="80284" bIns="40142" rtlCol="0" anchor="b"/>
          <a:lstStyle>
            <a:lvl1pPr algn="r">
              <a:defRPr sz="1100"/>
            </a:lvl1pPr>
          </a:lstStyle>
          <a:p>
            <a:fld id="{56B4FD08-03AE-47E1-9F17-CBEDCFC6B247}" type="slidenum">
              <a:rPr lang="en-SG" smtClean="0"/>
              <a:t>‹#›</a:t>
            </a:fld>
            <a:endParaRPr lang="en-SG"/>
          </a:p>
        </p:txBody>
      </p:sp>
    </p:spTree>
    <p:extLst>
      <p:ext uri="{BB962C8B-B14F-4D97-AF65-F5344CB8AC3E}">
        <p14:creationId xmlns:p14="http://schemas.microsoft.com/office/powerpoint/2010/main" val="1542262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 These same eight fields are on the Deal Profile Summary Sheet</a:t>
            </a:r>
          </a:p>
          <a:p>
            <a:pPr defTabSz="802843">
              <a:defRPr/>
            </a:pPr>
            <a:r>
              <a:rPr lang="en-US" dirty="0"/>
              <a:t>Pitched by Deal Board – One Min</a:t>
            </a:r>
          </a:p>
          <a:p>
            <a:pPr defTabSz="802843">
              <a:defRPr/>
            </a:pPr>
            <a:endParaRPr lang="en-US" dirty="0"/>
          </a:p>
          <a:p>
            <a:pPr defTabSz="802843">
              <a:defRPr/>
            </a:pPr>
            <a:r>
              <a:rPr lang="en-US" dirty="0"/>
              <a:t>If SWB is not released, the Geo Leader can stop the SRR</a:t>
            </a:r>
          </a:p>
          <a:p>
            <a:pPr defTabSz="802843">
              <a:defRPr/>
            </a:pPr>
            <a:r>
              <a:rPr lang="en-US" dirty="0"/>
              <a:t>THE PURPOSE OF THE SRR – Executive summary of what was solutioned, what risks the deal has and what help is needed before PRR and/or contract award</a:t>
            </a:r>
          </a:p>
          <a:p>
            <a:pPr defTabSz="802843">
              <a:defRPr/>
            </a:pPr>
            <a:r>
              <a:rPr lang="en-US" dirty="0"/>
              <a:t>In theory, the Lead Service Line has reviewed the entire deal for deliverability. </a:t>
            </a:r>
          </a:p>
          <a:p>
            <a:pPr defTabSz="802843">
              <a:defRPr/>
            </a:pPr>
            <a:r>
              <a:rPr lang="en-US" dirty="0"/>
              <a:t>Top right corner of each slide articulates who pitches the slide and time allocated to it</a:t>
            </a:r>
          </a:p>
          <a:p>
            <a:pPr defTabSz="802843">
              <a:defRPr/>
            </a:pPr>
            <a:endParaRPr lang="en-US" dirty="0"/>
          </a:p>
          <a:p>
            <a:pPr algn="l"/>
            <a:r>
              <a:rPr lang="en-US" dirty="0"/>
              <a:t>CONFIRM SWB IS SITTING AT STATUS 60 – Ready for formal Review by Solutioning and Delivery</a:t>
            </a:r>
          </a:p>
          <a:p>
            <a:pPr algn="l"/>
            <a:endParaRPr lang="en-US" dirty="0"/>
          </a:p>
          <a:p>
            <a:pPr algn="l"/>
            <a:r>
              <a:rPr lang="en-US" dirty="0"/>
              <a:t>SWB Status can be found in DCA tool on Deal Information Tab; View Solution Data box</a:t>
            </a:r>
          </a:p>
          <a:p>
            <a:pPr defTabSz="802843">
              <a:defRPr/>
            </a:pPr>
            <a:endParaRPr lang="en-US" dirty="0"/>
          </a:p>
          <a:p>
            <a:pPr defTabSz="802843">
              <a:defRPr/>
            </a:pPr>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0</a:t>
            </a:fld>
            <a:endParaRPr lang="en-SG" dirty="0"/>
          </a:p>
        </p:txBody>
      </p:sp>
    </p:spTree>
    <p:extLst>
      <p:ext uri="{BB962C8B-B14F-4D97-AF65-F5344CB8AC3E}">
        <p14:creationId xmlns:p14="http://schemas.microsoft.com/office/powerpoint/2010/main" val="1044894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800" b="1" u="sng" dirty="0">
                <a:solidFill>
                  <a:srgbClr val="000000"/>
                </a:solidFill>
                <a:effectLst/>
                <a:latin typeface="Work Sans" pitchFamily="2" charset="77"/>
                <a:ea typeface="Times New Roman" panose="02020603050405020304" pitchFamily="18" charset="0"/>
                <a:cs typeface="Calibri" panose="020F0502020204030204" pitchFamily="34" charset="0"/>
              </a:rPr>
              <a:t>Focus area 1: Meter Command Handler</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has with its </a:t>
            </a: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Beatbox</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 solution that is used exactly in the same way as a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Meter Command Handler</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in the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Danish market</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Beatbox</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is deployed in OT and integrates with HES in OT.</a:t>
            </a:r>
            <a:b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b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Beatbox communicates securely with the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“mothership” deployed in IT.</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Beatbox</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always initiated the communication to fulfill OT security requirements.</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Beatbox</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receives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DCT / Metering Commands</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from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in IT (from MDM and / or SAP) and handles the HES integration.</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Beatbox</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receives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alarms &amp; events</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and readings from HES and forwards to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in IT integrating with MDM.</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All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Beatbox integrations are managed and monitored through the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unified </a:t>
            </a: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Heartbeat monitoring system</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This solution is already today deployed and in operations for DSOs in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Danmark</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endParaRPr lang="en-DE" sz="1800" dirty="0">
              <a:effectLst/>
              <a:latin typeface="Times New Roman" panose="02020603050405020304" pitchFamily="18" charset="0"/>
              <a:ea typeface="Times New Roman" panose="02020603050405020304" pitchFamily="18" charset="0"/>
            </a:endParaRPr>
          </a:p>
          <a:p>
            <a:r>
              <a:rPr lang="en-US" sz="1800" b="1" u="sng" dirty="0">
                <a:solidFill>
                  <a:srgbClr val="000000"/>
                </a:solidFill>
                <a:effectLst/>
                <a:latin typeface="Work Sans" pitchFamily="2" charset="77"/>
                <a:ea typeface="Times New Roman" panose="02020603050405020304" pitchFamily="18" charset="0"/>
                <a:cs typeface="Calibri" panose="020F0502020204030204" pitchFamily="34" charset="0"/>
              </a:rPr>
              <a:t>Focus area 2: Datahub Integration</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handles integration with the Danish Datahub.</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Integration means here,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handles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message exchange and provides monitoring for that too</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Heartbeat).</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endParaRPr lang="en-DE" sz="1800" dirty="0">
              <a:effectLst/>
              <a:latin typeface="Times New Roman" panose="02020603050405020304" pitchFamily="18" charset="0"/>
              <a:ea typeface="Times New Roman" panose="02020603050405020304" pitchFamily="18" charset="0"/>
            </a:endParaRPr>
          </a:p>
          <a:p>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Focus area 3: Integration with </a:t>
            </a: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Andel</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Analytics, SAP PO and / or other </a:t>
            </a: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Andel</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systems</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is used as integration layer towards those systems.</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All integrations are monitored in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Heartbeat.</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endParaRPr lang="en-DE" sz="1800" dirty="0">
              <a:effectLst/>
              <a:latin typeface="Times New Roman" panose="02020603050405020304" pitchFamily="18" charset="0"/>
              <a:ea typeface="Times New Roman" panose="02020603050405020304" pitchFamily="18" charset="0"/>
            </a:endParaRPr>
          </a:p>
          <a:p>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Focus area 4: Proxying of MDUS messages</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is used as proxy between SAP IS-U and MDM to enable unified monitoring in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Heartbeat.</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With the proposed solution, we</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 leverage the out of the box capabilities of the MDM regarding MDUS integration</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B) solve the OT integration challenge to deliver the Meter Command Handler</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C) provide a flexible solution to integrate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ANdel’s</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other systems in a simple way</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D) solve the message exchange and integration with the Danish Datahub</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E) provide with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Heartbeat one unified monitoring environment that can be used for end-2-end monitoring of all integration and flows across all systems and parties (Meter Command Handler, MDM, SAP, Datahub, etc.) that helps to</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1) minimize project costs and risks during implementation</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2) optimizes operations after go live.</a:t>
            </a:r>
            <a:endParaRPr lang="en-DE" sz="1800" dirty="0">
              <a:effectLst/>
              <a:latin typeface="Times New Roman" panose="02020603050405020304" pitchFamily="18" charset="0"/>
              <a:ea typeface="Times New Roman" panose="02020603050405020304" pitchFamily="18" charset="0"/>
            </a:endParaRPr>
          </a:p>
          <a:p>
            <a:endParaRPr lang="en-DE"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IBM Consulting / Month XX, 2022 / © 2022 IBM Corporation</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7328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br>
              <a:rPr lang="en-US" dirty="0"/>
            </a:br>
            <a:r>
              <a:rPr lang="en-US" dirty="0"/>
              <a:t>Pitched by SSC – Three Min</a:t>
            </a:r>
          </a:p>
          <a:p>
            <a:pPr defTabSz="802843">
              <a:defRPr/>
            </a:pPr>
            <a:endParaRPr lang="en-US" dirty="0"/>
          </a:p>
          <a:p>
            <a:pPr defTabSz="802843">
              <a:defRPr/>
            </a:pPr>
            <a:r>
              <a:rPr lang="en-US" dirty="0"/>
              <a:t>If this deal involves garage, then include this slide and delete the previous slide (Solution Schedule)</a:t>
            </a:r>
          </a:p>
          <a:p>
            <a:pPr defTabSz="802843">
              <a:defRPr/>
            </a:pPr>
            <a:r>
              <a:rPr lang="en-US" dirty="0"/>
              <a:t>Keep in mind, what does the current Pricing Delegation Letter says concerning Agile and the ability to fix price or not</a:t>
            </a:r>
          </a:p>
          <a:p>
            <a:pPr defTabSz="802843">
              <a:defRPr/>
            </a:pPr>
            <a:r>
              <a:rPr lang="en-US" dirty="0"/>
              <a:t>Remove the red oval</a:t>
            </a:r>
          </a:p>
          <a:p>
            <a:pPr defTabSz="802843">
              <a:defRPr/>
            </a:pPr>
            <a:endParaRPr lang="en-US" dirty="0"/>
          </a:p>
          <a:p>
            <a:pPr defTabSz="802843">
              <a:defRPr/>
            </a:pPr>
            <a:r>
              <a:rPr lang="en-US" dirty="0"/>
              <a:t>Include Solution Schedule Slide (Previous slide) or High Level Project Overview for deals involving Garage offering (This slide) </a:t>
            </a:r>
          </a:p>
          <a:p>
            <a:pPr defTabSz="802843">
              <a:defRPr/>
            </a:pPr>
            <a:endParaRPr lang="en-US" dirty="0"/>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18</a:t>
            </a:fld>
            <a:endParaRPr lang="en-SG"/>
          </a:p>
        </p:txBody>
      </p:sp>
    </p:spTree>
    <p:extLst>
      <p:ext uri="{BB962C8B-B14F-4D97-AF65-F5344CB8AC3E}">
        <p14:creationId xmlns:p14="http://schemas.microsoft.com/office/powerpoint/2010/main" val="2350013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r>
              <a:rPr lang="en-US" dirty="0"/>
              <a:t>Include all relevant bounding and note any bounding condition that will not be included in the SOW/Contract. Unless notes, all bounding shall be in the SOW/Contract</a:t>
            </a:r>
          </a:p>
          <a:p>
            <a:pPr algn="l"/>
            <a:r>
              <a:rPr lang="en-US" dirty="0"/>
              <a:t>Pitched by SSC – Three Min</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19</a:t>
            </a:fld>
            <a:endParaRPr lang="en-SG" dirty="0"/>
          </a:p>
        </p:txBody>
      </p:sp>
    </p:spTree>
    <p:extLst>
      <p:ext uri="{BB962C8B-B14F-4D97-AF65-F5344CB8AC3E}">
        <p14:creationId xmlns:p14="http://schemas.microsoft.com/office/powerpoint/2010/main" val="422016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defTabSz="802843">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56B4FD08-03AE-47E1-9F17-CBEDCFC6B247}" type="slidenum">
              <a:rPr kumimoji="0" lang="en-SG"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23</a:t>
            </a:fld>
            <a:endParaRPr kumimoji="0" lang="en-SG"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735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r>
              <a:rPr lang="en-US" dirty="0"/>
              <a:t>Include all relevant bounding and note any bounding condition that will not be included in the SOW/Contract. Unless notes, all bounding shall be in the SOW/Contract</a:t>
            </a:r>
          </a:p>
          <a:p>
            <a:pPr algn="l"/>
            <a:r>
              <a:rPr lang="en-US" dirty="0"/>
              <a:t>Pitched by SSC – Three Min</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24</a:t>
            </a:fld>
            <a:endParaRPr lang="en-SG" dirty="0"/>
          </a:p>
        </p:txBody>
      </p:sp>
    </p:spTree>
    <p:extLst>
      <p:ext uri="{BB962C8B-B14F-4D97-AF65-F5344CB8AC3E}">
        <p14:creationId xmlns:p14="http://schemas.microsoft.com/office/powerpoint/2010/main" val="2196081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r>
              <a:rPr lang="en-US" dirty="0"/>
              <a:t>Include all relevant bounding and note any bounding condition that will not be included in the SOW/Contract. Unless notes, all bounding shall be in the SOW/Contract</a:t>
            </a:r>
          </a:p>
          <a:p>
            <a:pPr algn="l"/>
            <a:r>
              <a:rPr lang="en-US" dirty="0"/>
              <a:t>Pitched by SSC – Three Min</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25</a:t>
            </a:fld>
            <a:endParaRPr lang="en-SG" dirty="0"/>
          </a:p>
        </p:txBody>
      </p:sp>
    </p:spTree>
    <p:extLst>
      <p:ext uri="{BB962C8B-B14F-4D97-AF65-F5344CB8AC3E}">
        <p14:creationId xmlns:p14="http://schemas.microsoft.com/office/powerpoint/2010/main" val="3693104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SME</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26</a:t>
            </a:fld>
            <a:endParaRPr lang="en-SG"/>
          </a:p>
        </p:txBody>
      </p:sp>
    </p:spTree>
    <p:extLst>
      <p:ext uri="{BB962C8B-B14F-4D97-AF65-F5344CB8AC3E}">
        <p14:creationId xmlns:p14="http://schemas.microsoft.com/office/powerpoint/2010/main" val="3733149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SME</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27</a:t>
            </a:fld>
            <a:endParaRPr lang="en-SG"/>
          </a:p>
        </p:txBody>
      </p:sp>
    </p:spTree>
    <p:extLst>
      <p:ext uri="{BB962C8B-B14F-4D97-AF65-F5344CB8AC3E}">
        <p14:creationId xmlns:p14="http://schemas.microsoft.com/office/powerpoint/2010/main" val="654881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SME</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28</a:t>
            </a:fld>
            <a:endParaRPr lang="en-SG"/>
          </a:p>
        </p:txBody>
      </p:sp>
    </p:spTree>
    <p:extLst>
      <p:ext uri="{BB962C8B-B14F-4D97-AF65-F5344CB8AC3E}">
        <p14:creationId xmlns:p14="http://schemas.microsoft.com/office/powerpoint/2010/main" val="13837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SME</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29</a:t>
            </a:fld>
            <a:endParaRPr lang="en-SG"/>
          </a:p>
        </p:txBody>
      </p:sp>
    </p:spTree>
    <p:extLst>
      <p:ext uri="{BB962C8B-B14F-4D97-AF65-F5344CB8AC3E}">
        <p14:creationId xmlns:p14="http://schemas.microsoft.com/office/powerpoint/2010/main" val="3274006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Kalkitech</a:t>
            </a:r>
            <a:r>
              <a:rPr lang="en-US" dirty="0"/>
              <a:t> </a:t>
            </a:r>
            <a:r>
              <a:rPr kumimoji="0" lang="en-US" sz="12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rPr>
              <a:t>0.18M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rPr>
              <a:t>Siemens 2.8M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chemeClr val="tx1"/>
                </a:solidFill>
                <a:effectLst/>
                <a:uLnTx/>
                <a:uFillTx/>
                <a:latin typeface="IBM Plex Sans" panose="020B0503050203000203" pitchFamily="34" charset="0"/>
                <a:ea typeface="+mn-ea"/>
                <a:cs typeface="+mn-cs"/>
              </a:rPr>
              <a:t>Greenbird</a:t>
            </a:r>
            <a:r>
              <a:rPr kumimoji="0" lang="en-US" sz="12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rPr>
              <a:t> 1M</a:t>
            </a:r>
          </a:p>
        </p:txBody>
      </p:sp>
      <p:sp>
        <p:nvSpPr>
          <p:cNvPr id="4" name="Slide Number Placeholder 3"/>
          <p:cNvSpPr>
            <a:spLocks noGrp="1"/>
          </p:cNvSpPr>
          <p:nvPr>
            <p:ph type="sldNum" sz="quarter" idx="5"/>
          </p:nvPr>
        </p:nvSpPr>
        <p:spPr/>
        <p:txBody>
          <a:bodyPr/>
          <a:lstStyle/>
          <a:p>
            <a:fld id="{56B4FD08-03AE-47E1-9F17-CBEDCFC6B247}" type="slidenum">
              <a:rPr lang="en-SG" smtClean="0"/>
              <a:t>1</a:t>
            </a:fld>
            <a:endParaRPr lang="en-SG" dirty="0"/>
          </a:p>
        </p:txBody>
      </p:sp>
    </p:spTree>
    <p:extLst>
      <p:ext uri="{BB962C8B-B14F-4D97-AF65-F5344CB8AC3E}">
        <p14:creationId xmlns:p14="http://schemas.microsoft.com/office/powerpoint/2010/main" val="1121263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SME</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30</a:t>
            </a:fld>
            <a:endParaRPr lang="en-SG"/>
          </a:p>
        </p:txBody>
      </p:sp>
    </p:spTree>
    <p:extLst>
      <p:ext uri="{BB962C8B-B14F-4D97-AF65-F5344CB8AC3E}">
        <p14:creationId xmlns:p14="http://schemas.microsoft.com/office/powerpoint/2010/main" val="3590476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SME</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31</a:t>
            </a:fld>
            <a:endParaRPr lang="en-SG"/>
          </a:p>
        </p:txBody>
      </p:sp>
    </p:spTree>
    <p:extLst>
      <p:ext uri="{BB962C8B-B14F-4D97-AF65-F5344CB8AC3E}">
        <p14:creationId xmlns:p14="http://schemas.microsoft.com/office/powerpoint/2010/main" val="181510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SME</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32</a:t>
            </a:fld>
            <a:endParaRPr lang="en-SG"/>
          </a:p>
        </p:txBody>
      </p:sp>
    </p:spTree>
    <p:extLst>
      <p:ext uri="{BB962C8B-B14F-4D97-AF65-F5344CB8AC3E}">
        <p14:creationId xmlns:p14="http://schemas.microsoft.com/office/powerpoint/2010/main" val="2305058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TDA / ITR</a:t>
            </a:r>
            <a:br>
              <a:rPr lang="en-US" dirty="0"/>
            </a:br>
            <a:r>
              <a:rPr lang="en-US" dirty="0"/>
              <a:t>Pitched by TDA/ITR – Five Min *</a:t>
            </a:r>
          </a:p>
          <a:p>
            <a:pPr defTabSz="802843">
              <a:defRPr/>
            </a:pPr>
            <a:endParaRPr lang="en-US" dirty="0"/>
          </a:p>
          <a:p>
            <a:pPr defTabSz="802843">
              <a:defRPr/>
            </a:pPr>
            <a:r>
              <a:rPr lang="en-US" dirty="0"/>
              <a:t>If the deal requires an ITR, then the ITR Slide is used, with the other TDA slides included after this slide</a:t>
            </a:r>
            <a:br>
              <a:rPr lang="en-US" dirty="0"/>
            </a:br>
            <a:r>
              <a:rPr lang="en-US" dirty="0"/>
              <a:t>In total – 5 minutes for ITR and TDA</a:t>
            </a:r>
          </a:p>
          <a:p>
            <a:pPr defTabSz="802843">
              <a:defRPr/>
            </a:pPr>
            <a:r>
              <a:rPr lang="en-US" dirty="0"/>
              <a:t>The slides need to be clear on what risks, who owns the risk and any requires required to be complete before submission needs to include status from the deal team.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33</a:t>
            </a:fld>
            <a:endParaRPr lang="en-SG" dirty="0"/>
          </a:p>
        </p:txBody>
      </p:sp>
    </p:spTree>
    <p:extLst>
      <p:ext uri="{BB962C8B-B14F-4D97-AF65-F5344CB8AC3E}">
        <p14:creationId xmlns:p14="http://schemas.microsoft.com/office/powerpoint/2010/main" val="2165220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Owner: SSC</a:t>
            </a:r>
            <a:br>
              <a:rPr lang="en-US" dirty="0"/>
            </a:br>
            <a:r>
              <a:rPr lang="en-US" dirty="0"/>
              <a:t>Pitched by SSC – Three Min</a:t>
            </a:r>
          </a:p>
          <a:p>
            <a:endParaRPr lang="en-US" dirty="0"/>
          </a:p>
          <a:p>
            <a:r>
              <a:rPr lang="en-US" dirty="0"/>
              <a:t>Make sure this slide is consistent with the Deal Profile Summary – being consistent with SLA (typically have hold back / penalties), SLOs and KBIs (typically do not have hold back / penalties).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Remove the red oval</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34</a:t>
            </a:fld>
            <a:endParaRPr lang="en-SG" dirty="0"/>
          </a:p>
        </p:txBody>
      </p:sp>
    </p:spTree>
    <p:extLst>
      <p:ext uri="{BB962C8B-B14F-4D97-AF65-F5344CB8AC3E}">
        <p14:creationId xmlns:p14="http://schemas.microsoft.com/office/powerpoint/2010/main" val="1559907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 </a:t>
            </a:r>
            <a:r>
              <a:rPr lang="en-US" dirty="0" err="1"/>
              <a:t>Notificatio</a:t>
            </a:r>
            <a:r>
              <a:rPr lang="en-US" dirty="0"/>
              <a:t> of </a:t>
            </a:r>
            <a:r>
              <a:rPr lang="en-US" dirty="0" err="1"/>
              <a:t>cccOwner</a:t>
            </a:r>
            <a:r>
              <a:rPr lang="en-US" dirty="0"/>
              <a:t> : OO</a:t>
            </a:r>
            <a:br>
              <a:rPr lang="en-US" dirty="0"/>
            </a:br>
            <a:r>
              <a:rPr lang="en-US" dirty="0"/>
              <a:t>Pitched by OO – Three Min </a:t>
            </a:r>
          </a:p>
          <a:p>
            <a:pPr defTabSz="802843">
              <a:defRPr/>
            </a:pPr>
            <a:endParaRPr lang="en-US" dirty="0"/>
          </a:p>
          <a:p>
            <a:pPr defTabSz="802843">
              <a:defRPr/>
            </a:pPr>
            <a:r>
              <a:rPr lang="en-US" dirty="0"/>
              <a:t>Include all actions that need to be closed before we sign the contract.</a:t>
            </a:r>
          </a:p>
          <a:p>
            <a:pPr defTabSz="802843">
              <a:defRPr/>
            </a:pPr>
            <a:r>
              <a:rPr lang="en-US" dirty="0"/>
              <a:t>For Deal Phase: First indicate when the action has to be closed and under that when was the action first defined </a:t>
            </a:r>
          </a:p>
          <a:p>
            <a:pPr defTabSz="802843">
              <a:defRPr/>
            </a:pPr>
            <a:r>
              <a:rPr lang="en-US" dirty="0"/>
              <a:t>These will be verified at the start of delivery (Project Paunch or Phase Gate)</a:t>
            </a:r>
          </a:p>
          <a:p>
            <a:pPr defTabSz="802843">
              <a:defRPr/>
            </a:pPr>
            <a:r>
              <a:rPr lang="en-US" dirty="0"/>
              <a:t>If help needed, articulate the action </a:t>
            </a:r>
          </a:p>
        </p:txBody>
      </p:sp>
      <p:sp>
        <p:nvSpPr>
          <p:cNvPr id="4" name="Slide Number Placeholder 3"/>
          <p:cNvSpPr>
            <a:spLocks noGrp="1"/>
          </p:cNvSpPr>
          <p:nvPr>
            <p:ph type="sldNum" sz="quarter" idx="5"/>
          </p:nvPr>
        </p:nvSpPr>
        <p:spPr/>
        <p:txBody>
          <a:bodyPr/>
          <a:lstStyle/>
          <a:p>
            <a:fld id="{56B4FD08-03AE-47E1-9F17-CBEDCFC6B247}" type="slidenum">
              <a:rPr lang="en-SG" smtClean="0"/>
              <a:t>35</a:t>
            </a:fld>
            <a:endParaRPr lang="en-SG" dirty="0"/>
          </a:p>
        </p:txBody>
      </p:sp>
    </p:spTree>
    <p:extLst>
      <p:ext uri="{BB962C8B-B14F-4D97-AF65-F5344CB8AC3E}">
        <p14:creationId xmlns:p14="http://schemas.microsoft.com/office/powerpoint/2010/main" val="2632622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TDA / ITR</a:t>
            </a:r>
          </a:p>
          <a:p>
            <a:pPr defTabSz="802843">
              <a:defRPr/>
            </a:pPr>
            <a:r>
              <a:rPr lang="en-US" dirty="0"/>
              <a:t>Pitched by TDA/ITR – Five Min *</a:t>
            </a:r>
          </a:p>
          <a:p>
            <a:pPr defTabSz="802843">
              <a:defRPr/>
            </a:pPr>
            <a:r>
              <a:rPr lang="en-US" dirty="0"/>
              <a:t>If the deal requires an ITR, then the ITR Slide is used, with the other TDA slides included after this slide</a:t>
            </a:r>
          </a:p>
          <a:p>
            <a:pPr defTabSz="802843">
              <a:defRPr/>
            </a:pPr>
            <a:r>
              <a:rPr lang="en-US" dirty="0"/>
              <a:t>In total – 5 minutes for ITR and TDA</a:t>
            </a:r>
          </a:p>
          <a:p>
            <a:pPr defTabSz="802843">
              <a:defRPr/>
            </a:pPr>
            <a:r>
              <a:rPr lang="en-US" dirty="0"/>
              <a:t>The slides need to be clear on what risks, who owns the risk and any requires required to be complete before submission needs to include status from the deal team. </a:t>
            </a:r>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56B4FD08-03AE-47E1-9F17-CBEDCFC6B247}" type="slidenum">
              <a:rPr kumimoji="0" lang="en-SG"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36</a:t>
            </a:fld>
            <a:endParaRPr kumimoji="0" lang="en-SG"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1332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7293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5789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168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Bid Manager/OO </a:t>
            </a:r>
          </a:p>
          <a:p>
            <a:pPr defTabSz="802843">
              <a:defRPr/>
            </a:pPr>
            <a:r>
              <a:rPr lang="en-US" dirty="0"/>
              <a:t>Pitched by OO – Three Min</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2</a:t>
            </a:fld>
            <a:endParaRPr lang="en-SG"/>
          </a:p>
        </p:txBody>
      </p:sp>
    </p:spTree>
    <p:extLst>
      <p:ext uri="{BB962C8B-B14F-4D97-AF65-F5344CB8AC3E}">
        <p14:creationId xmlns:p14="http://schemas.microsoft.com/office/powerpoint/2010/main" val="862745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B4FD08-03AE-47E1-9F17-CBEDCFC6B247}" type="slidenum">
              <a:rPr lang="en-SG" smtClean="0"/>
              <a:t>48</a:t>
            </a:fld>
            <a:endParaRPr lang="en-SG"/>
          </a:p>
        </p:txBody>
      </p:sp>
    </p:spTree>
    <p:extLst>
      <p:ext uri="{BB962C8B-B14F-4D97-AF65-F5344CB8AC3E}">
        <p14:creationId xmlns:p14="http://schemas.microsoft.com/office/powerpoint/2010/main" val="3515486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49</a:t>
            </a:fld>
            <a:endParaRPr lang="en-SG"/>
          </a:p>
        </p:txBody>
      </p:sp>
    </p:spTree>
    <p:extLst>
      <p:ext uri="{BB962C8B-B14F-4D97-AF65-F5344CB8AC3E}">
        <p14:creationId xmlns:p14="http://schemas.microsoft.com/office/powerpoint/2010/main" val="2701528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50</a:t>
            </a:fld>
            <a:endParaRPr lang="en-SG"/>
          </a:p>
        </p:txBody>
      </p:sp>
    </p:spTree>
    <p:extLst>
      <p:ext uri="{BB962C8B-B14F-4D97-AF65-F5344CB8AC3E}">
        <p14:creationId xmlns:p14="http://schemas.microsoft.com/office/powerpoint/2010/main" val="2920698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51</a:t>
            </a:fld>
            <a:endParaRPr lang="en-SG"/>
          </a:p>
        </p:txBody>
      </p:sp>
    </p:spTree>
    <p:extLst>
      <p:ext uri="{BB962C8B-B14F-4D97-AF65-F5344CB8AC3E}">
        <p14:creationId xmlns:p14="http://schemas.microsoft.com/office/powerpoint/2010/main" val="2951347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52</a:t>
            </a:fld>
            <a:endParaRPr lang="en-SG"/>
          </a:p>
        </p:txBody>
      </p:sp>
    </p:spTree>
    <p:extLst>
      <p:ext uri="{BB962C8B-B14F-4D97-AF65-F5344CB8AC3E}">
        <p14:creationId xmlns:p14="http://schemas.microsoft.com/office/powerpoint/2010/main" val="151388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53</a:t>
            </a:fld>
            <a:endParaRPr lang="en-SG"/>
          </a:p>
        </p:txBody>
      </p:sp>
    </p:spTree>
    <p:extLst>
      <p:ext uri="{BB962C8B-B14F-4D97-AF65-F5344CB8AC3E}">
        <p14:creationId xmlns:p14="http://schemas.microsoft.com/office/powerpoint/2010/main" val="73323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54</a:t>
            </a:fld>
            <a:endParaRPr lang="en-SG"/>
          </a:p>
        </p:txBody>
      </p:sp>
    </p:spTree>
    <p:extLst>
      <p:ext uri="{BB962C8B-B14F-4D97-AF65-F5344CB8AC3E}">
        <p14:creationId xmlns:p14="http://schemas.microsoft.com/office/powerpoint/2010/main" val="2573817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r>
              <a:rPr lang="en-US" sz="1200" b="0" i="0" u="none" strike="noStrike" baseline="0" dirty="0">
                <a:solidFill>
                  <a:srgbClr val="000000"/>
                </a:solidFill>
                <a:latin typeface="Arial" panose="020B0604020202020204" pitchFamily="34" charset="0"/>
              </a:rPr>
              <a:t>1 – Metering point master data with validity time will be retrieved from SAP-ISU and loaded  into the landing zone, from where this data can be used for transformation and matching to meter data from legacy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Arial" panose="020B0604020202020204" pitchFamily="34" charset="0"/>
              </a:rPr>
              <a:t>2 – Meter data from </a:t>
            </a:r>
            <a:r>
              <a:rPr lang="en-US" sz="1200" b="0" i="0" u="none" strike="noStrike" baseline="0" dirty="0" err="1">
                <a:solidFill>
                  <a:srgbClr val="000000"/>
                </a:solidFill>
                <a:latin typeface="Arial" panose="020B0604020202020204" pitchFamily="34" charset="0"/>
              </a:rPr>
              <a:t>Cerius</a:t>
            </a:r>
            <a:r>
              <a:rPr lang="en-US" sz="1200" b="0" i="0" u="none" strike="noStrike" baseline="0" dirty="0">
                <a:solidFill>
                  <a:srgbClr val="000000"/>
                </a:solidFill>
                <a:latin typeface="Arial" panose="020B0604020202020204" pitchFamily="34" charset="0"/>
              </a:rPr>
              <a:t> </a:t>
            </a:r>
            <a:r>
              <a:rPr lang="en-US" sz="1200" b="0" i="0" u="none" strike="noStrike" baseline="0" dirty="0" err="1">
                <a:solidFill>
                  <a:srgbClr val="000000"/>
                </a:solidFill>
                <a:latin typeface="Arial" panose="020B0604020202020204" pitchFamily="34" charset="0"/>
              </a:rPr>
              <a:t>IDSpecto</a:t>
            </a:r>
            <a:r>
              <a:rPr lang="en-US" sz="1200" b="0" i="0" u="none" strike="noStrike" baseline="0" dirty="0">
                <a:solidFill>
                  <a:srgbClr val="000000"/>
                </a:solidFill>
                <a:latin typeface="Arial" panose="020B0604020202020204" pitchFamily="34" charset="0"/>
              </a:rPr>
              <a:t> will be extracted via the </a:t>
            </a:r>
            <a:r>
              <a:rPr lang="en-US" sz="1200" b="0" i="0" u="none" strike="noStrike" baseline="0" dirty="0" err="1">
                <a:solidFill>
                  <a:srgbClr val="000000"/>
                </a:solidFill>
                <a:latin typeface="Arial" panose="020B0604020202020204" pitchFamily="34" charset="0"/>
              </a:rPr>
              <a:t>IDSpecto</a:t>
            </a:r>
            <a:r>
              <a:rPr lang="en-US" sz="1200" b="0" i="0" u="none" strike="noStrike" baseline="0" dirty="0">
                <a:solidFill>
                  <a:srgbClr val="000000"/>
                </a:solidFill>
                <a:latin typeface="Arial" panose="020B0604020202020204" pitchFamily="34" charset="0"/>
              </a:rPr>
              <a:t> API call and loaded into the landing zone. </a:t>
            </a:r>
          </a:p>
          <a:p>
            <a:r>
              <a:rPr lang="en-US" sz="1200" b="0" i="0" u="none" strike="noStrike" baseline="0" dirty="0">
                <a:solidFill>
                  <a:srgbClr val="000000"/>
                </a:solidFill>
                <a:latin typeface="Arial" panose="020B0604020202020204" pitchFamily="34" charset="0"/>
              </a:rPr>
              <a:t>3,4,5 – </a:t>
            </a:r>
            <a:r>
              <a:rPr lang="en-US" sz="1200" b="0" i="0" u="none" strike="noStrike" baseline="0" dirty="0" err="1">
                <a:solidFill>
                  <a:srgbClr val="000000"/>
                </a:solidFill>
                <a:latin typeface="Arial" panose="020B0604020202020204" pitchFamily="34" charset="0"/>
              </a:rPr>
              <a:t>Cerius</a:t>
            </a:r>
            <a:r>
              <a:rPr lang="en-US" sz="1200" b="0" i="0" u="none" strike="noStrike" baseline="0" dirty="0">
                <a:solidFill>
                  <a:srgbClr val="000000"/>
                </a:solidFill>
                <a:latin typeface="Arial" panose="020B0604020202020204" pitchFamily="34" charset="0"/>
              </a:rPr>
              <a:t> PANDA data, </a:t>
            </a:r>
            <a:r>
              <a:rPr lang="en-US" sz="1200" b="0" i="0" u="none" strike="noStrike" baseline="0" dirty="0" err="1">
                <a:solidFill>
                  <a:srgbClr val="000000"/>
                </a:solidFill>
                <a:latin typeface="Arial" panose="020B0604020202020204" pitchFamily="34" charset="0"/>
              </a:rPr>
              <a:t>Nakskov</a:t>
            </a:r>
            <a:r>
              <a:rPr lang="en-US" sz="1200" b="0" i="0" u="none" strike="noStrike" baseline="0" dirty="0">
                <a:solidFill>
                  <a:srgbClr val="000000"/>
                </a:solidFill>
                <a:latin typeface="Arial" panose="020B0604020202020204" pitchFamily="34" charset="0"/>
              </a:rPr>
              <a:t> Net MDM data and Radius </a:t>
            </a:r>
            <a:r>
              <a:rPr lang="en-US" sz="1200" b="0" i="0" u="none" strike="noStrike" baseline="0" dirty="0" err="1">
                <a:solidFill>
                  <a:srgbClr val="000000"/>
                </a:solidFill>
                <a:latin typeface="Arial" panose="020B0604020202020204" pitchFamily="34" charset="0"/>
              </a:rPr>
              <a:t>Gridstream</a:t>
            </a:r>
            <a:r>
              <a:rPr lang="en-US" sz="1200" b="0" i="0" u="none" strike="noStrike" baseline="0" dirty="0">
                <a:solidFill>
                  <a:srgbClr val="000000"/>
                </a:solidFill>
                <a:latin typeface="Arial" panose="020B0604020202020204" pitchFamily="34" charset="0"/>
              </a:rPr>
              <a:t> data as well as their audit trail data will be fully loaded into the landing zone.</a:t>
            </a:r>
          </a:p>
          <a:p>
            <a:r>
              <a:rPr lang="en-US" sz="1200" b="0" i="0" u="none" strike="noStrike" baseline="0" dirty="0">
                <a:solidFill>
                  <a:srgbClr val="000000"/>
                </a:solidFill>
                <a:latin typeface="Arial" panose="020B0604020202020204" pitchFamily="34" charset="0"/>
              </a:rPr>
              <a:t>6 – From the landing zone both master data and meter data will be transformed into a format that can be accessed for ad-hoc querying. </a:t>
            </a:r>
          </a:p>
          <a:p>
            <a:r>
              <a:rPr lang="en-US" sz="1200" b="0" i="0" u="none" strike="noStrike" baseline="0" dirty="0">
                <a:solidFill>
                  <a:srgbClr val="000000"/>
                </a:solidFill>
                <a:latin typeface="Arial" panose="020B0604020202020204" pitchFamily="34" charset="0"/>
              </a:rPr>
              <a:t>7 – The data retention data lake will be the repository for migrated data, it will expose data for ad-hoc querying as well as reconciliation reports.</a:t>
            </a:r>
          </a:p>
          <a:p>
            <a:r>
              <a:rPr lang="en-US" sz="1200" b="0" i="0" u="none" strike="noStrike" baseline="0" dirty="0">
                <a:solidFill>
                  <a:srgbClr val="000000"/>
                </a:solidFill>
                <a:latin typeface="Arial" panose="020B0604020202020204" pitchFamily="34" charset="0"/>
              </a:rPr>
              <a:t>8 – From the data lake, only relevant data that need to be in </a:t>
            </a:r>
            <a:r>
              <a:rPr lang="en-US" sz="1200" b="0" i="0" u="none" strike="noStrike" baseline="0" dirty="0" err="1">
                <a:solidFill>
                  <a:srgbClr val="000000"/>
                </a:solidFill>
                <a:latin typeface="Arial" panose="020B0604020202020204" pitchFamily="34" charset="0"/>
              </a:rPr>
              <a:t>EnergyIP</a:t>
            </a:r>
            <a:r>
              <a:rPr lang="en-US" sz="1200" b="0" i="0" u="none" strike="noStrike" baseline="0" dirty="0">
                <a:solidFill>
                  <a:srgbClr val="000000"/>
                </a:solidFill>
                <a:latin typeface="Arial" panose="020B0604020202020204" pitchFamily="34" charset="0"/>
              </a:rPr>
              <a:t> will be exported into UAA format and loaded into </a:t>
            </a:r>
            <a:r>
              <a:rPr lang="en-US" sz="1200" b="0" i="0" u="none" strike="noStrike" baseline="0" dirty="0" err="1">
                <a:solidFill>
                  <a:srgbClr val="000000"/>
                </a:solidFill>
                <a:latin typeface="Arial" panose="020B0604020202020204" pitchFamily="34" charset="0"/>
              </a:rPr>
              <a:t>EnergyIP</a:t>
            </a:r>
            <a:r>
              <a:rPr lang="en-US" sz="1200" b="0" i="0" u="none" strike="noStrike" baseline="0" dirty="0">
                <a:solidFill>
                  <a:srgbClr val="000000"/>
                </a:solidFill>
                <a:latin typeface="Arial" panose="020B0604020202020204" pitchFamily="34" charset="0"/>
              </a:rPr>
              <a:t>. Proposed time: 1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Arial" panose="020B0604020202020204" pitchFamily="34" charset="0"/>
              </a:rPr>
              <a:t>9 – </a:t>
            </a:r>
            <a:r>
              <a:rPr lang="en-US" sz="1200" dirty="0"/>
              <a:t>Validation Step taking place before data load of master data into </a:t>
            </a:r>
            <a:r>
              <a:rPr lang="en-US" sz="1200" dirty="0" err="1"/>
              <a:t>EnergyIP</a:t>
            </a:r>
            <a:r>
              <a:rPr lang="en-US" sz="1200" dirty="0"/>
              <a:t> - Data integrity is very important at this stage. It will be achieved through scripts to compare data in </a:t>
            </a:r>
            <a:r>
              <a:rPr lang="en-US" sz="1200" dirty="0" err="1"/>
              <a:t>EnergyIP</a:t>
            </a:r>
            <a:r>
              <a:rPr lang="en-US" sz="1200" dirty="0"/>
              <a:t> and data in the </a:t>
            </a:r>
            <a:r>
              <a:rPr lang="en-US" sz="1200" dirty="0" err="1"/>
              <a:t>FlexSync</a:t>
            </a:r>
            <a:r>
              <a:rPr lang="en-US" sz="1200" dirty="0"/>
              <a:t> to be loaded</a:t>
            </a:r>
            <a:endParaRPr lang="en-US" sz="1200" b="0" i="0" u="none" strike="noStrike" baseline="0" dirty="0">
              <a:solidFill>
                <a:srgbClr val="000000"/>
              </a:solidFill>
              <a:latin typeface="Arial" panose="020B0604020202020204" pitchFamily="34" charset="0"/>
            </a:endParaRPr>
          </a:p>
          <a:p>
            <a:r>
              <a:rPr lang="en-US" sz="1200" b="0" i="0" u="none" strike="noStrike" baseline="0" dirty="0">
                <a:solidFill>
                  <a:srgbClr val="000000"/>
                </a:solidFill>
                <a:latin typeface="Arial" panose="020B0604020202020204" pitchFamily="34" charset="0"/>
              </a:rPr>
              <a:t>10 - SAP-ISU – Master data is loaded into </a:t>
            </a:r>
            <a:r>
              <a:rPr lang="en-US" sz="1200" b="0" i="0" u="none" strike="noStrike" baseline="0" dirty="0" err="1">
                <a:solidFill>
                  <a:srgbClr val="000000"/>
                </a:solidFill>
                <a:latin typeface="Arial" panose="020B0604020202020204" pitchFamily="34" charset="0"/>
              </a:rPr>
              <a:t>EnergyIP</a:t>
            </a:r>
            <a:r>
              <a:rPr lang="en-US" sz="1200" b="0" i="0" u="none" strike="noStrike" baseline="0" dirty="0">
                <a:solidFill>
                  <a:srgbClr val="000000"/>
                </a:solidFill>
                <a:latin typeface="Arial" panose="020B0604020202020204" pitchFamily="34" charset="0"/>
              </a:rPr>
              <a:t> using </a:t>
            </a:r>
            <a:r>
              <a:rPr lang="en-US" sz="1200" b="0" i="0" u="none" strike="noStrike" baseline="0" dirty="0" err="1">
                <a:solidFill>
                  <a:srgbClr val="000000"/>
                </a:solidFill>
                <a:latin typeface="Arial" panose="020B0604020202020204" pitchFamily="34" charset="0"/>
              </a:rPr>
              <a:t>FlexSync</a:t>
            </a:r>
            <a:r>
              <a:rPr lang="en-US" sz="1200" b="0" i="0" u="none" strike="noStrike" baseline="0" dirty="0">
                <a:solidFill>
                  <a:srgbClr val="000000"/>
                </a:solidFill>
                <a:latin typeface="Arial" panose="020B0604020202020204" pitchFamily="34" charset="0"/>
              </a:rPr>
              <a:t> format and loading</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55</a:t>
            </a:fld>
            <a:endParaRPr lang="en-SG"/>
          </a:p>
        </p:txBody>
      </p:sp>
    </p:spTree>
    <p:extLst>
      <p:ext uri="{BB962C8B-B14F-4D97-AF65-F5344CB8AC3E}">
        <p14:creationId xmlns:p14="http://schemas.microsoft.com/office/powerpoint/2010/main" val="989738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56</a:t>
            </a:fld>
            <a:endParaRPr lang="en-SG"/>
          </a:p>
        </p:txBody>
      </p:sp>
    </p:spTree>
    <p:extLst>
      <p:ext uri="{BB962C8B-B14F-4D97-AF65-F5344CB8AC3E}">
        <p14:creationId xmlns:p14="http://schemas.microsoft.com/office/powerpoint/2010/main" val="1231937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58</a:t>
            </a:fld>
            <a:endParaRPr lang="en-SG"/>
          </a:p>
        </p:txBody>
      </p:sp>
    </p:spTree>
    <p:extLst>
      <p:ext uri="{BB962C8B-B14F-4D97-AF65-F5344CB8AC3E}">
        <p14:creationId xmlns:p14="http://schemas.microsoft.com/office/powerpoint/2010/main" val="396697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SME</a:t>
            </a:r>
            <a:br>
              <a:rPr lang="en-US" dirty="0"/>
            </a:br>
            <a:r>
              <a:rPr lang="en-US" dirty="0"/>
              <a:t>Pitched by SSC – Three Min</a:t>
            </a:r>
          </a:p>
          <a:p>
            <a:pPr defTabSz="802843">
              <a:defRPr/>
            </a:pPr>
            <a:endParaRPr lang="en-US" dirty="0"/>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3</a:t>
            </a:fld>
            <a:endParaRPr lang="en-SG"/>
          </a:p>
        </p:txBody>
      </p:sp>
    </p:spTree>
    <p:extLst>
      <p:ext uri="{BB962C8B-B14F-4D97-AF65-F5344CB8AC3E}">
        <p14:creationId xmlns:p14="http://schemas.microsoft.com/office/powerpoint/2010/main" val="3793081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59</a:t>
            </a:fld>
            <a:endParaRPr lang="en-SG"/>
          </a:p>
        </p:txBody>
      </p:sp>
    </p:spTree>
    <p:extLst>
      <p:ext uri="{BB962C8B-B14F-4D97-AF65-F5344CB8AC3E}">
        <p14:creationId xmlns:p14="http://schemas.microsoft.com/office/powerpoint/2010/main" val="2735247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60</a:t>
            </a:fld>
            <a:endParaRPr lang="en-SG"/>
          </a:p>
        </p:txBody>
      </p:sp>
    </p:spTree>
    <p:extLst>
      <p:ext uri="{BB962C8B-B14F-4D97-AF65-F5344CB8AC3E}">
        <p14:creationId xmlns:p14="http://schemas.microsoft.com/office/powerpoint/2010/main" val="1790110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61</a:t>
            </a:fld>
            <a:endParaRPr lang="en-SG"/>
          </a:p>
        </p:txBody>
      </p:sp>
    </p:spTree>
    <p:extLst>
      <p:ext uri="{BB962C8B-B14F-4D97-AF65-F5344CB8AC3E}">
        <p14:creationId xmlns:p14="http://schemas.microsoft.com/office/powerpoint/2010/main" val="2687290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62</a:t>
            </a:fld>
            <a:endParaRPr lang="en-SG"/>
          </a:p>
        </p:txBody>
      </p:sp>
    </p:spTree>
    <p:extLst>
      <p:ext uri="{BB962C8B-B14F-4D97-AF65-F5344CB8AC3E}">
        <p14:creationId xmlns:p14="http://schemas.microsoft.com/office/powerpoint/2010/main" val="3063914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63</a:t>
            </a:fld>
            <a:endParaRPr lang="en-SG"/>
          </a:p>
        </p:txBody>
      </p:sp>
    </p:spTree>
    <p:extLst>
      <p:ext uri="{BB962C8B-B14F-4D97-AF65-F5344CB8AC3E}">
        <p14:creationId xmlns:p14="http://schemas.microsoft.com/office/powerpoint/2010/main" val="17063751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64</a:t>
            </a:fld>
            <a:endParaRPr lang="en-SG"/>
          </a:p>
        </p:txBody>
      </p:sp>
    </p:spTree>
    <p:extLst>
      <p:ext uri="{BB962C8B-B14F-4D97-AF65-F5344CB8AC3E}">
        <p14:creationId xmlns:p14="http://schemas.microsoft.com/office/powerpoint/2010/main" val="504080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56B4FD08-03AE-47E1-9F17-CBEDCFC6B247}" type="slidenum">
              <a:rPr kumimoji="0" lang="en-SG"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65</a:t>
            </a:fld>
            <a:endParaRPr kumimoji="0" lang="en-SG"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97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56B4FD08-03AE-47E1-9F17-CBEDCFC6B247}" type="slidenum">
              <a:rPr kumimoji="0" lang="en-SG"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66</a:t>
            </a:fld>
            <a:endParaRPr kumimoji="0" lang="en-SG"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8672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56B4FD08-03AE-47E1-9F17-CBEDCFC6B247}" type="slidenum">
              <a:rPr kumimoji="0" lang="en-SG"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67</a:t>
            </a:fld>
            <a:endParaRPr kumimoji="0" lang="en-SG"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90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56B4FD08-03AE-47E1-9F17-CBEDCFC6B247}" type="slidenum">
              <a:rPr kumimoji="0" lang="en-SG"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68</a:t>
            </a:fld>
            <a:endParaRPr kumimoji="0" lang="en-SG"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18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E Owner : SME</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5</a:t>
            </a:fld>
            <a:endParaRPr lang="en-SG"/>
          </a:p>
        </p:txBody>
      </p:sp>
    </p:spTree>
    <p:extLst>
      <p:ext uri="{BB962C8B-B14F-4D97-AF65-F5344CB8AC3E}">
        <p14:creationId xmlns:p14="http://schemas.microsoft.com/office/powerpoint/2010/main" val="239351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56B4FD08-03AE-47E1-9F17-CBEDCFC6B247}" type="slidenum">
              <a:rPr kumimoji="0" lang="en-SG"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69</a:t>
            </a:fld>
            <a:endParaRPr kumimoji="0" lang="en-SG"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9062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70</a:t>
            </a:fld>
            <a:endParaRPr lang="en-SG"/>
          </a:p>
        </p:txBody>
      </p:sp>
    </p:spTree>
    <p:extLst>
      <p:ext uri="{BB962C8B-B14F-4D97-AF65-F5344CB8AC3E}">
        <p14:creationId xmlns:p14="http://schemas.microsoft.com/office/powerpoint/2010/main" val="462073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br>
              <a:rPr lang="en-US" dirty="0"/>
            </a:br>
            <a:r>
              <a:rPr lang="en-US" dirty="0"/>
              <a:t>Pitched by SSC – Three Min</a:t>
            </a:r>
          </a:p>
          <a:p>
            <a:pPr defTabSz="802843">
              <a:defRPr/>
            </a:pPr>
            <a:r>
              <a:rPr lang="en-US" dirty="0"/>
              <a:t>* Include one line for each delivery location</a:t>
            </a:r>
          </a:p>
          <a:p>
            <a:pPr defTabSz="802843">
              <a:defRPr/>
            </a:pPr>
            <a:r>
              <a:rPr lang="en-US" dirty="0"/>
              <a:t>If the deal is at 65, then all staffing is approved – highlight any risks that have not been addressed in the solution – For Example: If staffing needs 3 months to get staff, and contract award and contract start are the same day, then the risk is around ability to get staff – DO NOT ASSUME the SRR executives have opened the risk files</a:t>
            </a:r>
          </a:p>
          <a:p>
            <a:pPr defTabSz="802843">
              <a:defRPr/>
            </a:pPr>
            <a:r>
              <a:rPr lang="en-US" dirty="0"/>
              <a:t>NOTE:</a:t>
            </a:r>
          </a:p>
          <a:p>
            <a:pPr marL="150533" indent="-150533">
              <a:buFont typeface="Arial" panose="020B0604020202020204" pitchFamily="34" charset="0"/>
              <a:buChar char="•"/>
            </a:pPr>
            <a:r>
              <a:rPr lang="en-US" sz="1100" dirty="0">
                <a:latin typeface="IBM Plex Sans Medium" panose="020B0603050203000203" pitchFamily="34" charset="0"/>
              </a:rPr>
              <a:t>Staffability approvals(s) expires 30 days after the price is released</a:t>
            </a:r>
          </a:p>
          <a:p>
            <a:pPr marL="150533" indent="-150533">
              <a:buFont typeface="Arial" panose="020B0604020202020204" pitchFamily="34" charset="0"/>
              <a:buChar char="•"/>
            </a:pPr>
            <a:r>
              <a:rPr lang="en-US" sz="1100" dirty="0">
                <a:latin typeface="IBM Plex Sans Medium" panose="020B0603050203000203" pitchFamily="34" charset="0"/>
              </a:rPr>
              <a:t>Re-approvals and mitigations and contingency dollars included in price case during BAFO submissions </a:t>
            </a:r>
          </a:p>
          <a:p>
            <a:pPr marL="150533" indent="-150533">
              <a:buFont typeface="Arial" panose="020B0604020202020204" pitchFamily="34" charset="0"/>
              <a:buChar char="•"/>
            </a:pPr>
            <a:r>
              <a:rPr lang="en-US" sz="1100" dirty="0">
                <a:latin typeface="IBM Plex Sans Medium" panose="020B0603050203000203" pitchFamily="34" charset="0"/>
              </a:rPr>
              <a:t>Any deals with project start date within: 4 weeks from submission or 12 weeks for GR onsite/offshore positions or from submission need to have all mitigations closed or costs included in the price case </a:t>
            </a:r>
          </a:p>
          <a:p>
            <a:pPr marL="150533" indent="-150533">
              <a:buFont typeface="Arial" panose="020B0604020202020204" pitchFamily="34" charset="0"/>
              <a:buChar char="•"/>
            </a:pPr>
            <a:r>
              <a:rPr lang="en-US" sz="1100" dirty="0">
                <a:latin typeface="IBM Plex Sans Medium" panose="020B0603050203000203" pitchFamily="34" charset="0"/>
              </a:rPr>
              <a:t>SSC/OO shall include detailed staffing for deals with more than 50% of slots unassigned when start date is less than 4 weeks time </a:t>
            </a:r>
            <a:endParaRPr lang="en-US" dirty="0"/>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71</a:t>
            </a:fld>
            <a:endParaRPr lang="en-SG" dirty="0"/>
          </a:p>
        </p:txBody>
      </p:sp>
    </p:spTree>
    <p:extLst>
      <p:ext uri="{BB962C8B-B14F-4D97-AF65-F5344CB8AC3E}">
        <p14:creationId xmlns:p14="http://schemas.microsoft.com/office/powerpoint/2010/main" val="327976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72</a:t>
            </a:fld>
            <a:endParaRPr lang="en-SG"/>
          </a:p>
        </p:txBody>
      </p:sp>
    </p:spTree>
    <p:extLst>
      <p:ext uri="{BB962C8B-B14F-4D97-AF65-F5344CB8AC3E}">
        <p14:creationId xmlns:p14="http://schemas.microsoft.com/office/powerpoint/2010/main" val="30372986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73</a:t>
            </a:fld>
            <a:endParaRPr lang="en-SG"/>
          </a:p>
        </p:txBody>
      </p:sp>
    </p:spTree>
    <p:extLst>
      <p:ext uri="{BB962C8B-B14F-4D97-AF65-F5344CB8AC3E}">
        <p14:creationId xmlns:p14="http://schemas.microsoft.com/office/powerpoint/2010/main" val="2001970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74</a:t>
            </a:fld>
            <a:endParaRPr lang="en-SG"/>
          </a:p>
        </p:txBody>
      </p:sp>
    </p:spTree>
    <p:extLst>
      <p:ext uri="{BB962C8B-B14F-4D97-AF65-F5344CB8AC3E}">
        <p14:creationId xmlns:p14="http://schemas.microsoft.com/office/powerpoint/2010/main" val="1492132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 be completed by CSL</a:t>
            </a:r>
          </a:p>
          <a:p>
            <a:endParaRPr lang="en-IE" dirty="0"/>
          </a:p>
          <a:p>
            <a:r>
              <a:rPr lang="en-IE" dirty="0"/>
              <a:t>** In the scenario where there is no CSL assigned SSC must provide the CSM name</a:t>
            </a:r>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56B4FD08-03AE-47E1-9F17-CBEDCFC6B247}" type="slidenum">
              <a:rPr kumimoji="0" lang="en-SG"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75</a:t>
            </a:fld>
            <a:endParaRPr kumimoji="0" lang="en-SG"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3442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76</a:t>
            </a:fld>
            <a:endParaRPr lang="en-SG"/>
          </a:p>
        </p:txBody>
      </p:sp>
    </p:spTree>
    <p:extLst>
      <p:ext uri="{BB962C8B-B14F-4D97-AF65-F5344CB8AC3E}">
        <p14:creationId xmlns:p14="http://schemas.microsoft.com/office/powerpoint/2010/main" val="36438093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77</a:t>
            </a:fld>
            <a:endParaRPr lang="en-SG"/>
          </a:p>
        </p:txBody>
      </p:sp>
    </p:spTree>
    <p:extLst>
      <p:ext uri="{BB962C8B-B14F-4D97-AF65-F5344CB8AC3E}">
        <p14:creationId xmlns:p14="http://schemas.microsoft.com/office/powerpoint/2010/main" val="22548560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79</a:t>
            </a:fld>
            <a:endParaRPr lang="en-SG"/>
          </a:p>
        </p:txBody>
      </p:sp>
    </p:spTree>
    <p:extLst>
      <p:ext uri="{BB962C8B-B14F-4D97-AF65-F5344CB8AC3E}">
        <p14:creationId xmlns:p14="http://schemas.microsoft.com/office/powerpoint/2010/main" val="1246297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IBM Consulting / Month XX, 2022 / © 2022 IBM Corporation</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446491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80</a:t>
            </a:fld>
            <a:endParaRPr lang="en-SG"/>
          </a:p>
        </p:txBody>
      </p:sp>
    </p:spTree>
    <p:extLst>
      <p:ext uri="{BB962C8B-B14F-4D97-AF65-F5344CB8AC3E}">
        <p14:creationId xmlns:p14="http://schemas.microsoft.com/office/powerpoint/2010/main" val="6162507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81</a:t>
            </a:fld>
            <a:endParaRPr lang="en-SG"/>
          </a:p>
        </p:txBody>
      </p:sp>
    </p:spTree>
    <p:extLst>
      <p:ext uri="{BB962C8B-B14F-4D97-AF65-F5344CB8AC3E}">
        <p14:creationId xmlns:p14="http://schemas.microsoft.com/office/powerpoint/2010/main" val="37309621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82</a:t>
            </a:fld>
            <a:endParaRPr lang="en-SG"/>
          </a:p>
        </p:txBody>
      </p:sp>
    </p:spTree>
    <p:extLst>
      <p:ext uri="{BB962C8B-B14F-4D97-AF65-F5344CB8AC3E}">
        <p14:creationId xmlns:p14="http://schemas.microsoft.com/office/powerpoint/2010/main" val="950399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87FBFE-CE2A-4763-9579-FC11BED9E497}" type="slidenum">
              <a:rPr lang="en-IE" smtClean="0"/>
              <a:t>83</a:t>
            </a:fld>
            <a:endParaRPr lang="en-IE"/>
          </a:p>
        </p:txBody>
      </p:sp>
    </p:spTree>
    <p:extLst>
      <p:ext uri="{BB962C8B-B14F-4D97-AF65-F5344CB8AC3E}">
        <p14:creationId xmlns:p14="http://schemas.microsoft.com/office/powerpoint/2010/main" val="15558361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87</a:t>
            </a:fld>
            <a:endParaRPr lang="en-SG"/>
          </a:p>
        </p:txBody>
      </p:sp>
    </p:spTree>
    <p:extLst>
      <p:ext uri="{BB962C8B-B14F-4D97-AF65-F5344CB8AC3E}">
        <p14:creationId xmlns:p14="http://schemas.microsoft.com/office/powerpoint/2010/main" val="41120391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88</a:t>
            </a:fld>
            <a:endParaRPr lang="en-SG"/>
          </a:p>
        </p:txBody>
      </p:sp>
    </p:spTree>
    <p:extLst>
      <p:ext uri="{BB962C8B-B14F-4D97-AF65-F5344CB8AC3E}">
        <p14:creationId xmlns:p14="http://schemas.microsoft.com/office/powerpoint/2010/main" val="1296055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89</a:t>
            </a:fld>
            <a:endParaRPr lang="en-SG"/>
          </a:p>
        </p:txBody>
      </p:sp>
    </p:spTree>
    <p:extLst>
      <p:ext uri="{BB962C8B-B14F-4D97-AF65-F5344CB8AC3E}">
        <p14:creationId xmlns:p14="http://schemas.microsoft.com/office/powerpoint/2010/main" val="16245415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90</a:t>
            </a:fld>
            <a:endParaRPr lang="en-SG"/>
          </a:p>
        </p:txBody>
      </p:sp>
    </p:spTree>
    <p:extLst>
      <p:ext uri="{BB962C8B-B14F-4D97-AF65-F5344CB8AC3E}">
        <p14:creationId xmlns:p14="http://schemas.microsoft.com/office/powerpoint/2010/main" val="37998009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91</a:t>
            </a:fld>
            <a:endParaRPr lang="en-SG"/>
          </a:p>
        </p:txBody>
      </p:sp>
    </p:spTree>
    <p:extLst>
      <p:ext uri="{BB962C8B-B14F-4D97-AF65-F5344CB8AC3E}">
        <p14:creationId xmlns:p14="http://schemas.microsoft.com/office/powerpoint/2010/main" val="11376432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92</a:t>
            </a:fld>
            <a:endParaRPr lang="en-SG"/>
          </a:p>
        </p:txBody>
      </p:sp>
    </p:spTree>
    <p:extLst>
      <p:ext uri="{BB962C8B-B14F-4D97-AF65-F5344CB8AC3E}">
        <p14:creationId xmlns:p14="http://schemas.microsoft.com/office/powerpoint/2010/main" val="294174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IBM Consulting / Month XX, 2022 / © 2022 IBM Corporation</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40471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CSC </a:t>
            </a:r>
          </a:p>
          <a:p>
            <a:endParaRPr lang="en-US" dirty="0"/>
          </a:p>
        </p:txBody>
      </p:sp>
      <p:sp>
        <p:nvSpPr>
          <p:cNvPr id="4" name="Slide Number Placeholder 3"/>
          <p:cNvSpPr>
            <a:spLocks noGrp="1"/>
          </p:cNvSpPr>
          <p:nvPr>
            <p:ph type="sldNum" sz="quarter" idx="5"/>
          </p:nvPr>
        </p:nvSpPr>
        <p:spPr/>
        <p:txBody>
          <a:bodyPr/>
          <a:lstStyle/>
          <a:p>
            <a:fld id="{56B4FD08-03AE-47E1-9F17-CBEDCFC6B247}" type="slidenum">
              <a:rPr lang="en-SG" smtClean="0"/>
              <a:t>93</a:t>
            </a:fld>
            <a:endParaRPr lang="en-SG"/>
          </a:p>
        </p:txBody>
      </p:sp>
    </p:spTree>
    <p:extLst>
      <p:ext uri="{BB962C8B-B14F-4D97-AF65-F5344CB8AC3E}">
        <p14:creationId xmlns:p14="http://schemas.microsoft.com/office/powerpoint/2010/main" val="39258370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Responsibility of the PS&amp;ITS CSL to complete this chart and include the additional details on </a:t>
            </a:r>
            <a:r>
              <a:rPr lang="en-US"/>
              <a:t>the approval.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4FD08-03AE-47E1-9F17-CBEDCFC6B247}"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09320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5257464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rgbClr val="FF0000"/>
                </a:solidFill>
              </a:rPr>
              <a:t>Slide Summary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rgbClr val="FF0000"/>
                </a:solidFill>
              </a:rPr>
              <a:t>The Pricing Check list provides a summary of the pricing characteristics of the deal.  It is primarily used to highlight any unusual or non-standard pricing concerns.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a:solidFill>
                  <a:srgbClr val="FF0000"/>
                </a:solidFill>
              </a:rPr>
              <a:t>Please </a:t>
            </a:r>
            <a:r>
              <a:rPr lang="en-US" u="none" dirty="0">
                <a:solidFill>
                  <a:srgbClr val="FF0000"/>
                </a:solidFill>
              </a:rPr>
              <a:t>use </a:t>
            </a:r>
            <a:r>
              <a:rPr lang="en-US" b="0" u="none" dirty="0">
                <a:solidFill>
                  <a:srgbClr val="FF0000"/>
                </a:solidFill>
              </a:rPr>
              <a:t>Amber in the Focus column to highlight to any items that are outside normal range expected..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srgbClr val="FF0000"/>
                </a:solidFill>
              </a:rPr>
              <a:t>Typical Questions in PRR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rgbClr val="FF0000"/>
                </a:solidFill>
              </a:rPr>
              <a:t>Be prepared to give a case for approval of any exceptional terms.  Typical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u="none" dirty="0">
              <a:solidFill>
                <a:srgbClr val="FF0000"/>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FF0000"/>
                </a:solidFill>
              </a:rPr>
              <a:t>Why should IBM agree to non-standard payment terms for this proposal?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FF0000"/>
                </a:solidFill>
              </a:rPr>
              <a:t>Have F&amp;P reviewed any revenue recognition concerns, what mitigations are in place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FF0000"/>
                </a:solidFill>
              </a:rPr>
              <a:t>For UKI deals, confirm that UKI COLA/FX guidance has been applied to the deal (https://</a:t>
            </a:r>
            <a:r>
              <a:rPr lang="en-US" dirty="0" err="1">
                <a:solidFill>
                  <a:srgbClr val="FF0000"/>
                </a:solidFill>
              </a:rPr>
              <a:t>ibm.ent.box.com</a:t>
            </a:r>
            <a:r>
              <a:rPr lang="en-US" dirty="0">
                <a:solidFill>
                  <a:srgbClr val="FF0000"/>
                </a:solidFill>
              </a:rPr>
              <a:t>/s/wc0ytl4j1tmpqcluahen23v6dto2pwl7)</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FF0000"/>
                </a:solidFill>
              </a:rPr>
              <a:t>Are governance/management overheads sufficient priced in, in particular P/AP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r>
              <a:rPr lang="en-IE" b="1" u="sng" dirty="0"/>
              <a:t>Additional Guidance</a:t>
            </a:r>
          </a:p>
          <a:p>
            <a:r>
              <a:rPr lang="en-IE" u="none" dirty="0"/>
              <a:t>FX, FX Clauses: https://w3.ibm.com/w3publisher/</a:t>
            </a:r>
            <a:r>
              <a:rPr lang="en-IE" u="none" dirty="0" err="1"/>
              <a:t>emea</a:t>
            </a:r>
            <a:r>
              <a:rPr lang="en-IE" u="none" dirty="0"/>
              <a:t>-services-pricing-community/pricing-topics/</a:t>
            </a:r>
            <a:r>
              <a:rPr lang="en-IE" u="none" dirty="0" err="1"/>
              <a:t>fx</a:t>
            </a:r>
            <a:r>
              <a:rPr lang="en-IE" u="none" dirty="0"/>
              <a:t> (EMEA Services Pricing Community Handbook, for access contact </a:t>
            </a:r>
            <a:r>
              <a:rPr lang="en-GB" dirty="0" err="1"/>
              <a:t>Denisa</a:t>
            </a:r>
            <a:r>
              <a:rPr lang="en-GB" dirty="0"/>
              <a:t> </a:t>
            </a:r>
            <a:r>
              <a:rPr lang="en-GB" dirty="0" err="1"/>
              <a:t>Lelenkova</a:t>
            </a:r>
            <a:r>
              <a:rPr lang="en-GB" dirty="0"/>
              <a:t>, Monika </a:t>
            </a:r>
            <a:r>
              <a:rPr lang="en-GB" dirty="0" err="1"/>
              <a:t>Brachnakova</a:t>
            </a:r>
            <a:r>
              <a:rPr lang="en-GB" dirty="0"/>
              <a:t> or Alexander Andreev</a:t>
            </a:r>
            <a:r>
              <a:rPr lang="en-IE" u="none" dirty="0"/>
              <a:t>)</a:t>
            </a:r>
          </a:p>
          <a:p>
            <a:r>
              <a:rPr lang="en-IE" u="none" dirty="0"/>
              <a:t>COLA, COLA Clauses: https://w3.ibm.com/w3publisher/</a:t>
            </a:r>
            <a:r>
              <a:rPr lang="en-IE" u="none" dirty="0" err="1"/>
              <a:t>emea</a:t>
            </a:r>
            <a:r>
              <a:rPr lang="en-IE" u="none" dirty="0"/>
              <a:t>-services-pricing-community/pricing-topics/inflation (EMEA Services Pricing Community Handbook, for access contact </a:t>
            </a:r>
            <a:r>
              <a:rPr lang="en-GB" dirty="0" err="1"/>
              <a:t>Denisa</a:t>
            </a:r>
            <a:r>
              <a:rPr lang="en-GB" dirty="0"/>
              <a:t> </a:t>
            </a:r>
            <a:r>
              <a:rPr lang="en-GB" dirty="0" err="1"/>
              <a:t>Lelenkova</a:t>
            </a:r>
            <a:r>
              <a:rPr lang="en-GB" dirty="0"/>
              <a:t>, Monika </a:t>
            </a:r>
            <a:r>
              <a:rPr lang="en-GB" dirty="0" err="1"/>
              <a:t>Brachnakova</a:t>
            </a:r>
            <a:r>
              <a:rPr lang="en-GB" dirty="0"/>
              <a:t> or Alexander Andreev</a:t>
            </a:r>
            <a:r>
              <a:rPr lang="en-IE" u="none" dirty="0"/>
              <a:t>)</a:t>
            </a:r>
          </a:p>
          <a:p>
            <a:r>
              <a:rPr lang="en-IE" u="none" dirty="0"/>
              <a:t>Powers Reserved for non-Standard terms: https://w3.ibm.com/w3publisher/</a:t>
            </a:r>
            <a:r>
              <a:rPr lang="en-IE" u="none" dirty="0" err="1"/>
              <a:t>gbs</a:t>
            </a:r>
            <a:r>
              <a:rPr lang="en-IE" u="none" dirty="0"/>
              <a:t>-</a:t>
            </a:r>
            <a:r>
              <a:rPr lang="en-IE" u="none" dirty="0" err="1"/>
              <a:t>europe</a:t>
            </a:r>
            <a:r>
              <a:rPr lang="en-IE" u="none" dirty="0"/>
              <a:t>-</a:t>
            </a:r>
            <a:r>
              <a:rPr lang="en-IE" u="none" dirty="0" err="1"/>
              <a:t>crm</a:t>
            </a:r>
            <a:r>
              <a:rPr lang="en-IE" u="none" dirty="0"/>
              <a:t>-supporting-information/pricing-delegation (CRM Playbook - delegation letter)</a:t>
            </a:r>
          </a:p>
          <a:p>
            <a:r>
              <a:rPr lang="en-IE" u="none" dirty="0"/>
              <a:t>Contact your Sector CFO for Signings/Revenue Recognition questions</a:t>
            </a:r>
          </a:p>
          <a:p>
            <a:r>
              <a:rPr lang="en-IE" u="none" dirty="0"/>
              <a:t>UKI Specific COLA/FX Guidance:  https://</a:t>
            </a:r>
            <a:r>
              <a:rPr lang="en-IE" u="none" dirty="0" err="1"/>
              <a:t>ibm.ent.box.com</a:t>
            </a:r>
            <a:r>
              <a:rPr lang="en-IE" u="none" dirty="0"/>
              <a:t>/s/wc0ytl4j1tmpqcluahen23v6dto2pwl7</a:t>
            </a:r>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56B4FD08-03AE-47E1-9F17-CBEDCFC6B247}"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101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537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CF927D3E-308B-4484-A318-D038C80013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1097280" rtl="0" eaLnBrk="1" fontAlgn="base" latinLnBrk="0" hangingPunct="1">
              <a:lnSpc>
                <a:spcPct val="100000"/>
              </a:lnSpc>
              <a:spcBef>
                <a:spcPct val="0"/>
              </a:spcBef>
              <a:spcAft>
                <a:spcPct val="0"/>
              </a:spcAft>
              <a:buClrTx/>
              <a:buSzTx/>
              <a:buFontTx/>
              <a:buNone/>
              <a:tabLst/>
              <a:defRPr/>
            </a:pPr>
            <a:fld id="{6590B395-EB37-438E-93E6-EC9187BD46F1}"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1097280" rtl="0" eaLnBrk="1" fontAlgn="base" latinLnBrk="0" hangingPunct="1">
                <a:lnSpc>
                  <a:spcPct val="100000"/>
                </a:lnSpc>
                <a:spcBef>
                  <a:spcPct val="0"/>
                </a:spcBef>
                <a:spcAft>
                  <a:spcPct val="0"/>
                </a:spcAft>
                <a:buClrTx/>
                <a:buSzTx/>
                <a:buFontTx/>
                <a:buNone/>
                <a:tabLst/>
                <a:defRPr/>
              </a:pPr>
              <a:t>102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243" name="Rectangle 2">
            <a:extLst>
              <a:ext uri="{FF2B5EF4-FFF2-40B4-BE49-F238E27FC236}">
                <a16:creationId xmlns:a16="http://schemas.microsoft.com/office/drawing/2014/main" id="{2CC55F4D-51D6-49BD-98CC-69A011978C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D12C07A7-1E62-4B0C-9F9B-B16F7FA16347}"/>
              </a:ext>
            </a:extLst>
          </p:cNvPr>
          <p:cNvSpPr>
            <a:spLocks noGrp="1" noChangeArrowheads="1"/>
          </p:cNvSpPr>
          <p:nvPr>
            <p:ph type="body" idx="1"/>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bodyPr>
          <a:lstStyle/>
          <a:p>
            <a:pPr>
              <a:spcBef>
                <a:spcPct val="0"/>
              </a:spcBef>
            </a:pPr>
            <a:r>
              <a:rPr lang="en-US" altLang="en-US" b="1" u="sng" dirty="0">
                <a:latin typeface="Arial" panose="020B0604020202020204" pitchFamily="34" charset="0"/>
                <a:cs typeface="Arial" panose="020B0604020202020204" pitchFamily="34" charset="0"/>
              </a:rPr>
              <a:t>Slide Summary</a:t>
            </a:r>
          </a:p>
          <a:p>
            <a:pPr>
              <a:spcBef>
                <a:spcPct val="0"/>
              </a:spcBef>
            </a:pPr>
            <a:r>
              <a:rPr lang="en-US" altLang="en-US" dirty="0">
                <a:latin typeface="Arial" panose="020B0604020202020204" pitchFamily="34" charset="0"/>
                <a:cs typeface="Arial" panose="020B0604020202020204" pitchFamily="34" charset="0"/>
              </a:rPr>
              <a:t>This slide, and the following ‘I&amp;E per Calendar Year’ slide, give an overall financial summary of the deal.  Approvers will take an interest in the profile of revenue/cost/GP over the years of the contract, in particular:</a:t>
            </a:r>
          </a:p>
          <a:p>
            <a:pPr>
              <a:spcBef>
                <a:spcPct val="0"/>
              </a:spcBef>
            </a:pPr>
            <a:endParaRPr lang="en-US" altLang="en-US" dirty="0">
              <a:latin typeface="Arial" panose="020B0604020202020204" pitchFamily="34" charset="0"/>
              <a:cs typeface="Arial" panose="020B0604020202020204" pitchFamily="34" charset="0"/>
            </a:endParaRPr>
          </a:p>
          <a:p>
            <a:pPr>
              <a:spcBef>
                <a:spcPct val="0"/>
              </a:spcBef>
            </a:pPr>
            <a:r>
              <a:rPr lang="en-US" altLang="en-US" dirty="0">
                <a:latin typeface="Arial" panose="020B0604020202020204" pitchFamily="34" charset="0"/>
                <a:cs typeface="Arial" panose="020B0604020202020204" pitchFamily="34" charset="0"/>
              </a:rPr>
              <a:t>	- Discrepancies between ‘Price as Billed’ and revenue</a:t>
            </a:r>
          </a:p>
          <a:p>
            <a:pPr>
              <a:spcBef>
                <a:spcPct val="0"/>
              </a:spcBef>
            </a:pPr>
            <a:r>
              <a:rPr lang="en-US" altLang="en-US" dirty="0">
                <a:latin typeface="Arial" panose="020B0604020202020204" pitchFamily="34" charset="0"/>
                <a:cs typeface="Arial" panose="020B0604020202020204" pitchFamily="34" charset="0"/>
              </a:rPr>
              <a:t>	- Uneven GP% profile across years of contract</a:t>
            </a:r>
          </a:p>
          <a:p>
            <a:pPr>
              <a:spcBef>
                <a:spcPct val="0"/>
              </a:spcBef>
            </a:pPr>
            <a:r>
              <a:rPr lang="en-US" altLang="en-US" dirty="0">
                <a:latin typeface="Arial" panose="020B0604020202020204" pitchFamily="34" charset="0"/>
                <a:cs typeface="Arial" panose="020B0604020202020204" pitchFamily="34" charset="0"/>
              </a:rPr>
              <a:t>	- Any contract years with &lt;18% GP (at point of writing, check on latest ‘tolerances’ for GP with Risk Management). </a:t>
            </a:r>
          </a:p>
          <a:p>
            <a:pPr>
              <a:spcBef>
                <a:spcPct val="0"/>
              </a:spcBef>
            </a:pPr>
            <a:endParaRPr lang="en-US" altLang="en-US" dirty="0">
              <a:latin typeface="Arial" panose="020B0604020202020204" pitchFamily="34" charset="0"/>
              <a:cs typeface="Arial" panose="020B0604020202020204" pitchFamily="34" charset="0"/>
            </a:endParaRPr>
          </a:p>
          <a:p>
            <a:pPr>
              <a:spcBef>
                <a:spcPct val="0"/>
              </a:spcBef>
            </a:pPr>
            <a:r>
              <a:rPr lang="en-US" altLang="en-US" b="1" dirty="0">
                <a:latin typeface="Arial" panose="020B0604020202020204" pitchFamily="34" charset="0"/>
                <a:cs typeface="Arial" panose="020B0604020202020204" pitchFamily="34" charset="0"/>
              </a:rPr>
              <a:t> </a:t>
            </a:r>
            <a:r>
              <a:rPr lang="en-US" altLang="en-US" b="1" u="sng" dirty="0">
                <a:latin typeface="Arial" panose="020B0604020202020204" pitchFamily="34" charset="0"/>
                <a:cs typeface="Arial" panose="020B0604020202020204" pitchFamily="34" charset="0"/>
              </a:rPr>
              <a:t>Typical Questions in PRR </a:t>
            </a:r>
          </a:p>
          <a:p>
            <a:pPr>
              <a:spcBef>
                <a:spcPct val="0"/>
              </a:spcBef>
            </a:pPr>
            <a:endParaRPr lang="en-US" altLang="en-US" dirty="0">
              <a:latin typeface="Arial" panose="020B0604020202020204" pitchFamily="34" charset="0"/>
              <a:cs typeface="Arial" panose="020B0604020202020204" pitchFamily="34" charset="0"/>
            </a:endParaRPr>
          </a:p>
          <a:p>
            <a:pPr marL="228600" indent="-228600">
              <a:spcBef>
                <a:spcPct val="0"/>
              </a:spcBef>
              <a:buAutoNum type="arabicPeriod"/>
            </a:pPr>
            <a:r>
              <a:rPr lang="en-US" altLang="en-US" dirty="0">
                <a:latin typeface="Arial" panose="020B0604020202020204" pitchFamily="34" charset="0"/>
                <a:cs typeface="Arial" panose="020B0604020202020204" pitchFamily="34" charset="0"/>
              </a:rPr>
              <a:t>Why is there a difference between Price and Revenue in Year X of the contract?</a:t>
            </a: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Typical reasons could be:  PoC based accounting, “AP Rev SO Cloud” (former AP07)  treatment, netting</a:t>
            </a:r>
          </a:p>
          <a:p>
            <a:pPr marL="228600" indent="-228600">
              <a:spcBef>
                <a:spcPct val="0"/>
              </a:spcBef>
              <a:buAutoNum type="arabicPeriod"/>
            </a:pPr>
            <a:r>
              <a:rPr lang="en-US" altLang="en-US" dirty="0">
                <a:latin typeface="Arial" panose="020B0604020202020204" pitchFamily="34" charset="0"/>
                <a:cs typeface="Arial" panose="020B0604020202020204" pitchFamily="34" charset="0"/>
              </a:rPr>
              <a:t>What is the overall GP%, is this acceptable to the business</a:t>
            </a: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Confirmation that P&amp;L stakeholders are lined up to the GP%, if low</a:t>
            </a:r>
          </a:p>
          <a:p>
            <a:pPr marL="228600" indent="-228600">
              <a:spcBef>
                <a:spcPct val="0"/>
              </a:spcBef>
              <a:buAutoNum type="arabicPeriod"/>
            </a:pPr>
            <a:r>
              <a:rPr lang="en-US" altLang="en-US" dirty="0">
                <a:latin typeface="Arial" panose="020B0604020202020204" pitchFamily="34" charset="0"/>
                <a:cs typeface="Arial" panose="020B0604020202020204" pitchFamily="34" charset="0"/>
              </a:rPr>
              <a:t>Why is there an uneven distribution of GP% over the years of the contract.  </a:t>
            </a: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If GP% is not evenly distributed, the accounting treatment may be called into question (should all revenue be recognized in early years, should PoC or “</a:t>
            </a:r>
            <a:r>
              <a:rPr lang="en-IE" b="0" i="0" u="none" strike="noStrike" dirty="0">
                <a:solidFill>
                  <a:srgbClr val="000000"/>
                </a:solidFill>
                <a:effectLst/>
                <a:latin typeface="Calibri" panose="020F0502020204030204" pitchFamily="34" charset="0"/>
              </a:rPr>
              <a:t>AP Rev SO Cloud” (former AP07)</a:t>
            </a:r>
            <a:r>
              <a:rPr lang="en-US" altLang="en-US" dirty="0">
                <a:latin typeface="Arial" panose="020B0604020202020204" pitchFamily="34" charset="0"/>
                <a:cs typeface="Arial" panose="020B0604020202020204" pitchFamily="34" charset="0"/>
              </a:rPr>
              <a:t> be used, etc.) </a:t>
            </a:r>
          </a:p>
          <a:p>
            <a:pPr marL="228600" indent="-228600">
              <a:spcBef>
                <a:spcPct val="0"/>
              </a:spcBef>
              <a:buAutoNum type="arabicPeriod"/>
            </a:pPr>
            <a:r>
              <a:rPr lang="en-US" altLang="en-US" dirty="0">
                <a:latin typeface="Arial" panose="020B0604020202020204" pitchFamily="34" charset="0"/>
                <a:cs typeface="Arial" panose="020B0604020202020204" pitchFamily="34" charset="0"/>
              </a:rPr>
              <a:t>As a rule of thumb, approvers will look for GP of 18%+ in all years.</a:t>
            </a:r>
          </a:p>
          <a:p>
            <a:pPr marL="228600" indent="-228600">
              <a:spcBef>
                <a:spcPct val="0"/>
              </a:spcBef>
              <a:buAutoNum type="arabicPeriod"/>
            </a:pPr>
            <a:endParaRPr lang="en-US" alt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IE" b="1" u="sng" dirty="0"/>
              <a:t>Additional Guidance</a:t>
            </a:r>
          </a:p>
          <a:p>
            <a:pPr marL="0" indent="0">
              <a:spcBef>
                <a:spcPct val="0"/>
              </a:spcBef>
              <a:buNone/>
            </a:pPr>
            <a:r>
              <a:rPr lang="en-US" altLang="en-US" dirty="0">
                <a:latin typeface="Arial" panose="020B0604020202020204" pitchFamily="34" charset="0"/>
                <a:cs typeface="Arial" panose="020B0604020202020204" pitchFamily="34" charset="0"/>
              </a:rPr>
              <a:t>PoC Accounting: https://w3.ibm.com/w3publisher/</a:t>
            </a:r>
            <a:r>
              <a:rPr lang="en-US" altLang="en-US" dirty="0" err="1">
                <a:latin typeface="Arial" panose="020B0604020202020204" pitchFamily="34" charset="0"/>
                <a:cs typeface="Arial" panose="020B0604020202020204" pitchFamily="34" charset="0"/>
              </a:rPr>
              <a:t>uki</a:t>
            </a:r>
            <a:r>
              <a:rPr lang="en-US" altLang="en-US" dirty="0">
                <a:latin typeface="Arial" panose="020B0604020202020204" pitchFamily="34" charset="0"/>
                <a:cs typeface="Arial" panose="020B0604020202020204" pitchFamily="34" charset="0"/>
              </a:rPr>
              <a:t>-risk-de-wiki/process/process-o-r/</a:t>
            </a:r>
            <a:r>
              <a:rPr lang="en-US" altLang="en-US" dirty="0" err="1">
                <a:latin typeface="Arial" panose="020B0604020202020204" pitchFamily="34" charset="0"/>
                <a:cs typeface="Arial" panose="020B0604020202020204" pitchFamily="34" charset="0"/>
              </a:rPr>
              <a:t>poc</a:t>
            </a:r>
            <a:r>
              <a:rPr lang="en-US" altLang="en-US" dirty="0">
                <a:latin typeface="Arial" panose="020B0604020202020204" pitchFamily="34" charset="0"/>
                <a:cs typeface="Arial" panose="020B0604020202020204" pitchFamily="34" charset="0"/>
              </a:rPr>
              <a:t>-accounting (UKI Risk Wiki)</a:t>
            </a: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latin typeface="Arial" panose="020B0604020202020204" pitchFamily="34" charset="0"/>
                <a:cs typeface="Arial" panose="020B0604020202020204" pitchFamily="34" charset="0"/>
              </a:rPr>
              <a:t>GP approval levels: </a:t>
            </a:r>
            <a:r>
              <a:rPr lang="en-IE" u="none" dirty="0"/>
              <a:t>https://w3.ibm.com/w3publisher/</a:t>
            </a:r>
            <a:r>
              <a:rPr lang="en-IE" u="none" dirty="0" err="1"/>
              <a:t>gbs</a:t>
            </a:r>
            <a:r>
              <a:rPr lang="en-IE" u="none" dirty="0"/>
              <a:t>-</a:t>
            </a:r>
            <a:r>
              <a:rPr lang="en-IE" u="none" dirty="0" err="1"/>
              <a:t>europe</a:t>
            </a:r>
            <a:r>
              <a:rPr lang="en-IE" u="none" dirty="0"/>
              <a:t>-</a:t>
            </a:r>
            <a:r>
              <a:rPr lang="en-IE" u="none" dirty="0" err="1"/>
              <a:t>crm</a:t>
            </a:r>
            <a:r>
              <a:rPr lang="en-IE" u="none" dirty="0"/>
              <a:t>-supporting-information/pricing-delegation (CRM Playbook - delegation letter)</a:t>
            </a:r>
          </a:p>
          <a:p>
            <a:pPr marL="0" indent="0">
              <a:spcBef>
                <a:spcPct val="0"/>
              </a:spcBef>
              <a:buNone/>
            </a:pPr>
            <a:endParaRPr lang="en-US" altLang="en-US" dirty="0">
              <a:latin typeface="Arial" panose="020B0604020202020204" pitchFamily="34" charset="0"/>
              <a:cs typeface="Arial" panose="020B0604020202020204" pitchFamily="34" charset="0"/>
            </a:endParaRPr>
          </a:p>
          <a:p>
            <a:pPr>
              <a:spcBef>
                <a:spcPct val="0"/>
              </a:spcBef>
            </a:pPr>
            <a:endParaRPr lang="en-US" altLang="en-US" dirty="0">
              <a:latin typeface="Arial" panose="020B0604020202020204" pitchFamily="34" charset="0"/>
              <a:cs typeface="Arial" panose="020B0604020202020204" pitchFamily="34" charset="0"/>
            </a:endParaRPr>
          </a:p>
          <a:p>
            <a:pPr>
              <a:spcBef>
                <a:spcPct val="0"/>
              </a:spcBef>
            </a:pPr>
            <a:endParaRPr lang="en-US" altLang="en-US" dirty="0">
              <a:latin typeface="Arial" panose="020B0604020202020204" pitchFamily="34" charset="0"/>
              <a:cs typeface="Arial" panose="020B0604020202020204" pitchFamily="34" charset="0"/>
            </a:endParaRPr>
          </a:p>
          <a:p>
            <a:pPr>
              <a:spcBef>
                <a:spcPct val="0"/>
              </a:spcBef>
            </a:pPr>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CF927D3E-308B-4484-A318-D038C80013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1097280" rtl="0" eaLnBrk="1" fontAlgn="base" latinLnBrk="0" hangingPunct="1">
              <a:lnSpc>
                <a:spcPct val="100000"/>
              </a:lnSpc>
              <a:spcBef>
                <a:spcPct val="0"/>
              </a:spcBef>
              <a:spcAft>
                <a:spcPct val="0"/>
              </a:spcAft>
              <a:buClrTx/>
              <a:buSzTx/>
              <a:buFontTx/>
              <a:buNone/>
              <a:tabLst/>
              <a:defRPr/>
            </a:pPr>
            <a:fld id="{6590B395-EB37-438E-93E6-EC9187BD46F1}"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1097280" rtl="0" eaLnBrk="1" fontAlgn="base" latinLnBrk="0" hangingPunct="1">
                <a:lnSpc>
                  <a:spcPct val="100000"/>
                </a:lnSpc>
                <a:spcBef>
                  <a:spcPct val="0"/>
                </a:spcBef>
                <a:spcAft>
                  <a:spcPct val="0"/>
                </a:spcAft>
                <a:buClrTx/>
                <a:buSzTx/>
                <a:buFontTx/>
                <a:buNone/>
                <a:tabLst/>
                <a:defRPr/>
              </a:pPr>
              <a:t>103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243" name="Rectangle 2">
            <a:extLst>
              <a:ext uri="{FF2B5EF4-FFF2-40B4-BE49-F238E27FC236}">
                <a16:creationId xmlns:a16="http://schemas.microsoft.com/office/drawing/2014/main" id="{2CC55F4D-51D6-49BD-98CC-69A011978C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D12C07A7-1E62-4B0C-9F9B-B16F7FA16347}"/>
              </a:ext>
            </a:extLst>
          </p:cNvPr>
          <p:cNvSpPr>
            <a:spLocks noGrp="1" noChangeArrowheads="1"/>
          </p:cNvSpPr>
          <p:nvPr>
            <p:ph type="body" idx="1"/>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bodyPr>
          <a:lstStyle/>
          <a:p>
            <a:pPr>
              <a:spcBef>
                <a:spcPct val="0"/>
              </a:spcBef>
            </a:pPr>
            <a:r>
              <a:rPr lang="en-US" altLang="en-US" b="1" u="sng" dirty="0">
                <a:latin typeface="Arial" panose="020B0604020202020204" pitchFamily="34" charset="0"/>
                <a:cs typeface="Arial" panose="020B0604020202020204" pitchFamily="34" charset="0"/>
              </a:rPr>
              <a:t>Slide Summary</a:t>
            </a:r>
          </a:p>
          <a:p>
            <a:pPr>
              <a:spcBef>
                <a:spcPct val="0"/>
              </a:spcBef>
            </a:pPr>
            <a:r>
              <a:rPr lang="en-US" altLang="en-US" dirty="0">
                <a:latin typeface="Arial" panose="020B0604020202020204" pitchFamily="34" charset="0"/>
                <a:cs typeface="Arial" panose="020B0604020202020204" pitchFamily="34" charset="0"/>
              </a:rPr>
              <a:t>This slide gives an overall financial summary of the deal.  Approvers will take an interest in the profile of revenue/cost/GP over the calendar years of the contract, in particular:</a:t>
            </a:r>
          </a:p>
          <a:p>
            <a:pPr>
              <a:spcBef>
                <a:spcPct val="0"/>
              </a:spcBef>
            </a:pPr>
            <a:r>
              <a:rPr lang="en-US" altLang="en-US" dirty="0">
                <a:latin typeface="Arial" panose="020B0604020202020204" pitchFamily="34" charset="0"/>
                <a:cs typeface="Arial" panose="020B0604020202020204" pitchFamily="34" charset="0"/>
              </a:rPr>
              <a:t>- Discrepancies between ‘Price as Billed’ and revenue</a:t>
            </a:r>
          </a:p>
          <a:p>
            <a:pPr>
              <a:spcBef>
                <a:spcPct val="0"/>
              </a:spcBef>
            </a:pPr>
            <a:r>
              <a:rPr lang="en-US" altLang="en-US" dirty="0">
                <a:latin typeface="Arial" panose="020B0604020202020204" pitchFamily="34" charset="0"/>
                <a:cs typeface="Arial" panose="020B0604020202020204" pitchFamily="34" charset="0"/>
              </a:rPr>
              <a:t>- Uneven NPV GP% profile across years of contract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latin typeface="Arial" panose="020B0604020202020204" pitchFamily="34" charset="0"/>
                <a:cs typeface="Arial" panose="020B0604020202020204" pitchFamily="34" charset="0"/>
              </a:rPr>
              <a:t>- Any contract years with &lt;18% NPV GP GP (at point of writing, check on latest ‘tolerances’ for NPV GP% with Risk Management) </a:t>
            </a:r>
          </a:p>
          <a:p>
            <a:pPr>
              <a:spcBef>
                <a:spcPct val="0"/>
              </a:spcBef>
            </a:pPr>
            <a:endParaRPr lang="en-US" altLang="en-US" dirty="0">
              <a:latin typeface="Arial" panose="020B0604020202020204" pitchFamily="34" charset="0"/>
              <a:cs typeface="Arial" panose="020B0604020202020204" pitchFamily="34" charset="0"/>
            </a:endParaRPr>
          </a:p>
          <a:p>
            <a:pPr>
              <a:spcBef>
                <a:spcPct val="0"/>
              </a:spcBef>
            </a:pPr>
            <a:r>
              <a:rPr lang="en-US" altLang="en-US" dirty="0">
                <a:latin typeface="Arial" panose="020B0604020202020204" pitchFamily="34" charset="0"/>
                <a:cs typeface="Arial" panose="020B0604020202020204" pitchFamily="34" charset="0"/>
              </a:rPr>
              <a:t> </a:t>
            </a:r>
            <a:r>
              <a:rPr lang="en-US" altLang="en-US" b="1" u="sng" dirty="0">
                <a:latin typeface="Arial" panose="020B0604020202020204" pitchFamily="34" charset="0"/>
                <a:cs typeface="Arial" panose="020B0604020202020204" pitchFamily="34" charset="0"/>
              </a:rPr>
              <a:t>Typical Questions in PRR </a:t>
            </a:r>
          </a:p>
          <a:p>
            <a:pPr>
              <a:spcBef>
                <a:spcPct val="0"/>
              </a:spcBef>
            </a:pPr>
            <a:endParaRPr lang="en-US" altLang="en-US" dirty="0">
              <a:latin typeface="Arial" panose="020B0604020202020204" pitchFamily="34" charset="0"/>
              <a:cs typeface="Arial" panose="020B0604020202020204" pitchFamily="34" charset="0"/>
            </a:endParaRPr>
          </a:p>
          <a:p>
            <a:pPr marL="228600" indent="-228600">
              <a:spcBef>
                <a:spcPct val="0"/>
              </a:spcBef>
              <a:buAutoNum type="arabicPeriod"/>
            </a:pPr>
            <a:r>
              <a:rPr lang="en-US" altLang="en-US" dirty="0">
                <a:latin typeface="Arial" panose="020B0604020202020204" pitchFamily="34" charset="0"/>
                <a:cs typeface="Arial" panose="020B0604020202020204" pitchFamily="34" charset="0"/>
              </a:rPr>
              <a:t>Why is there a difference between Price and Revenue in Year X of the contract?</a:t>
            </a: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Typical reasons could be:  PoC based accounting, “</a:t>
            </a:r>
            <a:r>
              <a:rPr lang="en-IE" b="0" i="0" u="none" strike="noStrike" dirty="0">
                <a:solidFill>
                  <a:srgbClr val="000000"/>
                </a:solidFill>
                <a:effectLst/>
                <a:latin typeface="Calibri" panose="020F0502020204030204" pitchFamily="34" charset="0"/>
              </a:rPr>
              <a:t>AP Rev SO Cloud” (former AP07)</a:t>
            </a:r>
            <a:r>
              <a:rPr lang="en-US" altLang="en-US" dirty="0">
                <a:latin typeface="Arial" panose="020B0604020202020204" pitchFamily="34" charset="0"/>
                <a:cs typeface="Arial" panose="020B0604020202020204" pitchFamily="34" charset="0"/>
              </a:rPr>
              <a:t>  treatment, netting</a:t>
            </a:r>
          </a:p>
          <a:p>
            <a:pPr marL="228600" indent="-228600">
              <a:spcBef>
                <a:spcPct val="0"/>
              </a:spcBef>
              <a:buAutoNum type="arabicPeriod"/>
            </a:pPr>
            <a:r>
              <a:rPr lang="en-US" altLang="en-US" dirty="0">
                <a:latin typeface="Arial" panose="020B0604020202020204" pitchFamily="34" charset="0"/>
                <a:cs typeface="Arial" panose="020B0604020202020204" pitchFamily="34" charset="0"/>
              </a:rPr>
              <a:t>What is the overall NPV GP%, is this acceptable to the business</a:t>
            </a: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Confirmation that P&amp;L stakeholders are lined up to the NPV GP%, if low</a:t>
            </a:r>
          </a:p>
          <a:p>
            <a:pPr marL="228600" indent="-228600">
              <a:spcBef>
                <a:spcPct val="0"/>
              </a:spcBef>
              <a:buAutoNum type="arabicPeriod"/>
            </a:pPr>
            <a:r>
              <a:rPr lang="en-US" altLang="en-US" dirty="0">
                <a:latin typeface="Arial" panose="020B0604020202020204" pitchFamily="34" charset="0"/>
                <a:cs typeface="Arial" panose="020B0604020202020204" pitchFamily="34" charset="0"/>
              </a:rPr>
              <a:t>Why is there an uneven distribution of NPV GP% over the years of the contract.  </a:t>
            </a: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If NPV GP% is not evenly distributed, the accounting treatment may be called into question (should all revenue be recognized in early years, should PoC or “AP Rev SO Cloud” (former AP07)  be used, </a:t>
            </a:r>
            <a:r>
              <a:rPr lang="en-US" altLang="en-US" dirty="0" err="1">
                <a:latin typeface="Arial" panose="020B0604020202020204" pitchFamily="34" charset="0"/>
                <a:cs typeface="Arial" panose="020B0604020202020204" pitchFamily="34" charset="0"/>
              </a:rPr>
              <a:t>etc</a:t>
            </a:r>
            <a:r>
              <a:rPr lang="en-US" altLang="en-US" dirty="0">
                <a:latin typeface="Arial" panose="020B0604020202020204" pitchFamily="34" charset="0"/>
                <a:cs typeface="Arial" panose="020B0604020202020204" pitchFamily="34" charset="0"/>
              </a:rPr>
              <a:t>) </a:t>
            </a:r>
          </a:p>
          <a:p>
            <a:pPr marL="228600" indent="-228600">
              <a:spcBef>
                <a:spcPct val="0"/>
              </a:spcBef>
              <a:buAutoNum type="arabicPeriod"/>
            </a:pPr>
            <a:r>
              <a:rPr lang="en-US" altLang="en-US" dirty="0">
                <a:latin typeface="Arial" panose="020B0604020202020204" pitchFamily="34" charset="0"/>
                <a:cs typeface="Arial" panose="020B0604020202020204" pitchFamily="34" charset="0"/>
              </a:rPr>
              <a:t>As a rule of thumb, approvers will look for NPV GP of 18%+ in all years.</a:t>
            </a:r>
          </a:p>
          <a:p>
            <a:pPr marL="228600" indent="-228600">
              <a:spcBef>
                <a:spcPct val="0"/>
              </a:spcBef>
              <a:buAutoNum type="arabicPeriod"/>
            </a:pPr>
            <a:endParaRPr lang="en-US" alt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IE" b="1" u="sng" dirty="0"/>
              <a:t>Additional Guidance</a:t>
            </a:r>
          </a:p>
          <a:p>
            <a:pPr marL="0" indent="0">
              <a:spcBef>
                <a:spcPct val="0"/>
              </a:spcBef>
              <a:buNone/>
            </a:pPr>
            <a:r>
              <a:rPr lang="en-US" altLang="en-US" dirty="0">
                <a:latin typeface="Arial" panose="020B0604020202020204" pitchFamily="34" charset="0"/>
                <a:cs typeface="Arial" panose="020B0604020202020204" pitchFamily="34" charset="0"/>
              </a:rPr>
              <a:t>PoC Accounting: https://w3.ibm.com/w3publisher/</a:t>
            </a:r>
            <a:r>
              <a:rPr lang="en-US" altLang="en-US" dirty="0" err="1">
                <a:latin typeface="Arial" panose="020B0604020202020204" pitchFamily="34" charset="0"/>
                <a:cs typeface="Arial" panose="020B0604020202020204" pitchFamily="34" charset="0"/>
              </a:rPr>
              <a:t>uki</a:t>
            </a:r>
            <a:r>
              <a:rPr lang="en-US" altLang="en-US" dirty="0">
                <a:latin typeface="Arial" panose="020B0604020202020204" pitchFamily="34" charset="0"/>
                <a:cs typeface="Arial" panose="020B0604020202020204" pitchFamily="34" charset="0"/>
              </a:rPr>
              <a:t>-risk-de-wiki/process/process-o-r/</a:t>
            </a:r>
            <a:r>
              <a:rPr lang="en-US" altLang="en-US" dirty="0" err="1">
                <a:latin typeface="Arial" panose="020B0604020202020204" pitchFamily="34" charset="0"/>
                <a:cs typeface="Arial" panose="020B0604020202020204" pitchFamily="34" charset="0"/>
              </a:rPr>
              <a:t>poc</a:t>
            </a:r>
            <a:r>
              <a:rPr lang="en-US" altLang="en-US" dirty="0">
                <a:latin typeface="Arial" panose="020B0604020202020204" pitchFamily="34" charset="0"/>
                <a:cs typeface="Arial" panose="020B0604020202020204" pitchFamily="34" charset="0"/>
              </a:rPr>
              <a:t>-accounting (UKI Risk Wiki)</a:t>
            </a: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latin typeface="Arial" panose="020B0604020202020204" pitchFamily="34" charset="0"/>
                <a:cs typeface="Arial" panose="020B0604020202020204" pitchFamily="34" charset="0"/>
              </a:rPr>
              <a:t>NPV GP approval levels: </a:t>
            </a:r>
            <a:r>
              <a:rPr lang="en-IE" u="none" dirty="0"/>
              <a:t>https://w3.ibm.com/w3publisher/</a:t>
            </a:r>
            <a:r>
              <a:rPr lang="en-IE" u="none" dirty="0" err="1"/>
              <a:t>gbs</a:t>
            </a:r>
            <a:r>
              <a:rPr lang="en-IE" u="none" dirty="0"/>
              <a:t>-</a:t>
            </a:r>
            <a:r>
              <a:rPr lang="en-IE" u="none" dirty="0" err="1"/>
              <a:t>europe</a:t>
            </a:r>
            <a:r>
              <a:rPr lang="en-IE" u="none" dirty="0"/>
              <a:t>-</a:t>
            </a:r>
            <a:r>
              <a:rPr lang="en-IE" u="none" dirty="0" err="1"/>
              <a:t>crm</a:t>
            </a:r>
            <a:r>
              <a:rPr lang="en-IE" u="none" dirty="0"/>
              <a:t>-supporting-information/pricing-delegation (CRM Playbook - delegation letter)</a:t>
            </a:r>
          </a:p>
          <a:p>
            <a:pPr marL="0" indent="0">
              <a:spcBef>
                <a:spcPct val="0"/>
              </a:spcBef>
              <a:buNone/>
            </a:pPr>
            <a:endParaRPr lang="en-US" altLang="en-US" dirty="0">
              <a:latin typeface="Arial" panose="020B0604020202020204" pitchFamily="34" charset="0"/>
              <a:cs typeface="Arial" panose="020B0604020202020204" pitchFamily="34" charset="0"/>
            </a:endParaRPr>
          </a:p>
          <a:p>
            <a:pPr>
              <a:spcBef>
                <a:spcPct val="0"/>
              </a:spcBef>
            </a:pPr>
            <a:endParaRPr lang="en-US" altLang="en-US" dirty="0">
              <a:latin typeface="Arial" panose="020B0604020202020204" pitchFamily="34" charset="0"/>
              <a:cs typeface="Arial" panose="020B0604020202020204" pitchFamily="34" charset="0"/>
            </a:endParaRPr>
          </a:p>
          <a:p>
            <a:pPr>
              <a:spcBef>
                <a:spcPct val="0"/>
              </a:spcBef>
            </a:pPr>
            <a:endParaRPr lang="en-US" altLang="en-US" dirty="0">
              <a:latin typeface="Arial" panose="020B0604020202020204" pitchFamily="34" charset="0"/>
              <a:cs typeface="Arial" panose="020B0604020202020204" pitchFamily="34" charset="0"/>
            </a:endParaRPr>
          </a:p>
          <a:p>
            <a:pPr>
              <a:spcBef>
                <a:spcPct val="0"/>
              </a:spcBef>
            </a:pP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70471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9DAD41AF-D3D6-4594-B255-5537F9E876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1097280" rtl="0" eaLnBrk="1" fontAlgn="base" latinLnBrk="0" hangingPunct="1">
              <a:lnSpc>
                <a:spcPct val="100000"/>
              </a:lnSpc>
              <a:spcBef>
                <a:spcPct val="0"/>
              </a:spcBef>
              <a:spcAft>
                <a:spcPct val="0"/>
              </a:spcAft>
              <a:buClrTx/>
              <a:buSzTx/>
              <a:buFontTx/>
              <a:buNone/>
              <a:tabLst/>
              <a:defRPr/>
            </a:pPr>
            <a:fld id="{25F28C80-BE46-4829-BFB9-A8C5B5D38EF7}"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1097280" rtl="0" eaLnBrk="1" fontAlgn="base" latinLnBrk="0" hangingPunct="1">
                <a:lnSpc>
                  <a:spcPct val="100000"/>
                </a:lnSpc>
                <a:spcBef>
                  <a:spcPct val="0"/>
                </a:spcBef>
                <a:spcAft>
                  <a:spcPct val="0"/>
                </a:spcAft>
                <a:buClrTx/>
                <a:buSzTx/>
                <a:buFontTx/>
                <a:buNone/>
                <a:tabLst/>
                <a:defRPr/>
              </a:pPr>
              <a:t>104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6387" name="Rectangle 2">
            <a:extLst>
              <a:ext uri="{FF2B5EF4-FFF2-40B4-BE49-F238E27FC236}">
                <a16:creationId xmlns:a16="http://schemas.microsoft.com/office/drawing/2014/main" id="{9EC2ACD9-2906-4909-8707-1E38E319DE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a:extLst>
              <a:ext uri="{FF2B5EF4-FFF2-40B4-BE49-F238E27FC236}">
                <a16:creationId xmlns:a16="http://schemas.microsoft.com/office/drawing/2014/main" id="{78B7B392-9B17-4A54-AF64-294311ACBEBF}"/>
              </a:ext>
            </a:extLst>
          </p:cNvPr>
          <p:cNvSpPr>
            <a:spLocks noGrp="1" noChangeArrowheads="1"/>
          </p:cNvSpPr>
          <p:nvPr>
            <p:ph type="body" idx="1"/>
          </p:nvPr>
        </p:nvSpPr>
        <p:spPr bwMode="auto">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bodyPr>
          <a:lstStyle/>
          <a:p>
            <a:pPr>
              <a:spcBef>
                <a:spcPct val="0"/>
              </a:spcBef>
            </a:pPr>
            <a:r>
              <a:rPr lang="en-US" altLang="en-US" b="1" u="sng" dirty="0">
                <a:latin typeface="Arial" panose="020B0604020202020204" pitchFamily="34" charset="0"/>
                <a:cs typeface="Arial" panose="020B0604020202020204" pitchFamily="34" charset="0"/>
              </a:rPr>
              <a:t>Slide Summary</a:t>
            </a:r>
          </a:p>
          <a:p>
            <a:pPr>
              <a:spcBef>
                <a:spcPct val="0"/>
              </a:spcBef>
            </a:pPr>
            <a:r>
              <a:rPr lang="en-US" altLang="en-US" u="none" dirty="0">
                <a:latin typeface="Arial" panose="020B0604020202020204" pitchFamily="34" charset="0"/>
                <a:cs typeface="Arial" panose="020B0604020202020204" pitchFamily="34" charset="0"/>
              </a:rPr>
              <a:t>This reports shows the split of finances across the Service Lines involved in the proposal.  The guiding principles here are:</a:t>
            </a:r>
          </a:p>
          <a:p>
            <a:pPr>
              <a:spcBef>
                <a:spcPct val="0"/>
              </a:spcBef>
            </a:pPr>
            <a:r>
              <a:rPr lang="en-US" altLang="en-US" u="none" dirty="0">
                <a:latin typeface="Arial" panose="020B0604020202020204" pitchFamily="34" charset="0"/>
                <a:cs typeface="Arial" panose="020B0604020202020204" pitchFamily="34" charset="0"/>
              </a:rPr>
              <a:t>- Costs and revenue should be allocated to those Service Lines that hold the relevant offerings (and usually, but not always, perform the work)</a:t>
            </a:r>
          </a:p>
          <a:p>
            <a:pPr>
              <a:spcBef>
                <a:spcPct val="0"/>
              </a:spcBef>
            </a:pPr>
            <a:r>
              <a:rPr lang="en-US" altLang="en-US" u="none" dirty="0">
                <a:latin typeface="Arial" panose="020B0604020202020204" pitchFamily="34" charset="0"/>
                <a:cs typeface="Arial" panose="020B0604020202020204" pitchFamily="34" charset="0"/>
              </a:rPr>
              <a:t>-</a:t>
            </a:r>
            <a:r>
              <a:rPr lang="en-US" altLang="en-US" dirty="0">
                <a:latin typeface="Arial" panose="020B0604020202020204" pitchFamily="34" charset="0"/>
                <a:cs typeface="Arial" panose="020B0604020202020204" pitchFamily="34" charset="0"/>
              </a:rPr>
              <a:t> GP% should be equivalent across Service Lines</a:t>
            </a:r>
          </a:p>
          <a:p>
            <a:pPr>
              <a:spcBef>
                <a:spcPct val="0"/>
              </a:spcBef>
            </a:pPr>
            <a:r>
              <a:rPr lang="en-US" altLang="en-US" dirty="0">
                <a:latin typeface="Arial" panose="020B0604020202020204" pitchFamily="34" charset="0"/>
                <a:cs typeface="Arial" panose="020B0604020202020204" pitchFamily="34" charset="0"/>
              </a:rPr>
              <a:t>- Service Line leadership should be aligned to splits prior to PRR</a:t>
            </a:r>
          </a:p>
          <a:p>
            <a:pPr>
              <a:spcBef>
                <a:spcPct val="0"/>
              </a:spcBef>
            </a:pPr>
            <a:endParaRPr lang="en-US" alt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latin typeface="Arial" panose="020B0604020202020204" pitchFamily="34" charset="0"/>
                <a:cs typeface="Arial" panose="020B0604020202020204" pitchFamily="34" charset="0"/>
              </a:rPr>
              <a:t> </a:t>
            </a:r>
            <a:r>
              <a:rPr lang="en-US" altLang="en-US" b="1" u="sng" dirty="0">
                <a:latin typeface="Arial" panose="020B0604020202020204" pitchFamily="34" charset="0"/>
                <a:cs typeface="Arial" panose="020B0604020202020204" pitchFamily="34" charset="0"/>
              </a:rPr>
              <a:t>Typical Questions in PRR </a:t>
            </a:r>
          </a:p>
          <a:p>
            <a:pPr marL="228600" indent="-228600">
              <a:spcBef>
                <a:spcPct val="0"/>
              </a:spcBef>
              <a:buAutoNum type="arabicPeriod"/>
            </a:pPr>
            <a:r>
              <a:rPr lang="en-US" altLang="en-US" dirty="0">
                <a:latin typeface="Arial" panose="020B0604020202020204" pitchFamily="34" charset="0"/>
                <a:cs typeface="Arial" panose="020B0604020202020204" pitchFamily="34" charset="0"/>
              </a:rPr>
              <a:t>Why do we see an uneven distribution of GP % over the Service Lines involved in the contract?</a:t>
            </a:r>
            <a:br>
              <a:rPr lang="en-US" altLang="en-US" dirty="0">
                <a:latin typeface="Arial" panose="020B0604020202020204" pitchFamily="34" charset="0"/>
                <a:cs typeface="Arial" panose="020B0604020202020204" pitchFamily="34" charset="0"/>
              </a:rPr>
            </a:br>
            <a:r>
              <a:rPr lang="en-US" altLang="en-US" dirty="0">
                <a:latin typeface="Arial" panose="020B0604020202020204" pitchFamily="34" charset="0"/>
                <a:cs typeface="Arial" panose="020B0604020202020204" pitchFamily="34" charset="0"/>
              </a:rPr>
              <a:t>Note that there can be reasonable explanations for a mismatch, for example, GP being driven by </a:t>
            </a:r>
            <a:r>
              <a:rPr lang="en-US" altLang="en-US" dirty="0" err="1">
                <a:latin typeface="Arial" panose="020B0604020202020204" pitchFamily="34" charset="0"/>
                <a:cs typeface="Arial" panose="020B0604020202020204" pitchFamily="34" charset="0"/>
              </a:rPr>
              <a:t>ratecards</a:t>
            </a:r>
            <a:r>
              <a:rPr lang="en-US" altLang="en-US" dirty="0">
                <a:latin typeface="Arial" panose="020B0604020202020204" pitchFamily="34" charset="0"/>
                <a:cs typeface="Arial" panose="020B0604020202020204" pitchFamily="34" charset="0"/>
              </a:rPr>
              <a:t> and different resource mixes.</a:t>
            </a:r>
          </a:p>
          <a:p>
            <a:pPr marL="228600" indent="-228600">
              <a:spcBef>
                <a:spcPct val="0"/>
              </a:spcBef>
              <a:buAutoNum type="arabicPeriod"/>
            </a:pPr>
            <a:r>
              <a:rPr lang="en-US" altLang="en-US" dirty="0">
                <a:latin typeface="Arial" panose="020B0604020202020204" pitchFamily="34" charset="0"/>
                <a:cs typeface="Arial" panose="020B0604020202020204" pitchFamily="34" charset="0"/>
              </a:rPr>
              <a:t>Confirmation that Service Line leadership is aligned to the split of revenue and GP.</a:t>
            </a:r>
          </a:p>
          <a:p>
            <a:pPr>
              <a:spcBef>
                <a:spcPct val="0"/>
              </a:spcBef>
            </a:pPr>
            <a:endParaRPr lang="en-US" altLang="en-US"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IE" b="1" u="sng" dirty="0"/>
              <a:t>Additional Guidance</a:t>
            </a:r>
          </a:p>
          <a:p>
            <a:pPr>
              <a:spcBef>
                <a:spcPct val="0"/>
              </a:spcBef>
            </a:pPr>
            <a:r>
              <a:rPr lang="en-US" altLang="en-US" dirty="0">
                <a:latin typeface="Arial" panose="020B0604020202020204" pitchFamily="34" charset="0"/>
                <a:cs typeface="Arial" panose="020B0604020202020204" pitchFamily="34" charset="0"/>
              </a:rPr>
              <a:t>&lt;Pointer to GP/SL org chart&gt;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1800" b="1" u="sng" dirty="0">
                <a:solidFill>
                  <a:srgbClr val="000000"/>
                </a:solidFill>
                <a:effectLst/>
                <a:latin typeface="Work Sans" pitchFamily="2" charset="77"/>
                <a:ea typeface="Times New Roman" panose="02020603050405020304" pitchFamily="18" charset="0"/>
                <a:cs typeface="Calibri" panose="020F0502020204030204" pitchFamily="34" charset="0"/>
              </a:rPr>
              <a:t>Focus area 1: Meter Command Handler</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has with its </a:t>
            </a: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Beatbox</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 solution that is used exactly in the same way as a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Meter Command Handler</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in the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Danish market</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Beatbox</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is deployed in OT and integrates with HES in OT.</a:t>
            </a:r>
            <a:b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b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Beatbox communicates securely with the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“mothership” deployed in IT.</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Beatbox</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always initiated the communication to fulfill OT security requirements.</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Beatbox</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receives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DCT / Metering Commands</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from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in IT (from MDM and / or SAP) and handles the HES integration.</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Beatbox</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receives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alarms &amp; events</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and readings from HES and forwards to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in IT integrating with MDM.</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All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Beatbox integrations are managed and monitored through the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unified </a:t>
            </a: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Heartbeat monitoring system</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This solution is already today deployed and in operations for DSOs in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Danmark</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endParaRPr lang="en-DE" sz="1800" dirty="0">
              <a:effectLst/>
              <a:latin typeface="Times New Roman" panose="02020603050405020304" pitchFamily="18" charset="0"/>
              <a:ea typeface="Times New Roman" panose="02020603050405020304" pitchFamily="18" charset="0"/>
            </a:endParaRPr>
          </a:p>
          <a:p>
            <a:r>
              <a:rPr lang="en-US" sz="1800" b="1" u="sng" dirty="0">
                <a:solidFill>
                  <a:srgbClr val="000000"/>
                </a:solidFill>
                <a:effectLst/>
                <a:latin typeface="Work Sans" pitchFamily="2" charset="77"/>
                <a:ea typeface="Times New Roman" panose="02020603050405020304" pitchFamily="18" charset="0"/>
                <a:cs typeface="Calibri" panose="020F0502020204030204" pitchFamily="34" charset="0"/>
              </a:rPr>
              <a:t>Focus area 2: Datahub Integration</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handles integration with the Danish Datahub.</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Integration means here,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handles </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message exchange and provides monitoring for that too</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Heartbeat).</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endParaRPr lang="en-DE" sz="1800" dirty="0">
              <a:effectLst/>
              <a:latin typeface="Times New Roman" panose="02020603050405020304" pitchFamily="18" charset="0"/>
              <a:ea typeface="Times New Roman" panose="02020603050405020304" pitchFamily="18" charset="0"/>
            </a:endParaRPr>
          </a:p>
          <a:p>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Focus area 3: Integration with </a:t>
            </a: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Andel</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Analytics, SAP PO and / or other </a:t>
            </a:r>
            <a:r>
              <a:rPr lang="en-US" sz="1800" b="1" dirty="0" err="1">
                <a:solidFill>
                  <a:srgbClr val="000000"/>
                </a:solidFill>
                <a:effectLst/>
                <a:latin typeface="Work Sans" pitchFamily="2" charset="77"/>
                <a:ea typeface="Times New Roman" panose="02020603050405020304" pitchFamily="18" charset="0"/>
                <a:cs typeface="Calibri" panose="020F0502020204030204" pitchFamily="34" charset="0"/>
              </a:rPr>
              <a:t>Andel</a:t>
            </a:r>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 systems</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is used as integration layer towards those systems.</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All integrations are monitored in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Heartbeat.</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endParaRPr lang="en-DE" sz="1800" dirty="0">
              <a:effectLst/>
              <a:latin typeface="Times New Roman" panose="02020603050405020304" pitchFamily="18" charset="0"/>
              <a:ea typeface="Times New Roman" panose="02020603050405020304" pitchFamily="18" charset="0"/>
            </a:endParaRPr>
          </a:p>
          <a:p>
            <a:r>
              <a:rPr lang="en-US" sz="1800" b="1" dirty="0">
                <a:solidFill>
                  <a:srgbClr val="000000"/>
                </a:solidFill>
                <a:effectLst/>
                <a:latin typeface="Work Sans" pitchFamily="2" charset="77"/>
                <a:ea typeface="Times New Roman" panose="02020603050405020304" pitchFamily="18" charset="0"/>
                <a:cs typeface="Calibri" panose="020F0502020204030204" pitchFamily="34" charset="0"/>
              </a:rPr>
              <a:t>Focus area 4: Proxying of MDUS messages</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is used as proxy between SAP IS-U and MDM to enable unified monitoring in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Heartbeat.</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With the proposed solution, we</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A) leverage the out of the box capabilities of the MDM regarding MDUS integration</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B) solve the OT integration challenge to deliver the Meter Command Handler</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C) provide a flexible solution to integrate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ANdel’s</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other systems in a simple way</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D) solve the message exchange and integration with the Danish Datahub</a:t>
            </a:r>
            <a:endParaRPr lang="en-DE"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E) provide with </a:t>
            </a:r>
            <a:r>
              <a:rPr lang="en-US" sz="1800" dirty="0" err="1">
                <a:solidFill>
                  <a:srgbClr val="000000"/>
                </a:solidFill>
                <a:effectLst/>
                <a:latin typeface="Work Sans" pitchFamily="2" charset="77"/>
                <a:ea typeface="Times New Roman" panose="02020603050405020304" pitchFamily="18" charset="0"/>
                <a:cs typeface="Calibri" panose="020F0502020204030204" pitchFamily="34" charset="0"/>
              </a:rPr>
              <a:t>Utilihive</a:t>
            </a:r>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Heartbeat one unified monitoring environment that can be used for end-2-end monitoring of all integration and flows across all systems and parties (Meter Command Handler, MDM, SAP, Datahub, etc.) that helps to</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1) minimize project costs and risks during implementation</a:t>
            </a:r>
            <a:endParaRPr lang="en-DE"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Work Sans" pitchFamily="2" charset="77"/>
                <a:ea typeface="Times New Roman" panose="02020603050405020304" pitchFamily="18" charset="0"/>
                <a:cs typeface="Calibri" panose="020F0502020204030204" pitchFamily="34" charset="0"/>
              </a:rPr>
              <a:t>          2) optimizes operations after go live.</a:t>
            </a:r>
            <a:endParaRPr lang="en-DE" sz="1800" dirty="0">
              <a:effectLst/>
              <a:latin typeface="Times New Roman" panose="02020603050405020304" pitchFamily="18" charset="0"/>
              <a:ea typeface="Times New Roman" panose="02020603050405020304" pitchFamily="18" charset="0"/>
            </a:endParaRPr>
          </a:p>
          <a:p>
            <a:endParaRPr lang="en-DE"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IBM Consulting / Month XX, 2022 / © 2022 IBM Corporation</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144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02843">
              <a:defRPr/>
            </a:pPr>
            <a:r>
              <a:rPr lang="en-US" dirty="0"/>
              <a:t>Owner : SSC</a:t>
            </a:r>
          </a:p>
          <a:p>
            <a:r>
              <a:rPr lang="en-US" sz="1200" b="0" i="0" u="none" strike="noStrike" baseline="0" dirty="0">
                <a:solidFill>
                  <a:srgbClr val="000000"/>
                </a:solidFill>
                <a:latin typeface="Arial" panose="020B0604020202020204" pitchFamily="34" charset="0"/>
              </a:rPr>
              <a:t>1 – Metering point master data with validity time will be retrieved from SAP-ISU and loaded  into the landing zone, from where this data can be used for transformation and matching to meter data from legacy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Arial" panose="020B0604020202020204" pitchFamily="34" charset="0"/>
              </a:rPr>
              <a:t>2 – Meter data from </a:t>
            </a:r>
            <a:r>
              <a:rPr lang="en-US" sz="1200" b="0" i="0" u="none" strike="noStrike" baseline="0" dirty="0" err="1">
                <a:solidFill>
                  <a:srgbClr val="000000"/>
                </a:solidFill>
                <a:latin typeface="Arial" panose="020B0604020202020204" pitchFamily="34" charset="0"/>
              </a:rPr>
              <a:t>Cerius</a:t>
            </a:r>
            <a:r>
              <a:rPr lang="en-US" sz="1200" b="0" i="0" u="none" strike="noStrike" baseline="0" dirty="0">
                <a:solidFill>
                  <a:srgbClr val="000000"/>
                </a:solidFill>
                <a:latin typeface="Arial" panose="020B0604020202020204" pitchFamily="34" charset="0"/>
              </a:rPr>
              <a:t> </a:t>
            </a:r>
            <a:r>
              <a:rPr lang="en-US" sz="1200" b="0" i="0" u="none" strike="noStrike" baseline="0" dirty="0" err="1">
                <a:solidFill>
                  <a:srgbClr val="000000"/>
                </a:solidFill>
                <a:latin typeface="Arial" panose="020B0604020202020204" pitchFamily="34" charset="0"/>
              </a:rPr>
              <a:t>IDSpecto</a:t>
            </a:r>
            <a:r>
              <a:rPr lang="en-US" sz="1200" b="0" i="0" u="none" strike="noStrike" baseline="0" dirty="0">
                <a:solidFill>
                  <a:srgbClr val="000000"/>
                </a:solidFill>
                <a:latin typeface="Arial" panose="020B0604020202020204" pitchFamily="34" charset="0"/>
              </a:rPr>
              <a:t> will be extracted via the </a:t>
            </a:r>
            <a:r>
              <a:rPr lang="en-US" sz="1200" b="0" i="0" u="none" strike="noStrike" baseline="0" dirty="0" err="1">
                <a:solidFill>
                  <a:srgbClr val="000000"/>
                </a:solidFill>
                <a:latin typeface="Arial" panose="020B0604020202020204" pitchFamily="34" charset="0"/>
              </a:rPr>
              <a:t>IDSpecto</a:t>
            </a:r>
            <a:r>
              <a:rPr lang="en-US" sz="1200" b="0" i="0" u="none" strike="noStrike" baseline="0" dirty="0">
                <a:solidFill>
                  <a:srgbClr val="000000"/>
                </a:solidFill>
                <a:latin typeface="Arial" panose="020B0604020202020204" pitchFamily="34" charset="0"/>
              </a:rPr>
              <a:t> API call and loaded into the landing zone. </a:t>
            </a:r>
          </a:p>
          <a:p>
            <a:r>
              <a:rPr lang="en-US" sz="1200" b="0" i="0" u="none" strike="noStrike" baseline="0" dirty="0">
                <a:solidFill>
                  <a:srgbClr val="000000"/>
                </a:solidFill>
                <a:latin typeface="Arial" panose="020B0604020202020204" pitchFamily="34" charset="0"/>
              </a:rPr>
              <a:t>3,4,5 – </a:t>
            </a:r>
            <a:r>
              <a:rPr lang="en-US" sz="1200" b="0" i="0" u="none" strike="noStrike" baseline="0" dirty="0" err="1">
                <a:solidFill>
                  <a:srgbClr val="000000"/>
                </a:solidFill>
                <a:latin typeface="Arial" panose="020B0604020202020204" pitchFamily="34" charset="0"/>
              </a:rPr>
              <a:t>Cerius</a:t>
            </a:r>
            <a:r>
              <a:rPr lang="en-US" sz="1200" b="0" i="0" u="none" strike="noStrike" baseline="0" dirty="0">
                <a:solidFill>
                  <a:srgbClr val="000000"/>
                </a:solidFill>
                <a:latin typeface="Arial" panose="020B0604020202020204" pitchFamily="34" charset="0"/>
              </a:rPr>
              <a:t> PANDA data, </a:t>
            </a:r>
            <a:r>
              <a:rPr lang="en-US" sz="1200" b="0" i="0" u="none" strike="noStrike" baseline="0" dirty="0" err="1">
                <a:solidFill>
                  <a:srgbClr val="000000"/>
                </a:solidFill>
                <a:latin typeface="Arial" panose="020B0604020202020204" pitchFamily="34" charset="0"/>
              </a:rPr>
              <a:t>Nakskov</a:t>
            </a:r>
            <a:r>
              <a:rPr lang="en-US" sz="1200" b="0" i="0" u="none" strike="noStrike" baseline="0" dirty="0">
                <a:solidFill>
                  <a:srgbClr val="000000"/>
                </a:solidFill>
                <a:latin typeface="Arial" panose="020B0604020202020204" pitchFamily="34" charset="0"/>
              </a:rPr>
              <a:t> Net MDM data and Radius </a:t>
            </a:r>
            <a:r>
              <a:rPr lang="en-US" sz="1200" b="0" i="0" u="none" strike="noStrike" baseline="0" dirty="0" err="1">
                <a:solidFill>
                  <a:srgbClr val="000000"/>
                </a:solidFill>
                <a:latin typeface="Arial" panose="020B0604020202020204" pitchFamily="34" charset="0"/>
              </a:rPr>
              <a:t>Gridstream</a:t>
            </a:r>
            <a:r>
              <a:rPr lang="en-US" sz="1200" b="0" i="0" u="none" strike="noStrike" baseline="0" dirty="0">
                <a:solidFill>
                  <a:srgbClr val="000000"/>
                </a:solidFill>
                <a:latin typeface="Arial" panose="020B0604020202020204" pitchFamily="34" charset="0"/>
              </a:rPr>
              <a:t> data as well as their audit trail data will be fully loaded into the landing zone.</a:t>
            </a:r>
          </a:p>
          <a:p>
            <a:r>
              <a:rPr lang="en-US" sz="1200" b="0" i="0" u="none" strike="noStrike" baseline="0" dirty="0">
                <a:solidFill>
                  <a:srgbClr val="000000"/>
                </a:solidFill>
                <a:latin typeface="Arial" panose="020B0604020202020204" pitchFamily="34" charset="0"/>
              </a:rPr>
              <a:t>6 – From the landing zone both master data and meter data will be transformed into a format that can be accessed for ad-hoc querying. </a:t>
            </a:r>
          </a:p>
          <a:p>
            <a:r>
              <a:rPr lang="en-US" sz="1200" b="0" i="0" u="none" strike="noStrike" baseline="0" dirty="0">
                <a:solidFill>
                  <a:srgbClr val="000000"/>
                </a:solidFill>
                <a:latin typeface="Arial" panose="020B0604020202020204" pitchFamily="34" charset="0"/>
              </a:rPr>
              <a:t>7 – The data retention data lake will be the repository for migrated data, it will expose data for ad-hoc querying as well as reconciliation reports.</a:t>
            </a:r>
          </a:p>
          <a:p>
            <a:r>
              <a:rPr lang="en-US" sz="1200" b="0" i="0" u="none" strike="noStrike" baseline="0" dirty="0">
                <a:solidFill>
                  <a:srgbClr val="000000"/>
                </a:solidFill>
                <a:latin typeface="Arial" panose="020B0604020202020204" pitchFamily="34" charset="0"/>
              </a:rPr>
              <a:t>8 – From the data lake, only relevant data that need to be in </a:t>
            </a:r>
            <a:r>
              <a:rPr lang="en-US" sz="1200" b="0" i="0" u="none" strike="noStrike" baseline="0" dirty="0" err="1">
                <a:solidFill>
                  <a:srgbClr val="000000"/>
                </a:solidFill>
                <a:latin typeface="Arial" panose="020B0604020202020204" pitchFamily="34" charset="0"/>
              </a:rPr>
              <a:t>EnergyIP</a:t>
            </a:r>
            <a:r>
              <a:rPr lang="en-US" sz="1200" b="0" i="0" u="none" strike="noStrike" baseline="0" dirty="0">
                <a:solidFill>
                  <a:srgbClr val="000000"/>
                </a:solidFill>
                <a:latin typeface="Arial" panose="020B0604020202020204" pitchFamily="34" charset="0"/>
              </a:rPr>
              <a:t> will be exported into UAA format and loaded into </a:t>
            </a:r>
            <a:r>
              <a:rPr lang="en-US" sz="1200" b="0" i="0" u="none" strike="noStrike" baseline="0" dirty="0" err="1">
                <a:solidFill>
                  <a:srgbClr val="000000"/>
                </a:solidFill>
                <a:latin typeface="Arial" panose="020B0604020202020204" pitchFamily="34" charset="0"/>
              </a:rPr>
              <a:t>EnergyIP</a:t>
            </a:r>
            <a:r>
              <a:rPr lang="en-US" sz="1200" b="0" i="0" u="none" strike="noStrike" baseline="0" dirty="0">
                <a:solidFill>
                  <a:srgbClr val="000000"/>
                </a:solidFill>
                <a:latin typeface="Arial" panose="020B0604020202020204" pitchFamily="34" charset="0"/>
              </a:rPr>
              <a:t>. Proposed time: 1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Arial" panose="020B0604020202020204" pitchFamily="34" charset="0"/>
              </a:rPr>
              <a:t>9 – </a:t>
            </a:r>
            <a:r>
              <a:rPr lang="en-US" sz="1200" dirty="0"/>
              <a:t>Validation Step taking place before data load of master data into </a:t>
            </a:r>
            <a:r>
              <a:rPr lang="en-US" sz="1200" dirty="0" err="1"/>
              <a:t>EnergyIP</a:t>
            </a:r>
            <a:r>
              <a:rPr lang="en-US" sz="1200" dirty="0"/>
              <a:t> - Data integrity is very important at this stage. It will be achieved through scripts to compare data in </a:t>
            </a:r>
            <a:r>
              <a:rPr lang="en-US" sz="1200" dirty="0" err="1"/>
              <a:t>EnergyIP</a:t>
            </a:r>
            <a:r>
              <a:rPr lang="en-US" sz="1200" dirty="0"/>
              <a:t> and data in the </a:t>
            </a:r>
            <a:r>
              <a:rPr lang="en-US" sz="1200" dirty="0" err="1"/>
              <a:t>FlexSync</a:t>
            </a:r>
            <a:r>
              <a:rPr lang="en-US" sz="1200" dirty="0"/>
              <a:t> to be loaded</a:t>
            </a:r>
            <a:endParaRPr lang="en-US" sz="1200" b="0" i="0" u="none" strike="noStrike" baseline="0" dirty="0">
              <a:solidFill>
                <a:srgbClr val="000000"/>
              </a:solidFill>
              <a:latin typeface="Arial" panose="020B0604020202020204" pitchFamily="34" charset="0"/>
            </a:endParaRPr>
          </a:p>
          <a:p>
            <a:r>
              <a:rPr lang="en-US" sz="1200" b="0" i="0" u="none" strike="noStrike" baseline="0" dirty="0">
                <a:solidFill>
                  <a:srgbClr val="000000"/>
                </a:solidFill>
                <a:latin typeface="Arial" panose="020B0604020202020204" pitchFamily="34" charset="0"/>
              </a:rPr>
              <a:t>10 - SAP-ISU – Master data is loaded into </a:t>
            </a:r>
            <a:r>
              <a:rPr lang="en-US" sz="1200" b="0" i="0" u="none" strike="noStrike" baseline="0" dirty="0" err="1">
                <a:solidFill>
                  <a:srgbClr val="000000"/>
                </a:solidFill>
                <a:latin typeface="Arial" panose="020B0604020202020204" pitchFamily="34" charset="0"/>
              </a:rPr>
              <a:t>EnergyIP</a:t>
            </a:r>
            <a:r>
              <a:rPr lang="en-US" sz="1200" b="0" i="0" u="none" strike="noStrike" baseline="0" dirty="0">
                <a:solidFill>
                  <a:srgbClr val="000000"/>
                </a:solidFill>
                <a:latin typeface="Arial" panose="020B0604020202020204" pitchFamily="34" charset="0"/>
              </a:rPr>
              <a:t> using </a:t>
            </a:r>
            <a:r>
              <a:rPr lang="en-US" sz="1200" b="0" i="0" u="none" strike="noStrike" baseline="0" dirty="0" err="1">
                <a:solidFill>
                  <a:srgbClr val="000000"/>
                </a:solidFill>
                <a:latin typeface="Arial" panose="020B0604020202020204" pitchFamily="34" charset="0"/>
              </a:rPr>
              <a:t>FlexSync</a:t>
            </a:r>
            <a:r>
              <a:rPr lang="en-US" sz="1200" b="0" i="0" u="none" strike="noStrike" baseline="0" dirty="0">
                <a:solidFill>
                  <a:srgbClr val="000000"/>
                </a:solidFill>
                <a:latin typeface="Arial" panose="020B0604020202020204" pitchFamily="34" charset="0"/>
              </a:rPr>
              <a:t> format and loading</a:t>
            </a:r>
          </a:p>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56B4FD08-03AE-47E1-9F17-CBEDCFC6B247}" type="slidenum">
              <a:rPr kumimoji="0" lang="en-SG"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13</a:t>
            </a:fld>
            <a:endParaRPr kumimoji="0" lang="en-SG"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673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16120" y="436103"/>
            <a:ext cx="13605781" cy="369332"/>
          </a:xfrm>
        </p:spPr>
        <p:txBody>
          <a:bodyPr wrap="none" lIns="0" tIns="0" rIns="0" bIns="0">
            <a:noAutofit/>
          </a:bodyPr>
          <a:lstStyle>
            <a:lvl1pPr>
              <a:defRPr sz="2400" b="1" i="0">
                <a:solidFill>
                  <a:srgbClr val="061F80"/>
                </a:solidFill>
                <a:latin typeface="IBM Plex Sans"/>
                <a:cs typeface="IBM Plex San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5" name="Holder 5"/>
          <p:cNvSpPr>
            <a:spLocks noGrp="1"/>
          </p:cNvSpPr>
          <p:nvPr>
            <p:ph type="dt" sz="half" idx="6"/>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6" name="Holder 6"/>
          <p:cNvSpPr>
            <a:spLocks noGrp="1"/>
          </p:cNvSpPr>
          <p:nvPr>
            <p:ph type="sldNum" sz="quarter" idx="7"/>
          </p:nvPr>
        </p:nvSpPr>
        <p:spPr/>
        <p:txBody>
          <a:bodyPr lIns="0" tIns="0" rIns="0" bIns="0"/>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over">
    <p:bg>
      <p:bgPr>
        <a:solidFill>
          <a:srgbClr val="004144"/>
        </a:solidFill>
        <a:effectLst/>
      </p:bgPr>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5BAE7C8F-87B9-3645-93AA-AC768A0A4077}"/>
              </a:ext>
            </a:extLst>
          </p:cNvPr>
          <p:cNvSpPr>
            <a:spLocks noGrp="1"/>
          </p:cNvSpPr>
          <p:nvPr>
            <p:ph type="title"/>
          </p:nvPr>
        </p:nvSpPr>
        <p:spPr>
          <a:xfrm>
            <a:off x="336499" y="307239"/>
            <a:ext cx="6627571" cy="6871411"/>
          </a:xfrm>
        </p:spPr>
        <p:txBody>
          <a:bodyPr/>
          <a:lstStyle/>
          <a:p>
            <a:r>
              <a:rPr lang="de-DE">
                <a:solidFill>
                  <a:schemeClr val="accent2"/>
                </a:solidFill>
              </a:rPr>
              <a:t>Mastertitelformat bearbeiten</a:t>
            </a:r>
            <a:endParaRPr lang="en-US" sz="2560" dirty="0">
              <a:solidFill>
                <a:schemeClr val="accent2"/>
              </a:solidFill>
            </a:endParaRPr>
          </a:p>
        </p:txBody>
      </p:sp>
      <p:pic>
        <p:nvPicPr>
          <p:cNvPr id="5" name="Picture 4">
            <a:extLst>
              <a:ext uri="{FF2B5EF4-FFF2-40B4-BE49-F238E27FC236}">
                <a16:creationId xmlns:a16="http://schemas.microsoft.com/office/drawing/2014/main" id="{564C87FD-00BD-DD47-B24F-1A0F105FCEB4}"/>
              </a:ext>
            </a:extLst>
          </p:cNvPr>
          <p:cNvPicPr>
            <a:picLocks noChangeAspect="1"/>
          </p:cNvPicPr>
          <p:nvPr userDrawn="1"/>
        </p:nvPicPr>
        <p:blipFill>
          <a:blip r:embed="rId2"/>
          <a:stretch>
            <a:fillRect/>
          </a:stretch>
        </p:blipFill>
        <p:spPr>
          <a:xfrm>
            <a:off x="13882809" y="6815391"/>
            <a:ext cx="424282" cy="1044386"/>
          </a:xfrm>
          <a:prstGeom prst="rect">
            <a:avLst/>
          </a:prstGeom>
        </p:spPr>
      </p:pic>
      <p:pic>
        <p:nvPicPr>
          <p:cNvPr id="6" name="Picture 5">
            <a:extLst>
              <a:ext uri="{FF2B5EF4-FFF2-40B4-BE49-F238E27FC236}">
                <a16:creationId xmlns:a16="http://schemas.microsoft.com/office/drawing/2014/main" id="{2FEFF475-6B68-9C4F-BCB7-353A07006937}"/>
              </a:ext>
            </a:extLst>
          </p:cNvPr>
          <p:cNvPicPr>
            <a:picLocks noChangeAspect="1"/>
          </p:cNvPicPr>
          <p:nvPr userDrawn="1"/>
        </p:nvPicPr>
        <p:blipFill>
          <a:blip r:embed="rId3"/>
          <a:stretch>
            <a:fillRect/>
          </a:stretch>
        </p:blipFill>
        <p:spPr>
          <a:xfrm>
            <a:off x="366979" y="7587002"/>
            <a:ext cx="2542970" cy="348541"/>
          </a:xfrm>
          <a:prstGeom prst="rect">
            <a:avLst/>
          </a:prstGeom>
        </p:spPr>
      </p:pic>
    </p:spTree>
    <p:extLst>
      <p:ext uri="{BB962C8B-B14F-4D97-AF65-F5344CB8AC3E}">
        <p14:creationId xmlns:p14="http://schemas.microsoft.com/office/powerpoint/2010/main" val="42669088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cover">
    <p:bg>
      <p:bgPr>
        <a:solidFill>
          <a:schemeClr val="accent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4C87FD-00BD-DD47-B24F-1A0F105FCEB4}"/>
              </a:ext>
            </a:extLst>
          </p:cNvPr>
          <p:cNvPicPr>
            <a:picLocks noChangeAspect="1"/>
          </p:cNvPicPr>
          <p:nvPr userDrawn="1"/>
        </p:nvPicPr>
        <p:blipFill>
          <a:blip/>
          <a:stretch>
            <a:fillRect/>
          </a:stretch>
        </p:blipFill>
        <p:spPr>
          <a:xfrm>
            <a:off x="13882809" y="6815391"/>
            <a:ext cx="424282" cy="1044386"/>
          </a:xfrm>
          <a:prstGeom prst="rect">
            <a:avLst/>
          </a:prstGeom>
        </p:spPr>
      </p:pic>
      <p:pic>
        <p:nvPicPr>
          <p:cNvPr id="6" name="Picture 5">
            <a:extLst>
              <a:ext uri="{FF2B5EF4-FFF2-40B4-BE49-F238E27FC236}">
                <a16:creationId xmlns:a16="http://schemas.microsoft.com/office/drawing/2014/main" id="{2FEFF475-6B68-9C4F-BCB7-353A07006937}"/>
              </a:ext>
            </a:extLst>
          </p:cNvPr>
          <p:cNvPicPr>
            <a:picLocks noChangeAspect="1"/>
          </p:cNvPicPr>
          <p:nvPr userDrawn="1"/>
        </p:nvPicPr>
        <p:blipFill>
          <a:blip/>
          <a:stretch>
            <a:fillRect/>
          </a:stretch>
        </p:blipFill>
        <p:spPr>
          <a:xfrm>
            <a:off x="366979" y="7587002"/>
            <a:ext cx="2542970" cy="348541"/>
          </a:xfrm>
          <a:prstGeom prst="rect">
            <a:avLst/>
          </a:prstGeom>
        </p:spPr>
      </p:pic>
      <p:sp>
        <p:nvSpPr>
          <p:cNvPr id="7" name="Title">
            <a:extLst>
              <a:ext uri="{FF2B5EF4-FFF2-40B4-BE49-F238E27FC236}">
                <a16:creationId xmlns:a16="http://schemas.microsoft.com/office/drawing/2014/main" id="{F6F2ED1E-56F4-1445-A174-05D99CF15B8F}"/>
              </a:ext>
            </a:extLst>
          </p:cNvPr>
          <p:cNvSpPr>
            <a:spLocks noGrp="1"/>
          </p:cNvSpPr>
          <p:nvPr>
            <p:ph type="title"/>
          </p:nvPr>
        </p:nvSpPr>
        <p:spPr>
          <a:xfrm>
            <a:off x="336499" y="307239"/>
            <a:ext cx="6627571" cy="6871411"/>
          </a:xfrm>
        </p:spPr>
        <p:txBody>
          <a:bodyPr/>
          <a:lstStyle/>
          <a:p>
            <a:r>
              <a:rPr lang="de-DE">
                <a:solidFill>
                  <a:schemeClr val="accent2"/>
                </a:solidFill>
              </a:rPr>
              <a:t>Mastertitelformat bearbeiten</a:t>
            </a:r>
            <a:endParaRPr lang="en-US" sz="2560" dirty="0">
              <a:solidFill>
                <a:schemeClr val="accent2"/>
              </a:solidFill>
            </a:endParaRPr>
          </a:p>
        </p:txBody>
      </p:sp>
    </p:spTree>
    <p:extLst>
      <p:ext uri="{BB962C8B-B14F-4D97-AF65-F5344CB8AC3E}">
        <p14:creationId xmlns:p14="http://schemas.microsoft.com/office/powerpoint/2010/main" val="38034936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_with_image_1">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36499" y="307238"/>
            <a:ext cx="6511773" cy="5691226"/>
          </a:xfrm>
        </p:spPr>
        <p:txBody>
          <a:bodyPr/>
          <a:lstStyle/>
          <a:p>
            <a:r>
              <a:rPr lang="en-US" dirty="0">
                <a:solidFill>
                  <a:schemeClr val="accent2"/>
                </a:solidFill>
              </a:rPr>
              <a:t>Master presentation template on Teal 80 background, three line maximum</a:t>
            </a:r>
            <a:br>
              <a:rPr lang="en-US" dirty="0">
                <a:solidFill>
                  <a:schemeClr val="accent2"/>
                </a:solidFill>
              </a:rPr>
            </a:br>
            <a:r>
              <a:rPr lang="en-US" sz="2560" dirty="0">
                <a:solidFill>
                  <a:schemeClr val="accent2"/>
                </a:solidFill>
              </a:rPr>
              <a:t>—</a:t>
            </a:r>
            <a:br>
              <a:rPr lang="en-US" sz="2560" dirty="0">
                <a:solidFill>
                  <a:schemeClr val="accent2"/>
                </a:solidFill>
              </a:rPr>
            </a:br>
            <a:r>
              <a:rPr lang="en-US" sz="2560" dirty="0">
                <a:solidFill>
                  <a:schemeClr val="accent2"/>
                </a:solidFill>
              </a:rPr>
              <a:t>First </a:t>
            </a:r>
            <a:r>
              <a:rPr lang="en-US" sz="2560" dirty="0" err="1">
                <a:solidFill>
                  <a:schemeClr val="accent2"/>
                </a:solidFill>
              </a:rPr>
              <a:t>Lastname</a:t>
            </a:r>
            <a:br>
              <a:rPr lang="en-US" sz="2560" dirty="0">
                <a:solidFill>
                  <a:schemeClr val="accent2"/>
                </a:solidFill>
              </a:rPr>
            </a:br>
            <a:r>
              <a:rPr lang="en-US" sz="2560" dirty="0">
                <a:solidFill>
                  <a:schemeClr val="accent2"/>
                </a:solidFill>
              </a:rPr>
              <a:t>Job Title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54B9C39-8F5B-7945-9D73-42AB26CD2E7F}"/>
              </a:ext>
            </a:extLst>
          </p:cNvPr>
          <p:cNvPicPr>
            <a:picLocks noChangeAspect="1"/>
          </p:cNvPicPr>
          <p:nvPr userDrawn="1"/>
        </p:nvPicPr>
        <p:blipFill>
          <a:blip/>
          <a:stretch>
            <a:fillRect/>
          </a:stretch>
        </p:blipFill>
        <p:spPr>
          <a:xfrm>
            <a:off x="6572144" y="6822619"/>
            <a:ext cx="421344" cy="1038758"/>
          </a:xfrm>
          <a:prstGeom prst="rect">
            <a:avLst/>
          </a:prstGeom>
        </p:spPr>
      </p:pic>
      <p:pic>
        <p:nvPicPr>
          <p:cNvPr id="7" name="Picture 6">
            <a:extLst>
              <a:ext uri="{FF2B5EF4-FFF2-40B4-BE49-F238E27FC236}">
                <a16:creationId xmlns:a16="http://schemas.microsoft.com/office/drawing/2014/main" id="{36D81D70-40A6-AC49-B116-AC0D52A7EDE7}"/>
              </a:ext>
            </a:extLst>
          </p:cNvPr>
          <p:cNvPicPr>
            <a:picLocks noChangeAspect="1"/>
          </p:cNvPicPr>
          <p:nvPr userDrawn="1"/>
        </p:nvPicPr>
        <p:blipFill>
          <a:blip/>
          <a:stretch>
            <a:fillRect/>
          </a:stretch>
        </p:blipFill>
        <p:spPr>
          <a:xfrm>
            <a:off x="366979" y="7587002"/>
            <a:ext cx="2542970" cy="348541"/>
          </a:xfrm>
          <a:prstGeom prst="rect">
            <a:avLst/>
          </a:prstGeom>
        </p:spPr>
      </p:pic>
      <p:sp>
        <p:nvSpPr>
          <p:cNvPr id="8" name="Picture Placeholder 8">
            <a:extLst>
              <a:ext uri="{FF2B5EF4-FFF2-40B4-BE49-F238E27FC236}">
                <a16:creationId xmlns:a16="http://schemas.microsoft.com/office/drawing/2014/main" id="{B088CEF0-EF57-1548-8AFC-CF01B150CD40}"/>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321185432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over_with_image_1">
    <p:bg>
      <p:bgPr>
        <a:solidFill>
          <a:schemeClr val="accent5"/>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A14C667-A9AB-6C40-A0A2-7D188F2665C6}"/>
              </a:ext>
            </a:extLst>
          </p:cNvPr>
          <p:cNvPicPr>
            <a:picLocks noChangeAspect="1"/>
          </p:cNvPicPr>
          <p:nvPr userDrawn="1"/>
        </p:nvPicPr>
        <p:blipFill>
          <a:blip/>
          <a:stretch>
            <a:fillRect/>
          </a:stretch>
        </p:blipFill>
        <p:spPr>
          <a:xfrm>
            <a:off x="366979" y="7586627"/>
            <a:ext cx="2545690" cy="348915"/>
          </a:xfrm>
          <a:prstGeom prst="rect">
            <a:avLst/>
          </a:prstGeom>
        </p:spPr>
      </p:pic>
      <p:pic>
        <p:nvPicPr>
          <p:cNvPr id="9" name="Picture 8">
            <a:extLst>
              <a:ext uri="{FF2B5EF4-FFF2-40B4-BE49-F238E27FC236}">
                <a16:creationId xmlns:a16="http://schemas.microsoft.com/office/drawing/2014/main" id="{7E860E12-993A-A34A-BCC4-684E937ACDE1}"/>
              </a:ext>
            </a:extLst>
          </p:cNvPr>
          <p:cNvPicPr>
            <a:picLocks noChangeAspect="1"/>
          </p:cNvPicPr>
          <p:nvPr userDrawn="1"/>
        </p:nvPicPr>
        <p:blipFill>
          <a:blip/>
          <a:stretch>
            <a:fillRect/>
          </a:stretch>
        </p:blipFill>
        <p:spPr>
          <a:xfrm flipH="1">
            <a:off x="6571363" y="6822619"/>
            <a:ext cx="422125" cy="1038758"/>
          </a:xfrm>
          <a:prstGeom prst="rect">
            <a:avLst/>
          </a:prstGeom>
        </p:spPr>
      </p:pic>
      <p:sp>
        <p:nvSpPr>
          <p:cNvPr id="11" name="Title 1">
            <a:extLst>
              <a:ext uri="{FF2B5EF4-FFF2-40B4-BE49-F238E27FC236}">
                <a16:creationId xmlns:a16="http://schemas.microsoft.com/office/drawing/2014/main" id="{7B7E7827-A567-D64C-A0FF-05D73F8BE601}"/>
              </a:ext>
            </a:extLst>
          </p:cNvPr>
          <p:cNvSpPr>
            <a:spLocks noGrp="1"/>
          </p:cNvSpPr>
          <p:nvPr>
            <p:ph type="title" idx="4294967295"/>
          </p:nvPr>
        </p:nvSpPr>
        <p:spPr>
          <a:xfrm>
            <a:off x="336499" y="307239"/>
            <a:ext cx="6627571" cy="6871411"/>
          </a:xfrm>
        </p:spPr>
        <p:txBody>
          <a:bodyPr/>
          <a:lstStyle>
            <a:lvl1pPr>
              <a:defRPr>
                <a:solidFill>
                  <a:schemeClr val="accent4"/>
                </a:solidFill>
              </a:defRPr>
            </a:lvl1pPr>
          </a:lstStyle>
          <a:p>
            <a:r>
              <a:rPr lang="de-DE"/>
              <a:t>Mastertitelformat bearbeiten</a:t>
            </a:r>
            <a:endParaRPr lang="en-US" dirty="0"/>
          </a:p>
        </p:txBody>
      </p:sp>
      <p:sp>
        <p:nvSpPr>
          <p:cNvPr id="13" name="Picture Placeholder 8">
            <a:extLst>
              <a:ext uri="{FF2B5EF4-FFF2-40B4-BE49-F238E27FC236}">
                <a16:creationId xmlns:a16="http://schemas.microsoft.com/office/drawing/2014/main" id="{E0CA509B-53CC-6D49-91F6-6F092F7F76CA}"/>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32037486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s">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339575" y="307238"/>
            <a:ext cx="6627571" cy="1280160"/>
          </a:xfrm>
        </p:spPr>
        <p:txBody>
          <a:bodyPr/>
          <a:lstStyle>
            <a:lvl1pPr>
              <a:defRPr>
                <a:solidFill>
                  <a:srgbClr val="0043CE"/>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67386" y="2002915"/>
            <a:ext cx="6598310" cy="5203546"/>
          </a:xfrm>
        </p:spPr>
        <p:txBody>
          <a:bodyPr/>
          <a:lstStyle>
            <a:lvl1pPr>
              <a:spcBef>
                <a:spcPts val="0"/>
              </a:spcBef>
              <a:defRPr>
                <a:solidFill>
                  <a:srgbClr val="0043CE"/>
                </a:solidFill>
              </a:defRPr>
            </a:lvl1pPr>
            <a:lvl2pPr marL="0" indent="0">
              <a:spcBef>
                <a:spcPts val="0"/>
              </a:spcBef>
              <a:buNone/>
              <a:defRPr>
                <a:solidFill>
                  <a:srgbClr val="0043CE"/>
                </a:solidFill>
              </a:defRPr>
            </a:lvl2pPr>
            <a:lvl3pPr marL="322584" indent="0">
              <a:buNone/>
              <a:defRPr>
                <a:solidFill>
                  <a:srgbClr val="0043CE"/>
                </a:solidFill>
              </a:defRPr>
            </a:lvl3pPr>
            <a:lvl4pPr marL="695970" indent="0">
              <a:buNone/>
              <a:defRPr>
                <a:solidFill>
                  <a:srgbClr val="0043CE"/>
                </a:solidFill>
              </a:defRPr>
            </a:lvl4pPr>
            <a:lvl5pPr marL="1010933" indent="0">
              <a:buNone/>
              <a:defRPr>
                <a:solidFill>
                  <a:srgbClr val="0043CE"/>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2"/>
          </p:nvPr>
        </p:nvSpPr>
        <p:spPr>
          <a:xfrm>
            <a:off x="7682586" y="2002915"/>
            <a:ext cx="6598310" cy="5203546"/>
          </a:xfrm>
        </p:spPr>
        <p:txBody>
          <a:bodyPr/>
          <a:lstStyle>
            <a:lvl1pPr>
              <a:spcBef>
                <a:spcPts val="0"/>
              </a:spcBef>
              <a:defRPr>
                <a:solidFill>
                  <a:srgbClr val="0043CE"/>
                </a:solidFill>
              </a:defRPr>
            </a:lvl1pPr>
            <a:lvl2pPr marL="0" indent="0">
              <a:spcBef>
                <a:spcPts val="0"/>
              </a:spcBef>
              <a:buNone/>
              <a:defRPr>
                <a:solidFill>
                  <a:srgbClr val="0043CE"/>
                </a:solidFill>
              </a:defRPr>
            </a:lvl2pPr>
            <a:lvl3pPr marL="322584" indent="0">
              <a:buNone/>
              <a:defRPr>
                <a:solidFill>
                  <a:srgbClr val="0043CE"/>
                </a:solidFill>
              </a:defRPr>
            </a:lvl3pPr>
            <a:lvl4pPr marL="695970" indent="0">
              <a:buNone/>
              <a:defRPr>
                <a:solidFill>
                  <a:srgbClr val="0043CE"/>
                </a:solidFill>
              </a:defRPr>
            </a:lvl4pPr>
            <a:lvl5pPr marL="1010933" indent="0">
              <a:buNone/>
              <a:defRPr>
                <a:solidFill>
                  <a:srgbClr val="0043CE"/>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1201976"/>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FF8289"/>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a:extLst>
              <a:ext uri="{FF2B5EF4-FFF2-40B4-BE49-F238E27FC236}">
                <a16:creationId xmlns:a16="http://schemas.microsoft.com/office/drawing/2014/main" id="{2C7168DC-565F-F246-ABA8-93535A0D1733}"/>
              </a:ext>
            </a:extLst>
          </p:cNvPr>
          <p:cNvSpPr>
            <a:spLocks noGrp="1"/>
          </p:cNvSpPr>
          <p:nvPr>
            <p:ph type="sldNum" sz="quarter" idx="11"/>
          </p:nvPr>
        </p:nvSpPr>
        <p:spPr>
          <a:xfrm>
            <a:off x="11338562" y="7680961"/>
            <a:ext cx="2925971" cy="266699"/>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152738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rgbClr val="FDDC6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004144"/>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solidFill>
                  <a:srgbClr val="061727"/>
                </a:solidFill>
              </a:rPr>
              <a:t>IBM Consulting / © 2022 IBM Corporation</a:t>
            </a:r>
          </a:p>
        </p:txBody>
      </p:sp>
      <p:sp>
        <p:nvSpPr>
          <p:cNvPr id="4" name="Slide Number Placeholder">
            <a:extLst>
              <a:ext uri="{FF2B5EF4-FFF2-40B4-BE49-F238E27FC236}">
                <a16:creationId xmlns:a16="http://schemas.microsoft.com/office/drawing/2014/main" id="{6DFECF11-2751-3446-9AC1-3AC92F38203A}"/>
              </a:ext>
            </a:extLst>
          </p:cNvPr>
          <p:cNvSpPr>
            <a:spLocks noGrp="1"/>
          </p:cNvSpPr>
          <p:nvPr>
            <p:ph type="sldNum" sz="quarter" idx="11"/>
          </p:nvPr>
        </p:nvSpPr>
        <p:spPr>
          <a:xfrm>
            <a:off x="11338562" y="7680961"/>
            <a:ext cx="2925971" cy="266699"/>
          </a:xfrm>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51877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divider_3">
    <p:bg>
      <p:bgPr>
        <a:solidFill>
          <a:srgbClr val="BAE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0043CE"/>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solidFill>
                  <a:srgbClr val="061727"/>
                </a:solidFill>
              </a:rPr>
              <a:t>IBM Consulting / © 2022 IBM Corporation</a:t>
            </a:r>
          </a:p>
        </p:txBody>
      </p:sp>
      <p:sp>
        <p:nvSpPr>
          <p:cNvPr id="6" name="Slide Number Placeholder">
            <a:extLst>
              <a:ext uri="{FF2B5EF4-FFF2-40B4-BE49-F238E27FC236}">
                <a16:creationId xmlns:a16="http://schemas.microsoft.com/office/drawing/2014/main" id="{A834F920-A343-1645-AFF5-73971CCF1CC0}"/>
              </a:ext>
            </a:extLst>
          </p:cNvPr>
          <p:cNvSpPr>
            <a:spLocks noGrp="1"/>
          </p:cNvSpPr>
          <p:nvPr>
            <p:ph type="sldNum" sz="quarter" idx="11"/>
          </p:nvPr>
        </p:nvSpPr>
        <p:spPr>
          <a:xfrm>
            <a:off x="11338562" y="7680961"/>
            <a:ext cx="2925971" cy="266699"/>
          </a:xfrm>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10306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ivider (with page contents)">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8"/>
            <a:ext cx="6627571" cy="1280160"/>
          </a:xfrm>
        </p:spPr>
        <p:txBody>
          <a:bodyPr/>
          <a:lstStyle>
            <a:lvl1pPr>
              <a:defRPr>
                <a:solidFill>
                  <a:srgbClr val="FDDC69"/>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2002915"/>
            <a:ext cx="6598310" cy="5203546"/>
          </a:xfrm>
        </p:spPr>
        <p:txBody>
          <a:bodyPr/>
          <a:lstStyle>
            <a:lvl1pPr>
              <a:spcBef>
                <a:spcPts val="0"/>
              </a:spcBef>
              <a:defRPr>
                <a:solidFill>
                  <a:srgbClr val="FDDC69"/>
                </a:solidFill>
              </a:defRPr>
            </a:lvl1pPr>
            <a:lvl2pPr marL="0" indent="0">
              <a:spcBef>
                <a:spcPts val="0"/>
              </a:spcBef>
              <a:buNone/>
              <a:defRPr>
                <a:solidFill>
                  <a:srgbClr val="FDDC69"/>
                </a:solidFill>
              </a:defRPr>
            </a:lvl2pPr>
            <a:lvl3pPr marL="0" indent="0">
              <a:spcBef>
                <a:spcPts val="0"/>
              </a:spcBef>
              <a:buNone/>
              <a:tabLst/>
              <a:defRPr>
                <a:solidFill>
                  <a:srgbClr val="FDDC69"/>
                </a:solidFill>
              </a:defRPr>
            </a:lvl3pPr>
            <a:lvl4pPr marL="0" indent="0">
              <a:spcBef>
                <a:spcPts val="0"/>
              </a:spcBef>
              <a:buNone/>
              <a:tabLst/>
              <a:defRPr>
                <a:solidFill>
                  <a:srgbClr val="FDDC69"/>
                </a:solidFill>
              </a:defRPr>
            </a:lvl4pPr>
            <a:lvl5pPr marL="0" indent="0">
              <a:spcBef>
                <a:spcPts val="0"/>
              </a:spcBef>
              <a:buNone/>
              <a:tabLst/>
              <a:defRPr>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2"/>
          </p:nvPr>
        </p:nvSpPr>
        <p:spPr>
          <a:xfrm>
            <a:off x="7666330" y="2002915"/>
            <a:ext cx="6598310" cy="5203546"/>
          </a:xfrm>
        </p:spPr>
        <p:txBody>
          <a:bodyPr/>
          <a:lstStyle>
            <a:lvl1pPr>
              <a:spcBef>
                <a:spcPts val="0"/>
              </a:spcBef>
              <a:defRPr>
                <a:solidFill>
                  <a:srgbClr val="FDDC69"/>
                </a:solidFill>
              </a:defRPr>
            </a:lvl1pPr>
            <a:lvl2pPr marL="0" indent="0">
              <a:spcBef>
                <a:spcPts val="0"/>
              </a:spcBef>
              <a:buNone/>
              <a:defRPr>
                <a:solidFill>
                  <a:srgbClr val="FDDC69"/>
                </a:solidFill>
              </a:defRPr>
            </a:lvl2pPr>
            <a:lvl3pPr marL="0" indent="0">
              <a:spcBef>
                <a:spcPts val="0"/>
              </a:spcBef>
              <a:buNone/>
              <a:tabLst/>
              <a:defRPr>
                <a:solidFill>
                  <a:srgbClr val="FDDC69"/>
                </a:solidFill>
              </a:defRPr>
            </a:lvl3pPr>
            <a:lvl4pPr marL="0" indent="0">
              <a:spcBef>
                <a:spcPts val="0"/>
              </a:spcBef>
              <a:buNone/>
              <a:tabLst/>
              <a:defRPr>
                <a:solidFill>
                  <a:srgbClr val="FDDC69"/>
                </a:solidFill>
              </a:defRPr>
            </a:lvl4pPr>
            <a:lvl5pPr marL="0" indent="0">
              <a:spcBef>
                <a:spcPts val="0"/>
              </a:spcBef>
              <a:buNone/>
              <a:tabLst/>
              <a:defRPr>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890049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rgbClr val="061727"/>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FDDC69"/>
                </a:solidFill>
              </a:defRPr>
            </a:lvl1pPr>
          </a:lstStyle>
          <a:p>
            <a:r>
              <a:rPr lang="de-DE"/>
              <a:t>Mastertitelformat bearbeiten</a:t>
            </a:r>
            <a:endParaRPr lang="en-US" dirty="0"/>
          </a:p>
        </p:txBody>
      </p:sp>
      <p:sp>
        <p:nvSpPr>
          <p:cNvPr id="7" name="Slide Number Placeholder">
            <a:extLst>
              <a:ext uri="{FF2B5EF4-FFF2-40B4-BE49-F238E27FC236}">
                <a16:creationId xmlns:a16="http://schemas.microsoft.com/office/drawing/2014/main" id="{CE286825-FCAF-7045-BBEA-1616E1DDF3CB}"/>
              </a:ext>
            </a:extLst>
          </p:cNvPr>
          <p:cNvSpPr txBox="1">
            <a:spLocks/>
          </p:cNvSpPr>
          <p:nvPr userDrawn="1"/>
        </p:nvSpPr>
        <p:spPr>
          <a:xfrm>
            <a:off x="11582402" y="7924801"/>
            <a:ext cx="2925971" cy="266699"/>
          </a:xfrm>
          <a:prstGeom prst="rect">
            <a:avLst/>
          </a:prstGeom>
        </p:spPr>
        <p:txBody>
          <a:bodyPr vert="horz" lIns="0" tIns="0" rIns="0" bIns="0" rtlCol="0" anchor="ctr"/>
          <a:lstStyle>
            <a:defPPr>
              <a:defRPr lang="en-US"/>
            </a:defPPr>
            <a:lvl1pPr marL="0" algn="r" defTabSz="685983" rtl="0" eaLnBrk="1" latinLnBrk="0" hangingPunct="1">
              <a:defRPr sz="600" kern="1200">
                <a:solidFill>
                  <a:srgbClr val="061727"/>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59395FB3-9C97-154F-86B2-7E381B951268}" type="slidenum">
              <a:rPr lang="en-US" sz="960" b="0" i="0" smtClean="0">
                <a:latin typeface="Arial" panose="020B0604020202020204" pitchFamily="34" charset="0"/>
              </a:rPr>
              <a:pPr/>
              <a:t>‹#›</a:t>
            </a:fld>
            <a:endParaRPr lang="en-US" sz="960" b="0" i="0" dirty="0">
              <a:latin typeface="Arial" panose="020B0604020202020204" pitchFamily="34" charset="0"/>
            </a:endParaRPr>
          </a:p>
        </p:txBody>
      </p:sp>
      <p:sp>
        <p:nvSpPr>
          <p:cNvPr id="8" name="Footer Placeholder 4">
            <a:extLst>
              <a:ext uri="{FF2B5EF4-FFF2-40B4-BE49-F238E27FC236}">
                <a16:creationId xmlns:a16="http://schemas.microsoft.com/office/drawing/2014/main" id="{646BCEFB-978B-404D-86F3-181B87EF495B}"/>
              </a:ext>
            </a:extLst>
          </p:cNvPr>
          <p:cNvSpPr>
            <a:spLocks noGrp="1"/>
          </p:cNvSpPr>
          <p:nvPr>
            <p:ph type="ftr" sz="quarter" idx="10"/>
          </p:nvPr>
        </p:nvSpPr>
        <p:spPr>
          <a:xfrm>
            <a:off x="365866" y="7680961"/>
            <a:ext cx="6583576" cy="266699"/>
          </a:xfrm>
        </p:spPr>
        <p:txBody>
          <a:bodyPr/>
          <a:lstStyle/>
          <a:p>
            <a:r>
              <a:rPr lang="en-US" dirty="0"/>
              <a:t>IBM Consulting / © 2022 IBM Corporation</a:t>
            </a:r>
          </a:p>
        </p:txBody>
      </p:sp>
      <p:sp>
        <p:nvSpPr>
          <p:cNvPr id="9" name="Slide Number Placeholder 5">
            <a:extLst>
              <a:ext uri="{FF2B5EF4-FFF2-40B4-BE49-F238E27FC236}">
                <a16:creationId xmlns:a16="http://schemas.microsoft.com/office/drawing/2014/main" id="{CFE81F95-D7EA-914F-990C-5D9891CB7EE3}"/>
              </a:ext>
            </a:extLst>
          </p:cNvPr>
          <p:cNvSpPr>
            <a:spLocks noGrp="1"/>
          </p:cNvSpPr>
          <p:nvPr>
            <p:ph type="sldNum" sz="quarter" idx="11"/>
          </p:nvPr>
        </p:nvSpPr>
        <p:spPr>
          <a:xfrm>
            <a:off x="11338562" y="7680961"/>
            <a:ext cx="2925971" cy="266699"/>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3488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act, number">
    <p:bg>
      <p:bgPr>
        <a:solidFill>
          <a:srgbClr val="FDDC6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51130" y="351130"/>
            <a:ext cx="6612941" cy="1287475"/>
          </a:xfrm>
        </p:spPr>
        <p:txBody>
          <a:bodyPr/>
          <a:lstStyle>
            <a:lvl1pPr>
              <a:defRPr sz="2560">
                <a:solidFill>
                  <a:srgbClr val="004144"/>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219456" y="988541"/>
            <a:ext cx="6729984" cy="6204739"/>
          </a:xfrm>
        </p:spPr>
        <p:txBody>
          <a:bodyPr/>
          <a:lstStyle>
            <a:lvl1pPr>
              <a:lnSpc>
                <a:spcPct val="90000"/>
              </a:lnSpc>
              <a:defRPr sz="15360" b="0" i="0">
                <a:solidFill>
                  <a:srgbClr val="004144"/>
                </a:solidFill>
                <a:latin typeface="Arial" panose="020B0604020202020204" pitchFamily="34" charset="0"/>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9362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over">
    <p:bg>
      <p:bgPr>
        <a:solidFill>
          <a:schemeClr val="accent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4C87FD-00BD-DD47-B24F-1A0F105FCEB4}"/>
              </a:ext>
            </a:extLst>
          </p:cNvPr>
          <p:cNvPicPr>
            <a:picLocks noChangeAspect="1"/>
          </p:cNvPicPr>
          <p:nvPr userDrawn="1"/>
        </p:nvPicPr>
        <p:blipFill>
          <a:blip r:embed="rId2"/>
          <a:stretch>
            <a:fillRect/>
          </a:stretch>
        </p:blipFill>
        <p:spPr>
          <a:xfrm>
            <a:off x="13882809" y="6815391"/>
            <a:ext cx="424282" cy="1044386"/>
          </a:xfrm>
          <a:prstGeom prst="rect">
            <a:avLst/>
          </a:prstGeom>
        </p:spPr>
      </p:pic>
      <p:pic>
        <p:nvPicPr>
          <p:cNvPr id="6" name="Picture 5">
            <a:extLst>
              <a:ext uri="{FF2B5EF4-FFF2-40B4-BE49-F238E27FC236}">
                <a16:creationId xmlns:a16="http://schemas.microsoft.com/office/drawing/2014/main" id="{2FEFF475-6B68-9C4F-BCB7-353A07006937}"/>
              </a:ext>
            </a:extLst>
          </p:cNvPr>
          <p:cNvPicPr>
            <a:picLocks noChangeAspect="1"/>
          </p:cNvPicPr>
          <p:nvPr userDrawn="1"/>
        </p:nvPicPr>
        <p:blipFill>
          <a:blip r:embed="rId3"/>
          <a:stretch>
            <a:fillRect/>
          </a:stretch>
        </p:blipFill>
        <p:spPr>
          <a:xfrm>
            <a:off x="366979" y="7587002"/>
            <a:ext cx="2542970" cy="348541"/>
          </a:xfrm>
          <a:prstGeom prst="rect">
            <a:avLst/>
          </a:prstGeom>
        </p:spPr>
      </p:pic>
      <p:sp>
        <p:nvSpPr>
          <p:cNvPr id="7" name="Title">
            <a:extLst>
              <a:ext uri="{FF2B5EF4-FFF2-40B4-BE49-F238E27FC236}">
                <a16:creationId xmlns:a16="http://schemas.microsoft.com/office/drawing/2014/main" id="{F6F2ED1E-56F4-1445-A174-05D99CF15B8F}"/>
              </a:ext>
            </a:extLst>
          </p:cNvPr>
          <p:cNvSpPr>
            <a:spLocks noGrp="1"/>
          </p:cNvSpPr>
          <p:nvPr>
            <p:ph type="title"/>
          </p:nvPr>
        </p:nvSpPr>
        <p:spPr>
          <a:xfrm>
            <a:off x="336499" y="307239"/>
            <a:ext cx="6627571" cy="6871411"/>
          </a:xfrm>
        </p:spPr>
        <p:txBody>
          <a:bodyPr/>
          <a:lstStyle/>
          <a:p>
            <a:r>
              <a:rPr lang="de-DE">
                <a:solidFill>
                  <a:schemeClr val="accent2"/>
                </a:solidFill>
              </a:rPr>
              <a:t>Mastertitelformat bearbeiten</a:t>
            </a:r>
            <a:endParaRPr lang="en-US" sz="2560" dirty="0">
              <a:solidFill>
                <a:schemeClr val="accent2"/>
              </a:solidFill>
            </a:endParaRPr>
          </a:p>
        </p:txBody>
      </p:sp>
    </p:spTree>
    <p:extLst>
      <p:ext uri="{BB962C8B-B14F-4D97-AF65-F5344CB8AC3E}">
        <p14:creationId xmlns:p14="http://schemas.microsoft.com/office/powerpoint/2010/main" val="20071091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number, half-image (bleeds)">
    <p:bg>
      <p:bgPr>
        <a:solidFill>
          <a:srgbClr val="BAE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51130" y="351130"/>
            <a:ext cx="6612941" cy="1287475"/>
          </a:xfrm>
        </p:spPr>
        <p:txBody>
          <a:bodyPr/>
          <a:lstStyle>
            <a:lvl1pPr>
              <a:defRPr sz="2560">
                <a:solidFill>
                  <a:srgbClr val="061727"/>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219456" y="1146707"/>
            <a:ext cx="6729984" cy="6046573"/>
          </a:xfrm>
        </p:spPr>
        <p:txBody>
          <a:bodyPr/>
          <a:lstStyle>
            <a:lvl1pPr>
              <a:lnSpc>
                <a:spcPct val="90000"/>
              </a:lnSpc>
              <a:defRPr sz="15360" b="0" i="0">
                <a:solidFill>
                  <a:srgbClr val="061727"/>
                </a:solidFill>
                <a:latin typeface="Arial" panose="020B0604020202020204" pitchFamily="34" charset="0"/>
              </a:defRPr>
            </a:lvl1pPr>
          </a:lstStyle>
          <a:p>
            <a:pPr lvl="0"/>
            <a:r>
              <a:rPr lang="de-DE"/>
              <a:t>Mastertextformat bearbeiten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8" name="Picture Placeholder 8">
            <a:extLst>
              <a:ext uri="{FF2B5EF4-FFF2-40B4-BE49-F238E27FC236}">
                <a16:creationId xmlns:a16="http://schemas.microsoft.com/office/drawing/2014/main" id="{1CEEFC5D-51ED-3048-A31F-05498447E967}"/>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410503615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text">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9458" y="146304"/>
            <a:ext cx="14045075" cy="7046976"/>
          </a:xfrm>
        </p:spPr>
        <p:txBody>
          <a:bodyPr/>
          <a:lstStyle>
            <a:lvl1pPr>
              <a:defRPr sz="15360" b="0" i="0">
                <a:solidFill>
                  <a:srgbClr val="BAE6FF"/>
                </a:solidFill>
                <a:latin typeface="Arial" panose="020B0604020202020204" pitchFamily="34" charset="0"/>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lvl1pPr>
              <a:defRPr b="0" i="0">
                <a:latin typeface="Arial" panose="020B0604020202020204" pitchFamily="34" charset="0"/>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b="0" i="0">
                <a:latin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82783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502" y="307239"/>
            <a:ext cx="8900056" cy="6871411"/>
          </a:xfrm>
        </p:spPr>
        <p:txBody>
          <a:body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281982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tx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636A40D3-FF27-0B43-B509-93782312913A}"/>
              </a:ext>
            </a:extLst>
          </p:cNvPr>
          <p:cNvSpPr>
            <a:spLocks noGrp="1"/>
          </p:cNvSpPr>
          <p:nvPr>
            <p:ph type="pic" sz="quarter" idx="16"/>
          </p:nvPr>
        </p:nvSpPr>
        <p:spPr>
          <a:xfrm>
            <a:off x="0" y="0"/>
            <a:ext cx="14630400" cy="8229600"/>
          </a:xfrm>
        </p:spPr>
        <p:txBody>
          <a:bodyPr/>
          <a:lstStyle/>
          <a:p>
            <a:r>
              <a:rPr lang="de-DE"/>
              <a:t>Bild durch Klicken auf Symbol hinzufügen</a:t>
            </a:r>
            <a:endParaRPr lang="en-US"/>
          </a:p>
        </p:txBody>
      </p:sp>
      <p:sp>
        <p:nvSpPr>
          <p:cNvPr id="6" name="Text Placeholder"/>
          <p:cNvSpPr>
            <a:spLocks noGrp="1"/>
          </p:cNvSpPr>
          <p:nvPr>
            <p:ph type="body" sz="quarter" idx="12"/>
          </p:nvPr>
        </p:nvSpPr>
        <p:spPr>
          <a:xfrm>
            <a:off x="-5" y="4191411"/>
            <a:ext cx="4468208" cy="4038189"/>
          </a:xfrm>
          <a:solidFill>
            <a:srgbClr val="061727"/>
          </a:solidFill>
        </p:spPr>
        <p:txBody>
          <a:bodyPr lIns="219456" tIns="201168" rIns="228600" bIns="228600"/>
          <a:lstStyle>
            <a:lvl1pPr>
              <a:buClr>
                <a:schemeClr val="bg1"/>
              </a:buClr>
              <a:defRPr>
                <a:solidFill>
                  <a:schemeClr val="tx1"/>
                </a:solidFill>
              </a:defRPr>
            </a:lvl1pPr>
            <a:lvl2pPr>
              <a:buClrTx/>
              <a:defRPr sz="1600">
                <a:solidFill>
                  <a:schemeClr val="tx1"/>
                </a:solidFill>
              </a:defRPr>
            </a:lvl2pPr>
            <a:lvl3pPr>
              <a:buClrTx/>
              <a:defRPr sz="1600">
                <a:solidFill>
                  <a:schemeClr val="tx1"/>
                </a:solidFill>
              </a:defRPr>
            </a:lvl3pPr>
            <a:lvl4pPr>
              <a:buClrTx/>
              <a:defRPr sz="1600">
                <a:solidFill>
                  <a:schemeClr val="tx1"/>
                </a:solidFill>
              </a:defRPr>
            </a:lvl4pPr>
            <a:lvl5pPr>
              <a:buClrTx/>
              <a:defRPr sz="16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65866" y="322582"/>
            <a:ext cx="6629400" cy="6870699"/>
          </a:xfrm>
        </p:spPr>
        <p:txBody>
          <a:bodyPr/>
          <a:lstStyle/>
          <a:p>
            <a:r>
              <a:rPr lang="de-DE"/>
              <a:t>Mastertitelformat bearbeiten</a:t>
            </a:r>
            <a:endParaRPr lang="en-US" dirty="0"/>
          </a:p>
        </p:txBody>
      </p:sp>
    </p:spTree>
    <p:extLst>
      <p:ext uri="{BB962C8B-B14F-4D97-AF65-F5344CB8AC3E}">
        <p14:creationId xmlns:p14="http://schemas.microsoft.com/office/powerpoint/2010/main" val="1421219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ne_thirds_imag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B3C580E1-37E1-9843-BACF-EAD7C46090D9}"/>
              </a:ext>
            </a:extLst>
          </p:cNvPr>
          <p:cNvSpPr>
            <a:spLocks noGrp="1"/>
          </p:cNvSpPr>
          <p:nvPr>
            <p:ph type="pic" sz="quarter" idx="16"/>
          </p:nvPr>
        </p:nvSpPr>
        <p:spPr>
          <a:xfrm>
            <a:off x="0" y="2072640"/>
            <a:ext cx="14630400" cy="6156960"/>
          </a:xfrm>
        </p:spPr>
        <p:txBody>
          <a:bodyPr/>
          <a:lstStyle/>
          <a:p>
            <a:r>
              <a:rPr lang="de-DE"/>
              <a:t>Bild durch Klicken auf Symbol hinzufügen</a:t>
            </a:r>
            <a:endParaRPr lang="en-US"/>
          </a:p>
        </p:txBody>
      </p:sp>
      <p:sp>
        <p:nvSpPr>
          <p:cNvPr id="2" name="Title"/>
          <p:cNvSpPr>
            <a:spLocks noGrp="1"/>
          </p:cNvSpPr>
          <p:nvPr>
            <p:ph type="title"/>
          </p:nvPr>
        </p:nvSpPr>
        <p:spPr>
          <a:xfrm>
            <a:off x="0" y="0"/>
            <a:ext cx="14630400" cy="2042160"/>
          </a:xfrm>
          <a:solidFill>
            <a:srgbClr val="004144"/>
          </a:solidFill>
        </p:spPr>
        <p:txBody>
          <a:bodyPr lIns="210312" tIns="201168" rIns="228600" bIns="228600"/>
          <a:lstStyle>
            <a:lvl1pPr>
              <a:defRPr>
                <a:solidFill>
                  <a:schemeClr val="tx1"/>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56680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text">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004144"/>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7679511" y="320419"/>
            <a:ext cx="6598310" cy="6871411"/>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958045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text (two column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004144"/>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64311" y="2002915"/>
            <a:ext cx="65983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2"/>
          </p:nvPr>
        </p:nvSpPr>
        <p:spPr>
          <a:xfrm>
            <a:off x="7679512" y="2002915"/>
            <a:ext cx="6598202"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a:extLst>
              <a:ext uri="{FF2B5EF4-FFF2-40B4-BE49-F238E27FC236}">
                <a16:creationId xmlns:a16="http://schemas.microsoft.com/office/drawing/2014/main" id="{0D67B234-6187-7347-BC06-5FC5F91DF2A2}"/>
              </a:ext>
            </a:extLst>
          </p:cNvPr>
          <p:cNvSpPr>
            <a:spLocks noGrp="1"/>
          </p:cNvSpPr>
          <p:nvPr>
            <p:ph type="ftr" sz="quarter" idx="10"/>
          </p:nvPr>
        </p:nvSpPr>
        <p:spPr>
          <a:xfrm>
            <a:off x="365866" y="7680961"/>
            <a:ext cx="6583576" cy="266699"/>
          </a:xfrm>
        </p:spPr>
        <p:txBody>
          <a:bodyPr/>
          <a:lstStyle>
            <a:lvl1pPr>
              <a:defRPr>
                <a:solidFill>
                  <a:schemeClr val="bg1"/>
                </a:solidFill>
              </a:defRPr>
            </a:lvl1pPr>
          </a:lstStyle>
          <a:p>
            <a:r>
              <a:rPr lang="en-US" dirty="0"/>
              <a:t>IBM Consulting / © 2022 IBM Corporation</a:t>
            </a:r>
          </a:p>
        </p:txBody>
      </p:sp>
      <p:sp>
        <p:nvSpPr>
          <p:cNvPr id="9" name="Slide Number Placeholder">
            <a:extLst>
              <a:ext uri="{FF2B5EF4-FFF2-40B4-BE49-F238E27FC236}">
                <a16:creationId xmlns:a16="http://schemas.microsoft.com/office/drawing/2014/main" id="{8E538475-F717-BC4D-8C90-255C724DF160}"/>
              </a:ext>
            </a:extLst>
          </p:cNvPr>
          <p:cNvSpPr>
            <a:spLocks noGrp="1"/>
          </p:cNvSpPr>
          <p:nvPr>
            <p:ph type="sldNum" sz="quarter" idx="11"/>
          </p:nvPr>
        </p:nvSpPr>
        <p:spPr>
          <a:xfrm>
            <a:off x="11338562" y="7680961"/>
            <a:ext cx="2925971" cy="266699"/>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381991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text (four column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004144"/>
                </a:solidFill>
              </a:defRPr>
            </a:lvl1pPr>
          </a:lstStyle>
          <a:p>
            <a:r>
              <a:rPr lang="de-DE"/>
              <a:t>Mastertitelformat bearbeiten</a:t>
            </a:r>
            <a:endParaRPr lang="en-US" dirty="0"/>
          </a:p>
        </p:txBody>
      </p:sp>
      <p:sp>
        <p:nvSpPr>
          <p:cNvPr id="6" name="Text Placeholder 1"/>
          <p:cNvSpPr>
            <a:spLocks noGrp="1"/>
          </p:cNvSpPr>
          <p:nvPr>
            <p:ph type="body" sz="quarter" idx="12"/>
          </p:nvPr>
        </p:nvSpPr>
        <p:spPr>
          <a:xfrm>
            <a:off x="351130"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Text Placeholder 2"/>
          <p:cNvSpPr>
            <a:spLocks noGrp="1"/>
          </p:cNvSpPr>
          <p:nvPr>
            <p:ph type="body" sz="quarter" idx="13"/>
          </p:nvPr>
        </p:nvSpPr>
        <p:spPr>
          <a:xfrm>
            <a:off x="4008730"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0" name="Text Placeholder 3"/>
          <p:cNvSpPr>
            <a:spLocks noGrp="1"/>
          </p:cNvSpPr>
          <p:nvPr>
            <p:ph type="body" sz="quarter" idx="14"/>
          </p:nvPr>
        </p:nvSpPr>
        <p:spPr>
          <a:xfrm>
            <a:off x="7679511"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Text Placeholder 4"/>
          <p:cNvSpPr>
            <a:spLocks noGrp="1"/>
          </p:cNvSpPr>
          <p:nvPr>
            <p:ph type="body" sz="quarter" idx="15"/>
          </p:nvPr>
        </p:nvSpPr>
        <p:spPr>
          <a:xfrm>
            <a:off x="11323930"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Footer Placeholder">
            <a:extLst>
              <a:ext uri="{FF2B5EF4-FFF2-40B4-BE49-F238E27FC236}">
                <a16:creationId xmlns:a16="http://schemas.microsoft.com/office/drawing/2014/main" id="{DB057887-6E42-D341-9096-DA365F989E8B}"/>
              </a:ext>
            </a:extLst>
          </p:cNvPr>
          <p:cNvSpPr>
            <a:spLocks noGrp="1"/>
          </p:cNvSpPr>
          <p:nvPr>
            <p:ph type="ftr" sz="quarter" idx="10"/>
          </p:nvPr>
        </p:nvSpPr>
        <p:spPr>
          <a:xfrm>
            <a:off x="365866" y="7680961"/>
            <a:ext cx="6583576" cy="266699"/>
          </a:xfrm>
        </p:spPr>
        <p:txBody>
          <a:bodyPr/>
          <a:lstStyle>
            <a:lvl1pPr>
              <a:defRPr>
                <a:solidFill>
                  <a:schemeClr val="bg1"/>
                </a:solidFill>
              </a:defRPr>
            </a:lvl1pPr>
          </a:lstStyle>
          <a:p>
            <a:r>
              <a:rPr lang="en-US" dirty="0"/>
              <a:t>IBM Consulting / © 2022 IBM Corporation</a:t>
            </a:r>
          </a:p>
        </p:txBody>
      </p:sp>
      <p:sp>
        <p:nvSpPr>
          <p:cNvPr id="11" name="Slide Number Placeholder">
            <a:extLst>
              <a:ext uri="{FF2B5EF4-FFF2-40B4-BE49-F238E27FC236}">
                <a16:creationId xmlns:a16="http://schemas.microsoft.com/office/drawing/2014/main" id="{2714B7B2-DDE2-4B42-A171-39D7650C4A7A}"/>
              </a:ext>
            </a:extLst>
          </p:cNvPr>
          <p:cNvSpPr>
            <a:spLocks noGrp="1"/>
          </p:cNvSpPr>
          <p:nvPr>
            <p:ph type="sldNum" sz="quarter" idx="11"/>
          </p:nvPr>
        </p:nvSpPr>
        <p:spPr>
          <a:xfrm>
            <a:off x="11338562" y="7680961"/>
            <a:ext cx="2925971" cy="266699"/>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81265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text, half-image">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FF8289"/>
                </a:solidFill>
              </a:defRPr>
            </a:lvl1pPr>
          </a:lstStyle>
          <a:p>
            <a:r>
              <a:rPr lang="de-DE"/>
              <a:t>Mastertitelformat bearbeiten</a:t>
            </a:r>
            <a:endParaRPr lang="en-US" dirty="0"/>
          </a:p>
        </p:txBody>
      </p:sp>
      <p:sp>
        <p:nvSpPr>
          <p:cNvPr id="8" name="Text Placeholder"/>
          <p:cNvSpPr>
            <a:spLocks noGrp="1"/>
          </p:cNvSpPr>
          <p:nvPr>
            <p:ph type="body" sz="quarter" idx="13"/>
          </p:nvPr>
        </p:nvSpPr>
        <p:spPr>
          <a:xfrm>
            <a:off x="351130" y="2002915"/>
            <a:ext cx="6598310" cy="5203546"/>
          </a:xfrm>
        </p:spPr>
        <p:txBody>
          <a:bodyPr/>
          <a:lstStyle>
            <a:lvl1pPr>
              <a:defRPr>
                <a:solidFill>
                  <a:srgbClr val="FF8289"/>
                </a:solidFill>
              </a:defRPr>
            </a:lvl1pPr>
            <a:lvl2pPr>
              <a:defRPr>
                <a:solidFill>
                  <a:srgbClr val="FF8289"/>
                </a:solidFill>
              </a:defRPr>
            </a:lvl2pPr>
            <a:lvl3pPr>
              <a:defRPr>
                <a:solidFill>
                  <a:srgbClr val="FF8289"/>
                </a:solidFill>
              </a:defRPr>
            </a:lvl3pPr>
            <a:lvl4pPr>
              <a:defRPr>
                <a:solidFill>
                  <a:srgbClr val="FF8289"/>
                </a:solidFill>
              </a:defRPr>
            </a:lvl4pPr>
            <a:lvl5pPr>
              <a:defRPr>
                <a:solidFill>
                  <a:srgbClr val="FF828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Picture Placeholder 8">
            <a:extLst>
              <a:ext uri="{FF2B5EF4-FFF2-40B4-BE49-F238E27FC236}">
                <a16:creationId xmlns:a16="http://schemas.microsoft.com/office/drawing/2014/main" id="{2EC51D40-15A2-0F4D-A113-B29B2642DEB9}"/>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397784505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BAE6FF"/>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1989734"/>
            <a:ext cx="2940710" cy="5203546"/>
          </a:xfrm>
        </p:spPr>
        <p:txBody>
          <a:bodyPr/>
          <a:lstStyle>
            <a:lvl1pPr>
              <a:defRPr>
                <a:solidFill>
                  <a:srgbClr val="BAE6FF"/>
                </a:solidFill>
              </a:defRPr>
            </a:lvl1pPr>
            <a:lvl2pPr>
              <a:defRPr>
                <a:solidFill>
                  <a:srgbClr val="BAE6FF"/>
                </a:solidFill>
              </a:defRPr>
            </a:lvl2pPr>
            <a:lvl3pPr>
              <a:defRPr>
                <a:solidFill>
                  <a:srgbClr val="BAE6FF"/>
                </a:solidFill>
              </a:defRPr>
            </a:lvl3pPr>
            <a:lvl4pPr>
              <a:defRPr>
                <a:solidFill>
                  <a:srgbClr val="BAE6FF"/>
                </a:solidFill>
              </a:defRPr>
            </a:lvl4pPr>
            <a:lvl5pPr>
              <a:defRPr>
                <a:solidFill>
                  <a:srgbClr val="BAE6FF"/>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5"/>
          </p:nvPr>
        </p:nvSpPr>
        <p:spPr>
          <a:xfrm>
            <a:off x="4008730" y="2017933"/>
            <a:ext cx="2940710" cy="5175346"/>
          </a:xfrm>
        </p:spPr>
        <p:txBody>
          <a:bodyPr/>
          <a:lstStyle>
            <a:lvl1pPr>
              <a:spcBef>
                <a:spcPts val="480"/>
              </a:spcBef>
              <a:defRPr sz="1600">
                <a:solidFill>
                  <a:srgbClr val="BAE6FF"/>
                </a:solidFill>
              </a:defRPr>
            </a:lvl1pPr>
            <a:lvl2pPr>
              <a:spcBef>
                <a:spcPts val="480"/>
              </a:spcBef>
              <a:defRPr sz="1600">
                <a:solidFill>
                  <a:srgbClr val="BAE6FF"/>
                </a:solidFill>
              </a:defRPr>
            </a:lvl2pPr>
            <a:lvl3pPr>
              <a:spcBef>
                <a:spcPts val="480"/>
              </a:spcBef>
              <a:defRPr sz="1600">
                <a:solidFill>
                  <a:srgbClr val="BAE6FF"/>
                </a:solidFill>
              </a:defRPr>
            </a:lvl3pPr>
            <a:lvl4pPr>
              <a:spcBef>
                <a:spcPts val="480"/>
              </a:spcBef>
              <a:defRPr sz="1600">
                <a:solidFill>
                  <a:srgbClr val="BAE6FF"/>
                </a:solidFill>
              </a:defRPr>
            </a:lvl4pPr>
            <a:lvl5pPr>
              <a:spcBef>
                <a:spcPts val="480"/>
              </a:spcBef>
              <a:defRPr sz="1600">
                <a:solidFill>
                  <a:srgbClr val="BAE6FF"/>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Picture Placeholder 8">
            <a:extLst>
              <a:ext uri="{FF2B5EF4-FFF2-40B4-BE49-F238E27FC236}">
                <a16:creationId xmlns:a16="http://schemas.microsoft.com/office/drawing/2014/main" id="{06FFBE51-162C-CF43-AEFD-03C55AEADF45}"/>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3044803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_with_image_1">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36499" y="307238"/>
            <a:ext cx="6511773" cy="5691226"/>
          </a:xfrm>
        </p:spPr>
        <p:txBody>
          <a:bodyPr/>
          <a:lstStyle/>
          <a:p>
            <a:r>
              <a:rPr lang="en-US" dirty="0">
                <a:solidFill>
                  <a:schemeClr val="accent2"/>
                </a:solidFill>
              </a:rPr>
              <a:t>Master presentation template on Teal 80 background, three line maximum</a:t>
            </a:r>
            <a:br>
              <a:rPr lang="en-US" dirty="0">
                <a:solidFill>
                  <a:schemeClr val="accent2"/>
                </a:solidFill>
              </a:rPr>
            </a:br>
            <a:r>
              <a:rPr lang="en-US" sz="2560" dirty="0">
                <a:solidFill>
                  <a:schemeClr val="accent2"/>
                </a:solidFill>
              </a:rPr>
              <a:t>—</a:t>
            </a:r>
            <a:br>
              <a:rPr lang="en-US" sz="2560" dirty="0">
                <a:solidFill>
                  <a:schemeClr val="accent2"/>
                </a:solidFill>
              </a:rPr>
            </a:br>
            <a:r>
              <a:rPr lang="en-US" sz="2560" dirty="0">
                <a:solidFill>
                  <a:schemeClr val="accent2"/>
                </a:solidFill>
              </a:rPr>
              <a:t>First </a:t>
            </a:r>
            <a:r>
              <a:rPr lang="en-US" sz="2560" dirty="0" err="1">
                <a:solidFill>
                  <a:schemeClr val="accent2"/>
                </a:solidFill>
              </a:rPr>
              <a:t>Lastname</a:t>
            </a:r>
            <a:br>
              <a:rPr lang="en-US" sz="2560" dirty="0">
                <a:solidFill>
                  <a:schemeClr val="accent2"/>
                </a:solidFill>
              </a:rPr>
            </a:br>
            <a:r>
              <a:rPr lang="en-US" sz="2560" dirty="0">
                <a:solidFill>
                  <a:schemeClr val="accent2"/>
                </a:solidFill>
              </a:rPr>
              <a:t>Job Title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54B9C39-8F5B-7945-9D73-42AB26CD2E7F}"/>
              </a:ext>
            </a:extLst>
          </p:cNvPr>
          <p:cNvPicPr>
            <a:picLocks noChangeAspect="1"/>
          </p:cNvPicPr>
          <p:nvPr userDrawn="1"/>
        </p:nvPicPr>
        <p:blipFill>
          <a:blip r:embed="rId2"/>
          <a:stretch>
            <a:fillRect/>
          </a:stretch>
        </p:blipFill>
        <p:spPr>
          <a:xfrm>
            <a:off x="6572144" y="6822619"/>
            <a:ext cx="421344" cy="1038758"/>
          </a:xfrm>
          <a:prstGeom prst="rect">
            <a:avLst/>
          </a:prstGeom>
        </p:spPr>
      </p:pic>
      <p:pic>
        <p:nvPicPr>
          <p:cNvPr id="7" name="Picture 6">
            <a:extLst>
              <a:ext uri="{FF2B5EF4-FFF2-40B4-BE49-F238E27FC236}">
                <a16:creationId xmlns:a16="http://schemas.microsoft.com/office/drawing/2014/main" id="{36D81D70-40A6-AC49-B116-AC0D52A7EDE7}"/>
              </a:ext>
            </a:extLst>
          </p:cNvPr>
          <p:cNvPicPr>
            <a:picLocks noChangeAspect="1"/>
          </p:cNvPicPr>
          <p:nvPr userDrawn="1"/>
        </p:nvPicPr>
        <p:blipFill>
          <a:blip r:embed="rId3"/>
          <a:stretch>
            <a:fillRect/>
          </a:stretch>
        </p:blipFill>
        <p:spPr>
          <a:xfrm>
            <a:off x="366979" y="7587002"/>
            <a:ext cx="2542970" cy="348541"/>
          </a:xfrm>
          <a:prstGeom prst="rect">
            <a:avLst/>
          </a:prstGeom>
        </p:spPr>
      </p:pic>
      <p:sp>
        <p:nvSpPr>
          <p:cNvPr id="8" name="Picture Placeholder 8">
            <a:extLst>
              <a:ext uri="{FF2B5EF4-FFF2-40B4-BE49-F238E27FC236}">
                <a16:creationId xmlns:a16="http://schemas.microsoft.com/office/drawing/2014/main" id="{B088CEF0-EF57-1548-8AFC-CF01B150CD40}"/>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15947447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ase study 1: title, text (two columns), half-image">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FDDC69"/>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1989734"/>
            <a:ext cx="2940710" cy="5203546"/>
          </a:xfrm>
        </p:spPr>
        <p:txBody>
          <a:bodyPr/>
          <a:lstStyle>
            <a:lvl1pPr>
              <a:defRPr>
                <a:solidFill>
                  <a:srgbClr val="FDDC69"/>
                </a:solidFill>
              </a:defRPr>
            </a:lvl1pPr>
            <a:lvl2pPr>
              <a:defRPr>
                <a:solidFill>
                  <a:srgbClr val="FDDC69"/>
                </a:solidFill>
              </a:defRPr>
            </a:lvl2pPr>
            <a:lvl3pPr>
              <a:defRPr>
                <a:solidFill>
                  <a:srgbClr val="FDDC69"/>
                </a:solidFill>
              </a:defRPr>
            </a:lvl3pPr>
            <a:lvl4pPr>
              <a:defRPr>
                <a:solidFill>
                  <a:srgbClr val="FDDC69"/>
                </a:solidFill>
              </a:defRPr>
            </a:lvl4pPr>
            <a:lvl5pPr>
              <a:defRPr>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5"/>
          </p:nvPr>
        </p:nvSpPr>
        <p:spPr>
          <a:xfrm>
            <a:off x="4008730" y="2017933"/>
            <a:ext cx="2940710" cy="5175346"/>
          </a:xfrm>
        </p:spPr>
        <p:txBody>
          <a:bodyPr/>
          <a:lstStyle>
            <a:lvl1pPr>
              <a:spcBef>
                <a:spcPts val="480"/>
              </a:spcBef>
              <a:defRPr sz="1600">
                <a:solidFill>
                  <a:srgbClr val="FDDC69"/>
                </a:solidFill>
              </a:defRPr>
            </a:lvl1pPr>
            <a:lvl2pPr>
              <a:spcBef>
                <a:spcPts val="480"/>
              </a:spcBef>
              <a:defRPr sz="1600">
                <a:solidFill>
                  <a:srgbClr val="FDDC69"/>
                </a:solidFill>
              </a:defRPr>
            </a:lvl2pPr>
            <a:lvl3pPr>
              <a:spcBef>
                <a:spcPts val="480"/>
              </a:spcBef>
              <a:defRPr sz="1600">
                <a:solidFill>
                  <a:srgbClr val="FDDC69"/>
                </a:solidFill>
              </a:defRPr>
            </a:lvl3pPr>
            <a:lvl4pPr>
              <a:spcBef>
                <a:spcPts val="480"/>
              </a:spcBef>
              <a:defRPr sz="1600">
                <a:solidFill>
                  <a:srgbClr val="FDDC69"/>
                </a:solidFill>
              </a:defRPr>
            </a:lvl4pPr>
            <a:lvl5pPr>
              <a:spcBef>
                <a:spcPts val="480"/>
              </a:spcBef>
              <a:defRPr sz="1600">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Picture Placeholder 8">
            <a:extLst>
              <a:ext uri="{FF2B5EF4-FFF2-40B4-BE49-F238E27FC236}">
                <a16:creationId xmlns:a16="http://schemas.microsoft.com/office/drawing/2014/main" id="{12C54317-BCE7-984E-B4C4-18D1D75D3D5A}"/>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13468295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FF8289"/>
                </a:solidFill>
              </a:defRPr>
            </a:lvl1pPr>
          </a:lstStyle>
          <a:p>
            <a:r>
              <a:rPr lang="de-DE"/>
              <a:t>Mastertitelformat bearbeiten</a:t>
            </a:r>
            <a:endParaRPr lang="en-US" dirty="0"/>
          </a:p>
        </p:txBody>
      </p:sp>
      <p:sp>
        <p:nvSpPr>
          <p:cNvPr id="6" name="Text Placeholder 1"/>
          <p:cNvSpPr>
            <a:spLocks noGrp="1"/>
          </p:cNvSpPr>
          <p:nvPr>
            <p:ph type="body" sz="quarter" idx="12"/>
          </p:nvPr>
        </p:nvSpPr>
        <p:spPr>
          <a:xfrm>
            <a:off x="7666330" y="307239"/>
            <a:ext cx="2940710" cy="6871411"/>
          </a:xfrm>
        </p:spPr>
        <p:txBody>
          <a:bodyPr/>
          <a:lstStyle>
            <a:lvl1pPr>
              <a:defRPr>
                <a:solidFill>
                  <a:srgbClr val="FF8289"/>
                </a:solidFill>
              </a:defRPr>
            </a:lvl1pPr>
            <a:lvl2pPr>
              <a:defRPr>
                <a:solidFill>
                  <a:srgbClr val="FF8289"/>
                </a:solidFill>
              </a:defRPr>
            </a:lvl2pPr>
            <a:lvl3pPr>
              <a:defRPr>
                <a:solidFill>
                  <a:srgbClr val="FF8289"/>
                </a:solidFill>
              </a:defRPr>
            </a:lvl3pPr>
            <a:lvl4pPr>
              <a:defRPr>
                <a:solidFill>
                  <a:srgbClr val="FF8289"/>
                </a:solidFill>
              </a:defRPr>
            </a:lvl4pPr>
            <a:lvl5pPr>
              <a:defRPr>
                <a:solidFill>
                  <a:srgbClr val="FF828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Text Placeholder 2"/>
          <p:cNvSpPr>
            <a:spLocks noGrp="1"/>
          </p:cNvSpPr>
          <p:nvPr>
            <p:ph type="body" sz="quarter" idx="13"/>
          </p:nvPr>
        </p:nvSpPr>
        <p:spPr>
          <a:xfrm>
            <a:off x="11323930" y="307239"/>
            <a:ext cx="2940710" cy="6871411"/>
          </a:xfrm>
        </p:spPr>
        <p:txBody>
          <a:bodyPr/>
          <a:lstStyle>
            <a:lvl1pPr>
              <a:defRPr>
                <a:solidFill>
                  <a:srgbClr val="FF8289"/>
                </a:solidFill>
              </a:defRPr>
            </a:lvl1pPr>
            <a:lvl2pPr>
              <a:defRPr>
                <a:solidFill>
                  <a:srgbClr val="FF8289"/>
                </a:solidFill>
              </a:defRPr>
            </a:lvl2pPr>
            <a:lvl3pPr>
              <a:defRPr>
                <a:solidFill>
                  <a:srgbClr val="FF8289"/>
                </a:solidFill>
              </a:defRPr>
            </a:lvl3pPr>
            <a:lvl4pPr>
              <a:defRPr>
                <a:solidFill>
                  <a:srgbClr val="FF8289"/>
                </a:solidFill>
              </a:defRPr>
            </a:lvl4pPr>
            <a:lvl5pPr>
              <a:defRPr>
                <a:solidFill>
                  <a:srgbClr val="FF828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184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split background)">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501" y="307239"/>
            <a:ext cx="6627462" cy="6871411"/>
          </a:xfrm>
        </p:spPr>
        <p:txBody>
          <a:bodyPr/>
          <a:lstStyle>
            <a:lvl1pPr>
              <a:defRPr b="0" i="0">
                <a:solidFill>
                  <a:srgbClr val="FDDC69"/>
                </a:solidFill>
                <a:latin typeface="Arial" panose="020B0604020202020204" pitchFamily="34" charset="0"/>
              </a:defRPr>
            </a:lvl1pPr>
          </a:lstStyle>
          <a:p>
            <a:r>
              <a:rPr lang="de-DE"/>
              <a:t>Mastertitelformat bearbeiten</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tx2"/>
          </a:solidFill>
        </p:spPr>
        <p:txBody>
          <a:bodyPr wrap="square" lIns="0" tIns="0" rIns="0" bIns="0" rtlCol="0" anchor="ctr">
            <a:noAutofit/>
          </a:bodyPr>
          <a:lstStyle/>
          <a:p>
            <a:pPr algn="ctr"/>
            <a:endParaRPr lang="en-US" sz="1920" b="0" i="0" dirty="0">
              <a:solidFill>
                <a:srgbClr val="FFFFFF"/>
              </a:solidFill>
              <a:latin typeface="Arial" panose="020B0604020202020204" pitchFamily="34" charset="0"/>
              <a:cs typeface="Arial"/>
            </a:endParaRPr>
          </a:p>
        </p:txBody>
      </p:sp>
      <p:sp>
        <p:nvSpPr>
          <p:cNvPr id="6" name="Text Placeholder"/>
          <p:cNvSpPr>
            <a:spLocks noGrp="1"/>
          </p:cNvSpPr>
          <p:nvPr>
            <p:ph type="body" sz="quarter" idx="12"/>
          </p:nvPr>
        </p:nvSpPr>
        <p:spPr>
          <a:xfrm>
            <a:off x="7666330" y="307239"/>
            <a:ext cx="6598310" cy="6871411"/>
          </a:xfrm>
        </p:spPr>
        <p:txBody>
          <a:bodyPr/>
          <a:lstStyle>
            <a:lvl1pPr>
              <a:defRPr b="0" i="0">
                <a:solidFill>
                  <a:srgbClr val="004144"/>
                </a:solidFill>
                <a:latin typeface="Arial" panose="020B0604020202020204" pitchFamily="34" charset="0"/>
              </a:defRPr>
            </a:lvl1pPr>
            <a:lvl2pPr>
              <a:buClrTx/>
              <a:defRPr b="0" i="0">
                <a:solidFill>
                  <a:srgbClr val="004144"/>
                </a:solidFill>
                <a:latin typeface="Arial" panose="020B0604020202020204" pitchFamily="34" charset="0"/>
              </a:defRPr>
            </a:lvl2pPr>
            <a:lvl3pPr>
              <a:buClrTx/>
              <a:defRPr b="0" i="0">
                <a:solidFill>
                  <a:srgbClr val="004144"/>
                </a:solidFill>
                <a:latin typeface="Arial" panose="020B0604020202020204" pitchFamily="34" charset="0"/>
              </a:defRPr>
            </a:lvl3pPr>
            <a:lvl4pPr>
              <a:buClrTx/>
              <a:defRPr b="0" i="0">
                <a:solidFill>
                  <a:srgbClr val="004144"/>
                </a:solidFill>
                <a:latin typeface="Arial" panose="020B0604020202020204" pitchFamily="34" charset="0"/>
              </a:defRPr>
            </a:lvl4pPr>
            <a:lvl5pPr>
              <a:buClrTx/>
              <a:defRPr b="0" i="0">
                <a:solidFill>
                  <a:srgbClr val="004144"/>
                </a:solidFill>
                <a:latin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b="0" i="0">
                <a:latin typeface="Arial" panose="020B0604020202020204" pitchFamily="34" charset="0"/>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b="0" i="0">
                <a:solidFill>
                  <a:schemeClr val="bg1"/>
                </a:solidFill>
                <a:latin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80819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insight, text, boxe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8" name="Text Placeholder"/>
          <p:cNvSpPr>
            <a:spLocks noGrp="1"/>
          </p:cNvSpPr>
          <p:nvPr>
            <p:ph type="body" sz="quarter" idx="13"/>
          </p:nvPr>
        </p:nvSpPr>
        <p:spPr>
          <a:xfrm>
            <a:off x="364311" y="2002915"/>
            <a:ext cx="65983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1"/>
          <p:cNvSpPr>
            <a:spLocks noGrp="1"/>
          </p:cNvSpPr>
          <p:nvPr>
            <p:ph sz="quarter" idx="17"/>
          </p:nvPr>
        </p:nvSpPr>
        <p:spPr>
          <a:xfrm>
            <a:off x="7315200" y="0"/>
            <a:ext cx="3657600" cy="4114800"/>
          </a:xfrm>
          <a:solidFill>
            <a:srgbClr val="E5E0DF"/>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10" name="Content Placeholder 2"/>
          <p:cNvSpPr>
            <a:spLocks noGrp="1"/>
          </p:cNvSpPr>
          <p:nvPr>
            <p:ph sz="quarter" idx="18"/>
          </p:nvPr>
        </p:nvSpPr>
        <p:spPr>
          <a:xfrm>
            <a:off x="10972800" y="0"/>
            <a:ext cx="3657600" cy="4114800"/>
          </a:xfrm>
          <a:solidFill>
            <a:schemeClr val="accent1"/>
          </a:solidFill>
          <a:ln>
            <a:noFill/>
          </a:ln>
        </p:spPr>
        <p:txBody>
          <a:bodyPr lIns="219456" tIns="201168" rIns="228600" bIns="228600"/>
          <a:lstStyle>
            <a:lvl1pPr>
              <a:defRPr>
                <a:solidFill>
                  <a:schemeClr val="tx1"/>
                </a:solidFill>
              </a:defRPr>
            </a:lvl1pPr>
          </a:lstStyle>
          <a:p>
            <a:pPr lvl="0"/>
            <a:r>
              <a:rPr lang="de-DE"/>
              <a:t>Mastertextformat bearbeiten</a:t>
            </a:r>
          </a:p>
        </p:txBody>
      </p:sp>
      <p:sp>
        <p:nvSpPr>
          <p:cNvPr id="12" name="Content Placeholder 3"/>
          <p:cNvSpPr>
            <a:spLocks noGrp="1"/>
          </p:cNvSpPr>
          <p:nvPr>
            <p:ph sz="quarter" idx="19"/>
          </p:nvPr>
        </p:nvSpPr>
        <p:spPr>
          <a:xfrm>
            <a:off x="7315200" y="4112262"/>
            <a:ext cx="7315200" cy="4117339"/>
          </a:xfrm>
          <a:solidFill>
            <a:schemeClr val="accent6"/>
          </a:solidFill>
          <a:ln>
            <a:noFill/>
          </a:ln>
        </p:spPr>
        <p:txBody>
          <a:bodyPr lIns="219456" tIns="201168" rIns="228600" bIns="228600"/>
          <a:lstStyle>
            <a:lvl1pPr>
              <a:defRPr>
                <a:solidFill>
                  <a:schemeClr val="tx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117788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insight, text, boxe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8" name="Text Placeholder"/>
          <p:cNvSpPr>
            <a:spLocks noGrp="1"/>
          </p:cNvSpPr>
          <p:nvPr>
            <p:ph type="body" sz="quarter" idx="13"/>
          </p:nvPr>
        </p:nvSpPr>
        <p:spPr>
          <a:xfrm>
            <a:off x="364311" y="2002915"/>
            <a:ext cx="65983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1"/>
          <p:cNvSpPr>
            <a:spLocks noGrp="1"/>
          </p:cNvSpPr>
          <p:nvPr>
            <p:ph sz="quarter" idx="17"/>
          </p:nvPr>
        </p:nvSpPr>
        <p:spPr>
          <a:xfrm>
            <a:off x="7315200" y="0"/>
            <a:ext cx="3657600" cy="4114800"/>
          </a:xfrm>
          <a:solidFill>
            <a:srgbClr val="E5E0DF"/>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10" name="Content Placeholder 2"/>
          <p:cNvSpPr>
            <a:spLocks noGrp="1"/>
          </p:cNvSpPr>
          <p:nvPr>
            <p:ph sz="quarter" idx="18"/>
          </p:nvPr>
        </p:nvSpPr>
        <p:spPr>
          <a:xfrm>
            <a:off x="10972800" y="0"/>
            <a:ext cx="3657600" cy="4114800"/>
          </a:xfrm>
          <a:solidFill>
            <a:srgbClr val="004144"/>
          </a:solidFill>
          <a:ln>
            <a:noFill/>
          </a:ln>
        </p:spPr>
        <p:txBody>
          <a:bodyPr lIns="219456" tIns="201168" rIns="228600" bIns="228600"/>
          <a:lstStyle>
            <a:lvl1pPr>
              <a:defRPr>
                <a:solidFill>
                  <a:schemeClr val="tx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2" name="Content Placeholder 3">
            <a:extLst>
              <a:ext uri="{FF2B5EF4-FFF2-40B4-BE49-F238E27FC236}">
                <a16:creationId xmlns:a16="http://schemas.microsoft.com/office/drawing/2014/main" id="{06717376-7764-3D40-A18B-7A08CAEDA221}"/>
              </a:ext>
            </a:extLst>
          </p:cNvPr>
          <p:cNvSpPr>
            <a:spLocks noGrp="1"/>
          </p:cNvSpPr>
          <p:nvPr>
            <p:ph sz="quarter" idx="19"/>
          </p:nvPr>
        </p:nvSpPr>
        <p:spPr>
          <a:xfrm>
            <a:off x="7315200" y="4112262"/>
            <a:ext cx="7315200" cy="4117339"/>
          </a:xfrm>
          <a:solidFill>
            <a:srgbClr val="004144"/>
          </a:solidFill>
          <a:ln>
            <a:noFill/>
          </a:ln>
        </p:spPr>
        <p:txBody>
          <a:bodyPr lIns="219456" tIns="201168" rIns="228600" bIns="228600"/>
          <a:lstStyle>
            <a:lvl1pPr>
              <a:defRPr>
                <a:solidFill>
                  <a:schemeClr val="tx1"/>
                </a:solidFill>
              </a:defRPr>
            </a:lvl1pPr>
          </a:lstStyle>
          <a:p>
            <a:pPr lvl="0"/>
            <a:r>
              <a:rPr lang="de-DE"/>
              <a:t>Mastertextformat bearbeiten</a:t>
            </a:r>
          </a:p>
        </p:txBody>
      </p:sp>
    </p:spTree>
    <p:extLst>
      <p:ext uri="{BB962C8B-B14F-4D97-AF65-F5344CB8AC3E}">
        <p14:creationId xmlns:p14="http://schemas.microsoft.com/office/powerpoint/2010/main" val="25839421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7315200" cy="4114802"/>
          </a:xfrm>
          <a:solidFill>
            <a:srgbClr val="004144"/>
          </a:solidFill>
        </p:spPr>
        <p:txBody>
          <a:bodyPr lIns="210312" tIns="201168" rIns="228600" bIns="228600"/>
          <a:lstStyle>
            <a:lvl1pPr>
              <a:defRPr>
                <a:solidFill>
                  <a:schemeClr val="tx1"/>
                </a:solidFill>
              </a:defRPr>
            </a:lvl1pPr>
          </a:lstStyle>
          <a:p>
            <a:r>
              <a:rPr lang="de-DE"/>
              <a:t>Mastertitelformat bearbeiten</a:t>
            </a:r>
            <a:endParaRPr lang="en-US" dirty="0"/>
          </a:p>
        </p:txBody>
      </p:sp>
      <p:sp>
        <p:nvSpPr>
          <p:cNvPr id="6" name="Content Placeholder 1"/>
          <p:cNvSpPr>
            <a:spLocks noGrp="1"/>
          </p:cNvSpPr>
          <p:nvPr>
            <p:ph sz="quarter" idx="17"/>
          </p:nvPr>
        </p:nvSpPr>
        <p:spPr>
          <a:xfrm>
            <a:off x="7315200" y="0"/>
            <a:ext cx="3657600" cy="4114800"/>
          </a:xfrm>
          <a:solidFill>
            <a:schemeClr val="bg1">
              <a:lumMod val="20000"/>
              <a:lumOff val="80000"/>
            </a:schemeClr>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11" name="Content Placeholder 2"/>
          <p:cNvSpPr>
            <a:spLocks noGrp="1"/>
          </p:cNvSpPr>
          <p:nvPr>
            <p:ph sz="quarter" idx="18"/>
          </p:nvPr>
        </p:nvSpPr>
        <p:spPr>
          <a:xfrm>
            <a:off x="10972800" y="0"/>
            <a:ext cx="3657600" cy="4114800"/>
          </a:xfrm>
          <a:solidFill>
            <a:srgbClr val="061727"/>
          </a:solidFill>
          <a:ln>
            <a:noFill/>
          </a:ln>
        </p:spPr>
        <p:txBody>
          <a:bodyPr lIns="219456" tIns="201168" rIns="228600" bIns="228600"/>
          <a:lstStyle>
            <a:lvl1pPr>
              <a:defRPr>
                <a:solidFill>
                  <a:srgbClr val="BAE6FF"/>
                </a:solidFill>
              </a:defRPr>
            </a:lvl1pPr>
          </a:lstStyle>
          <a:p>
            <a:pPr lvl="0"/>
            <a:r>
              <a:rPr lang="de-DE"/>
              <a:t>Mastertextformat bearbeiten</a:t>
            </a:r>
          </a:p>
        </p:txBody>
      </p:sp>
      <p:sp>
        <p:nvSpPr>
          <p:cNvPr id="7" name="Content Placeholder 3"/>
          <p:cNvSpPr>
            <a:spLocks noGrp="1"/>
          </p:cNvSpPr>
          <p:nvPr>
            <p:ph sz="quarter" idx="20"/>
          </p:nvPr>
        </p:nvSpPr>
        <p:spPr>
          <a:xfrm>
            <a:off x="0" y="4112262"/>
            <a:ext cx="7315200" cy="4117339"/>
          </a:xfrm>
          <a:solidFill>
            <a:srgbClr val="BAE6FF"/>
          </a:solidFill>
        </p:spPr>
        <p:txBody>
          <a:bodyPr lIns="219456" tIns="201168" rIns="228600" bIns="228600"/>
          <a:lstStyle>
            <a:lvl1pPr>
              <a:defRPr>
                <a:solidFill>
                  <a:srgbClr val="061727"/>
                </a:solidFill>
              </a:defRPr>
            </a:lvl1pPr>
          </a:lstStyle>
          <a:p>
            <a:pPr lvl="0"/>
            <a:r>
              <a:rPr lang="de-DE"/>
              <a:t>Mastertextformat bearbeiten</a:t>
            </a:r>
          </a:p>
        </p:txBody>
      </p:sp>
      <p:sp>
        <p:nvSpPr>
          <p:cNvPr id="14" name="Content Placeholder 4"/>
          <p:cNvSpPr>
            <a:spLocks noGrp="1"/>
          </p:cNvSpPr>
          <p:nvPr>
            <p:ph sz="quarter" idx="19"/>
          </p:nvPr>
        </p:nvSpPr>
        <p:spPr>
          <a:xfrm>
            <a:off x="7315200" y="4112262"/>
            <a:ext cx="7315200" cy="4117339"/>
          </a:xfrm>
          <a:solidFill>
            <a:schemeClr val="tx1"/>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35562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boxes (1 large, 4 small)">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14630400" cy="4111141"/>
          </a:xfrm>
          <a:noFill/>
        </p:spPr>
        <p:txBody>
          <a:bodyPr lIns="182880" tIns="164592" rIns="228600" bIns="228600"/>
          <a:lstStyle>
            <a:lvl1pPr>
              <a:defRPr sz="7680">
                <a:solidFill>
                  <a:schemeClr val="bg1"/>
                </a:solidFill>
              </a:defRPr>
            </a:lvl1pPr>
          </a:lstStyle>
          <a:p>
            <a:r>
              <a:rPr lang="de-DE"/>
              <a:t>Mastertitelformat bearbeiten</a:t>
            </a:r>
            <a:endParaRPr lang="en-US" dirty="0"/>
          </a:p>
        </p:txBody>
      </p:sp>
      <p:sp>
        <p:nvSpPr>
          <p:cNvPr id="13" name="Content Placeholder 1"/>
          <p:cNvSpPr>
            <a:spLocks noGrp="1"/>
          </p:cNvSpPr>
          <p:nvPr>
            <p:ph sz="quarter" idx="20"/>
          </p:nvPr>
        </p:nvSpPr>
        <p:spPr>
          <a:xfrm>
            <a:off x="0" y="4112262"/>
            <a:ext cx="3657600" cy="4117339"/>
          </a:xfrm>
          <a:solidFill>
            <a:srgbClr val="004144"/>
          </a:solidFill>
        </p:spPr>
        <p:txBody>
          <a:bodyPr lIns="219456" tIns="201168" rIns="228600" bIns="228600"/>
          <a:lstStyle>
            <a:lvl1pPr>
              <a:defRPr>
                <a:solidFill>
                  <a:schemeClr val="tx1"/>
                </a:solidFill>
              </a:defRPr>
            </a:lvl1pPr>
          </a:lstStyle>
          <a:p>
            <a:pPr lvl="0"/>
            <a:r>
              <a:rPr lang="de-DE"/>
              <a:t>Mastertextformat bearbeiten</a:t>
            </a:r>
          </a:p>
        </p:txBody>
      </p:sp>
      <p:sp>
        <p:nvSpPr>
          <p:cNvPr id="12" name="Content Placeholder 2"/>
          <p:cNvSpPr>
            <a:spLocks noGrp="1"/>
          </p:cNvSpPr>
          <p:nvPr>
            <p:ph sz="quarter" idx="19"/>
          </p:nvPr>
        </p:nvSpPr>
        <p:spPr>
          <a:xfrm>
            <a:off x="3657602" y="4112262"/>
            <a:ext cx="3657600" cy="4117339"/>
          </a:xfrm>
          <a:solidFill>
            <a:srgbClr val="061727"/>
          </a:solidFill>
          <a:ln>
            <a:noFill/>
          </a:ln>
        </p:spPr>
        <p:txBody>
          <a:bodyPr lIns="219456" tIns="201168" rIns="228600" bIns="228600"/>
          <a:lstStyle>
            <a:lvl1pPr>
              <a:defRPr>
                <a:solidFill>
                  <a:srgbClr val="BAE6FF"/>
                </a:solidFill>
              </a:defRPr>
            </a:lvl1pPr>
          </a:lstStyle>
          <a:p>
            <a:pPr lvl="0"/>
            <a:r>
              <a:rPr lang="de-DE"/>
              <a:t>Mastertextformat bearbeiten</a:t>
            </a:r>
          </a:p>
        </p:txBody>
      </p:sp>
      <p:sp>
        <p:nvSpPr>
          <p:cNvPr id="9" name="Content Placeholder 3"/>
          <p:cNvSpPr>
            <a:spLocks noGrp="1"/>
          </p:cNvSpPr>
          <p:nvPr>
            <p:ph sz="quarter" idx="17"/>
          </p:nvPr>
        </p:nvSpPr>
        <p:spPr>
          <a:xfrm>
            <a:off x="7315200" y="4112259"/>
            <a:ext cx="3657600" cy="4117341"/>
          </a:xfrm>
          <a:solidFill>
            <a:schemeClr val="bg1">
              <a:lumMod val="40000"/>
              <a:lumOff val="60000"/>
            </a:schemeClr>
          </a:solidFill>
          <a:ln>
            <a:noFill/>
          </a:ln>
        </p:spPr>
        <p:txBody>
          <a:bodyPr lIns="219456" tIns="201168" rIns="228600" bIns="228600"/>
          <a:lstStyle>
            <a:lvl1pPr>
              <a:defRPr>
                <a:solidFill>
                  <a:schemeClr val="bg1">
                    <a:lumMod val="50000"/>
                  </a:schemeClr>
                </a:solidFill>
              </a:defRPr>
            </a:lvl1pPr>
          </a:lstStyle>
          <a:p>
            <a:pPr lvl="0"/>
            <a:r>
              <a:rPr lang="de-DE"/>
              <a:t>Mastertextformat bearbeiten</a:t>
            </a:r>
          </a:p>
        </p:txBody>
      </p:sp>
      <p:sp>
        <p:nvSpPr>
          <p:cNvPr id="10" name="Content Placeholder 4"/>
          <p:cNvSpPr>
            <a:spLocks noGrp="1"/>
          </p:cNvSpPr>
          <p:nvPr>
            <p:ph sz="quarter" idx="18"/>
          </p:nvPr>
        </p:nvSpPr>
        <p:spPr>
          <a:xfrm>
            <a:off x="10972800" y="4112259"/>
            <a:ext cx="3657600" cy="4117341"/>
          </a:xfrm>
          <a:solidFill>
            <a:schemeClr val="bg1">
              <a:lumMod val="20000"/>
              <a:lumOff val="80000"/>
            </a:schemeClr>
          </a:solidFill>
          <a:ln>
            <a:noFill/>
          </a:ln>
        </p:spPr>
        <p:txBody>
          <a:bodyPr lIns="219456" tIns="201168" rIns="228600" bIns="228600"/>
          <a:lstStyle>
            <a:lvl1pPr>
              <a:defRPr>
                <a:solidFill>
                  <a:schemeClr val="accent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831128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36915"/>
          </a:xfrm>
          <a:solidFill>
            <a:srgbClr val="004144"/>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4" name="Content Placeholder 2"/>
          <p:cNvSpPr>
            <a:spLocks noGrp="1"/>
          </p:cNvSpPr>
          <p:nvPr>
            <p:ph sz="quarter" idx="13"/>
          </p:nvPr>
        </p:nvSpPr>
        <p:spPr>
          <a:xfrm>
            <a:off x="3657600" y="0"/>
            <a:ext cx="3657600" cy="8236915"/>
          </a:xfrm>
          <a:solidFill>
            <a:schemeClr val="bg1">
              <a:lumMod val="40000"/>
              <a:lumOff val="60000"/>
            </a:schemeClr>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6" name="Content Placeholder 3"/>
          <p:cNvSpPr>
            <a:spLocks noGrp="1"/>
          </p:cNvSpPr>
          <p:nvPr>
            <p:ph sz="quarter" idx="14"/>
          </p:nvPr>
        </p:nvSpPr>
        <p:spPr>
          <a:xfrm>
            <a:off x="7315200" y="0"/>
            <a:ext cx="3657600" cy="8236915"/>
          </a:xfrm>
          <a:solidFill>
            <a:schemeClr val="bg1">
              <a:lumMod val="20000"/>
              <a:lumOff val="80000"/>
            </a:schemeClr>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8" name="Content Placeholder 4"/>
          <p:cNvSpPr>
            <a:spLocks noGrp="1"/>
          </p:cNvSpPr>
          <p:nvPr>
            <p:ph sz="quarter" idx="15"/>
          </p:nvPr>
        </p:nvSpPr>
        <p:spPr>
          <a:xfrm>
            <a:off x="10972800" y="0"/>
            <a:ext cx="3657600" cy="8236915"/>
          </a:xfrm>
          <a:solidFill>
            <a:schemeClr val="tx1"/>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 2022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349719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36915"/>
          </a:xfrm>
          <a:solidFill>
            <a:schemeClr val="bg1">
              <a:lumMod val="40000"/>
              <a:lumOff val="60000"/>
            </a:schemeClr>
          </a:solidFill>
        </p:spPr>
        <p:txBody>
          <a:bodyPr lIns="219456" tIns="201168" rIns="228600" bIns="228600"/>
          <a:lstStyle>
            <a:lvl1pPr>
              <a:buClr>
                <a:schemeClr val="bg1"/>
              </a:buCl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4" name="Content Placeholder 2"/>
          <p:cNvSpPr>
            <a:spLocks noGrp="1"/>
          </p:cNvSpPr>
          <p:nvPr>
            <p:ph sz="quarter" idx="13"/>
          </p:nvPr>
        </p:nvSpPr>
        <p:spPr>
          <a:xfrm>
            <a:off x="3657600" y="0"/>
            <a:ext cx="3657600" cy="8236915"/>
          </a:xfrm>
          <a:solidFill>
            <a:schemeClr val="bg1">
              <a:lumMod val="20000"/>
              <a:lumOff val="80000"/>
            </a:schemeClr>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6" name="Content Placeholder 3"/>
          <p:cNvSpPr>
            <a:spLocks noGrp="1"/>
          </p:cNvSpPr>
          <p:nvPr>
            <p:ph sz="quarter" idx="14"/>
          </p:nvPr>
        </p:nvSpPr>
        <p:spPr>
          <a:xfrm>
            <a:off x="7315200" y="0"/>
            <a:ext cx="3657600" cy="8236915"/>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8" name="Content Placeholder 4"/>
          <p:cNvSpPr>
            <a:spLocks noGrp="1"/>
          </p:cNvSpPr>
          <p:nvPr>
            <p:ph sz="quarter" idx="15"/>
          </p:nvPr>
        </p:nvSpPr>
        <p:spPr>
          <a:xfrm>
            <a:off x="10972800" y="0"/>
            <a:ext cx="3657600" cy="8236915"/>
          </a:xfrm>
          <a:solidFill>
            <a:schemeClr val="tx1"/>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194200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351130" y="1989734"/>
            <a:ext cx="29407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3808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_with_image_1">
    <p:bg>
      <p:bgPr>
        <a:solidFill>
          <a:schemeClr val="accent5"/>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A14C667-A9AB-6C40-A0A2-7D188F2665C6}"/>
              </a:ext>
            </a:extLst>
          </p:cNvPr>
          <p:cNvPicPr>
            <a:picLocks noChangeAspect="1"/>
          </p:cNvPicPr>
          <p:nvPr userDrawn="1"/>
        </p:nvPicPr>
        <p:blipFill>
          <a:blip r:embed="rId2"/>
          <a:stretch>
            <a:fillRect/>
          </a:stretch>
        </p:blipFill>
        <p:spPr>
          <a:xfrm>
            <a:off x="366979" y="7586627"/>
            <a:ext cx="2545690" cy="348915"/>
          </a:xfrm>
          <a:prstGeom prst="rect">
            <a:avLst/>
          </a:prstGeom>
        </p:spPr>
      </p:pic>
      <p:pic>
        <p:nvPicPr>
          <p:cNvPr id="9" name="Picture 8">
            <a:extLst>
              <a:ext uri="{FF2B5EF4-FFF2-40B4-BE49-F238E27FC236}">
                <a16:creationId xmlns:a16="http://schemas.microsoft.com/office/drawing/2014/main" id="{7E860E12-993A-A34A-BCC4-684E937ACDE1}"/>
              </a:ext>
            </a:extLst>
          </p:cNvPr>
          <p:cNvPicPr>
            <a:picLocks noChangeAspect="1"/>
          </p:cNvPicPr>
          <p:nvPr userDrawn="1"/>
        </p:nvPicPr>
        <p:blipFill>
          <a:blip r:embed="rId3"/>
          <a:stretch>
            <a:fillRect/>
          </a:stretch>
        </p:blipFill>
        <p:spPr>
          <a:xfrm flipH="1">
            <a:off x="6571363" y="6822619"/>
            <a:ext cx="422125" cy="1038758"/>
          </a:xfrm>
          <a:prstGeom prst="rect">
            <a:avLst/>
          </a:prstGeom>
        </p:spPr>
      </p:pic>
      <p:sp>
        <p:nvSpPr>
          <p:cNvPr id="11" name="Title 1">
            <a:extLst>
              <a:ext uri="{FF2B5EF4-FFF2-40B4-BE49-F238E27FC236}">
                <a16:creationId xmlns:a16="http://schemas.microsoft.com/office/drawing/2014/main" id="{7B7E7827-A567-D64C-A0FF-05D73F8BE601}"/>
              </a:ext>
            </a:extLst>
          </p:cNvPr>
          <p:cNvSpPr>
            <a:spLocks noGrp="1"/>
          </p:cNvSpPr>
          <p:nvPr>
            <p:ph type="title" idx="4294967295"/>
          </p:nvPr>
        </p:nvSpPr>
        <p:spPr>
          <a:xfrm>
            <a:off x="336499" y="307239"/>
            <a:ext cx="6627571" cy="6871411"/>
          </a:xfrm>
        </p:spPr>
        <p:txBody>
          <a:bodyPr/>
          <a:lstStyle>
            <a:lvl1pPr>
              <a:defRPr>
                <a:solidFill>
                  <a:schemeClr val="accent4"/>
                </a:solidFill>
              </a:defRPr>
            </a:lvl1pPr>
          </a:lstStyle>
          <a:p>
            <a:r>
              <a:rPr lang="de-DE"/>
              <a:t>Mastertitelformat bearbeiten</a:t>
            </a:r>
            <a:endParaRPr lang="en-US" dirty="0"/>
          </a:p>
        </p:txBody>
      </p:sp>
      <p:sp>
        <p:nvSpPr>
          <p:cNvPr id="13" name="Picture Placeholder 8">
            <a:extLst>
              <a:ext uri="{FF2B5EF4-FFF2-40B4-BE49-F238E27FC236}">
                <a16:creationId xmlns:a16="http://schemas.microsoft.com/office/drawing/2014/main" id="{E0CA509B-53CC-6D49-91F6-6F092F7F76CA}"/>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30602061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364311" y="321869"/>
            <a:ext cx="2940710" cy="68714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Table Placeholder"/>
          <p:cNvSpPr>
            <a:spLocks noGrp="1"/>
          </p:cNvSpPr>
          <p:nvPr>
            <p:ph type="tbl" sz="quarter" idx="13"/>
          </p:nvPr>
        </p:nvSpPr>
        <p:spPr>
          <a:xfrm>
            <a:off x="4008731" y="321869"/>
            <a:ext cx="10255802" cy="6871411"/>
          </a:xfrm>
        </p:spPr>
        <p:txBody>
          <a:bodyPr lIns="0" tIns="0" rIns="91440" bIns="91440"/>
          <a:lstStyle>
            <a:lvl1pPr>
              <a:defRPr>
                <a:solidFill>
                  <a:schemeClr val="bg1"/>
                </a:solidFill>
              </a:defRPr>
            </a:lvl1pPr>
          </a:lstStyle>
          <a:p>
            <a:r>
              <a:rPr lang="de-DE"/>
              <a:t>Tabelle durch Klicken auf Symbol hinzufügen</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51617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201062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ibm sign-off">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52740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2_ibm sign-off">
    <p:bg>
      <p:bgPr>
        <a:solidFill>
          <a:srgbClr val="06172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401991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ntro_animation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62131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12941" cy="1287475"/>
          </a:xfrm>
        </p:spPr>
        <p:txBody>
          <a:bodyPr/>
          <a:lstStyle>
            <a:lvl1pPr>
              <a:defRPr>
                <a:solidFill>
                  <a:srgbClr val="FF8289"/>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2018998"/>
            <a:ext cx="6598310" cy="2095803"/>
          </a:xfrm>
        </p:spPr>
        <p:txBody>
          <a:bodyPr/>
          <a:lstStyle>
            <a:lvl1pPr>
              <a:spcBef>
                <a:spcPts val="0"/>
              </a:spcBef>
              <a:defRPr sz="1600">
                <a:solidFill>
                  <a:srgbClr val="FF8289"/>
                </a:solidFill>
              </a:defRPr>
            </a:lvl1pPr>
            <a:lvl2pPr marL="0" indent="0">
              <a:spcBef>
                <a:spcPts val="0"/>
              </a:spcBef>
              <a:buNone/>
              <a:defRPr/>
            </a:lvl2pPr>
            <a:lvl3pPr marL="322584" indent="0">
              <a:buNone/>
              <a:defRPr/>
            </a:lvl3pPr>
            <a:lvl4pPr marL="695970" indent="0">
              <a:buNone/>
              <a:defRPr/>
            </a:lvl4pPr>
            <a:lvl5pPr marL="1010933" indent="0">
              <a:buNone/>
              <a:defRPr/>
            </a:lvl5pPr>
          </a:lstStyle>
          <a:p>
            <a:pPr lvl="0"/>
            <a:r>
              <a:rPr lang="de-DE"/>
              <a:t>Mastertextformat bearbeiten</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357854" y="5129115"/>
            <a:ext cx="10249189" cy="2095802"/>
          </a:xfrm>
        </p:spPr>
        <p:txBody>
          <a:bodyPr anchor="b"/>
          <a:lstStyle>
            <a:lvl1pPr>
              <a:spcBef>
                <a:spcPts val="480"/>
              </a:spcBef>
              <a:defRPr sz="960"/>
            </a:lvl1pPr>
            <a:lvl2pPr>
              <a:defRPr sz="960"/>
            </a:lvl2pPr>
            <a:lvl3pPr>
              <a:defRPr sz="960"/>
            </a:lvl3pPr>
            <a:lvl4pPr>
              <a:defRPr sz="960"/>
            </a:lvl4pPr>
            <a:lvl5pPr>
              <a:defRPr sz="960"/>
            </a:lvl5pPr>
          </a:lstStyle>
          <a:p>
            <a:pPr lvl="0"/>
            <a:r>
              <a:rPr lang="de-DE"/>
              <a:t>Mastertextformat bearbeiten</a:t>
            </a:r>
          </a:p>
        </p:txBody>
      </p:sp>
      <p:pic>
        <p:nvPicPr>
          <p:cNvPr id="9" name="Picture 8">
            <a:extLst>
              <a:ext uri="{FF2B5EF4-FFF2-40B4-BE49-F238E27FC236}">
                <a16:creationId xmlns:a16="http://schemas.microsoft.com/office/drawing/2014/main" id="{93EFFBCA-9609-B64A-9730-F94DFA7DF6BC}"/>
              </a:ext>
            </a:extLst>
          </p:cNvPr>
          <p:cNvPicPr>
            <a:picLocks noChangeAspect="1"/>
          </p:cNvPicPr>
          <p:nvPr userDrawn="1"/>
        </p:nvPicPr>
        <p:blipFill>
          <a:blip/>
          <a:stretch>
            <a:fillRect/>
          </a:stretch>
        </p:blipFill>
        <p:spPr>
          <a:xfrm>
            <a:off x="365867" y="7522261"/>
            <a:ext cx="910906" cy="336499"/>
          </a:xfrm>
          <a:prstGeom prst="rect">
            <a:avLst/>
          </a:prstGeom>
        </p:spPr>
      </p:pic>
    </p:spTree>
    <p:extLst>
      <p:ext uri="{BB962C8B-B14F-4D97-AF65-F5344CB8AC3E}">
        <p14:creationId xmlns:p14="http://schemas.microsoft.com/office/powerpoint/2010/main" val="5724613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3_ibm sign-off">
    <p:bg>
      <p:bgPr>
        <a:solidFill>
          <a:srgbClr val="BAE6FF"/>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F7C744BF-9484-7848-8702-F71955F2ED0F}"/>
              </a:ext>
            </a:extLst>
          </p:cNvPr>
          <p:cNvPicPr>
            <a:picLocks noChangeAspect="1"/>
          </p:cNvPicPr>
          <p:nvPr userDrawn="1"/>
        </p:nvPicPr>
        <p:blipFill rotWithShape="1">
          <a:blip/>
          <a:srcRect r="100"/>
          <a:stretch/>
        </p:blipFill>
        <p:spPr>
          <a:xfrm>
            <a:off x="6" y="4"/>
            <a:ext cx="14630394" cy="8237822"/>
          </a:xfrm>
          <a:prstGeom prst="rect">
            <a:avLst/>
          </a:prstGeom>
        </p:spPr>
      </p:pic>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18139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4_ibm sign-off">
    <p:bg>
      <p:bgPr>
        <a:solidFill>
          <a:srgbClr val="FDDC69"/>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52C8D6DE-2CE7-E947-9247-F87B682C2CC6}"/>
              </a:ext>
            </a:extLst>
          </p:cNvPr>
          <p:cNvPicPr>
            <a:picLocks noChangeAspect="1"/>
          </p:cNvPicPr>
          <p:nvPr userDrawn="1"/>
        </p:nvPicPr>
        <p:blipFill rotWithShape="1">
          <a:blip/>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403844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5_ibm sign-off">
    <p:bg>
      <p:bgPr>
        <a:solidFill>
          <a:srgbClr val="004144"/>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F6BE1CFB-585F-E54A-BC0F-DA7354CD0342}"/>
              </a:ext>
            </a:extLst>
          </p:cNvPr>
          <p:cNvPicPr>
            <a:picLocks noChangeAspect="1"/>
          </p:cNvPicPr>
          <p:nvPr userDrawn="1"/>
        </p:nvPicPr>
        <p:blipFill rotWithShape="1">
          <a:blip/>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17003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_ibm sign-off">
    <p:bg>
      <p:bgPr>
        <a:solidFill>
          <a:srgbClr val="061727"/>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9B72F51E-8289-334D-A340-6D64ECEF34EB}"/>
              </a:ext>
            </a:extLst>
          </p:cNvPr>
          <p:cNvPicPr>
            <a:picLocks noChangeAspect="1"/>
          </p:cNvPicPr>
          <p:nvPr userDrawn="1"/>
        </p:nvPicPr>
        <p:blipFill rotWithShape="1">
          <a:blip/>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4041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s">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339575" y="307238"/>
            <a:ext cx="6627571" cy="1280160"/>
          </a:xfrm>
        </p:spPr>
        <p:txBody>
          <a:bodyPr/>
          <a:lstStyle>
            <a:lvl1pPr>
              <a:defRPr>
                <a:solidFill>
                  <a:srgbClr val="0043CE"/>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67386" y="2002915"/>
            <a:ext cx="6598310" cy="5203546"/>
          </a:xfrm>
        </p:spPr>
        <p:txBody>
          <a:bodyPr/>
          <a:lstStyle>
            <a:lvl1pPr>
              <a:spcBef>
                <a:spcPts val="0"/>
              </a:spcBef>
              <a:defRPr>
                <a:solidFill>
                  <a:srgbClr val="0043CE"/>
                </a:solidFill>
              </a:defRPr>
            </a:lvl1pPr>
            <a:lvl2pPr marL="0" indent="0">
              <a:spcBef>
                <a:spcPts val="0"/>
              </a:spcBef>
              <a:buNone/>
              <a:defRPr>
                <a:solidFill>
                  <a:srgbClr val="0043CE"/>
                </a:solidFill>
              </a:defRPr>
            </a:lvl2pPr>
            <a:lvl3pPr marL="322584" indent="0">
              <a:buNone/>
              <a:defRPr>
                <a:solidFill>
                  <a:srgbClr val="0043CE"/>
                </a:solidFill>
              </a:defRPr>
            </a:lvl3pPr>
            <a:lvl4pPr marL="695970" indent="0">
              <a:buNone/>
              <a:defRPr>
                <a:solidFill>
                  <a:srgbClr val="0043CE"/>
                </a:solidFill>
              </a:defRPr>
            </a:lvl4pPr>
            <a:lvl5pPr marL="1010933" indent="0">
              <a:buNone/>
              <a:defRPr>
                <a:solidFill>
                  <a:srgbClr val="0043CE"/>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2"/>
          </p:nvPr>
        </p:nvSpPr>
        <p:spPr>
          <a:xfrm>
            <a:off x="7682586" y="2002915"/>
            <a:ext cx="6598310" cy="5203546"/>
          </a:xfrm>
        </p:spPr>
        <p:txBody>
          <a:bodyPr/>
          <a:lstStyle>
            <a:lvl1pPr>
              <a:spcBef>
                <a:spcPts val="0"/>
              </a:spcBef>
              <a:defRPr>
                <a:solidFill>
                  <a:srgbClr val="0043CE"/>
                </a:solidFill>
              </a:defRPr>
            </a:lvl1pPr>
            <a:lvl2pPr marL="0" indent="0">
              <a:spcBef>
                <a:spcPts val="0"/>
              </a:spcBef>
              <a:buNone/>
              <a:defRPr>
                <a:solidFill>
                  <a:srgbClr val="0043CE"/>
                </a:solidFill>
              </a:defRPr>
            </a:lvl2pPr>
            <a:lvl3pPr marL="322584" indent="0">
              <a:buNone/>
              <a:defRPr>
                <a:solidFill>
                  <a:srgbClr val="0043CE"/>
                </a:solidFill>
              </a:defRPr>
            </a:lvl3pPr>
            <a:lvl4pPr marL="695970" indent="0">
              <a:buNone/>
              <a:defRPr>
                <a:solidFill>
                  <a:srgbClr val="0043CE"/>
                </a:solidFill>
              </a:defRPr>
            </a:lvl4pPr>
            <a:lvl5pPr marL="1010933" indent="0">
              <a:buNone/>
              <a:defRPr>
                <a:solidFill>
                  <a:srgbClr val="0043CE"/>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0081321"/>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7_ibm sign-off">
    <p:bg>
      <p:bgPr>
        <a:solidFill>
          <a:schemeClr val="accent6"/>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9EF55A0B-DFE5-E341-9CD1-262F93958EDD}"/>
              </a:ext>
            </a:extLst>
          </p:cNvPr>
          <p:cNvPicPr>
            <a:picLocks noChangeAspect="1"/>
          </p:cNvPicPr>
          <p:nvPr userDrawn="1"/>
        </p:nvPicPr>
        <p:blipFill rotWithShape="1">
          <a:blip/>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761342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8_ibm sign-off">
    <p:bg>
      <p:bgPr>
        <a:solidFill>
          <a:srgbClr val="BAE6FF"/>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2A8BD43F-0F6A-CE45-9425-8FC9F587B5F5}"/>
              </a:ext>
            </a:extLst>
          </p:cNvPr>
          <p:cNvPicPr>
            <a:picLocks noChangeAspect="1"/>
          </p:cNvPicPr>
          <p:nvPr userDrawn="1"/>
        </p:nvPicPr>
        <p:blipFill>
          <a:blip/>
          <a:stretch>
            <a:fillRect/>
          </a:stretch>
        </p:blipFill>
        <p:spPr>
          <a:xfrm>
            <a:off x="6750559" y="2724912"/>
            <a:ext cx="1129285" cy="2779776"/>
          </a:xfrm>
          <a:prstGeom prst="rect">
            <a:avLst/>
          </a:prstGeom>
        </p:spPr>
      </p:pic>
    </p:spTree>
    <p:extLst>
      <p:ext uri="{BB962C8B-B14F-4D97-AF65-F5344CB8AC3E}">
        <p14:creationId xmlns:p14="http://schemas.microsoft.com/office/powerpoint/2010/main" val="31048247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ibm sign-off">
    <p:bg>
      <p:bgPr>
        <a:solidFill>
          <a:srgbClr val="FDDC69"/>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EF57D2D4-C2AF-CF4C-A019-9A1DB96F0363}"/>
              </a:ext>
            </a:extLst>
          </p:cNvPr>
          <p:cNvPicPr>
            <a:picLocks noChangeAspect="1"/>
          </p:cNvPicPr>
          <p:nvPr userDrawn="1"/>
        </p:nvPicPr>
        <p:blipFill>
          <a:blip/>
          <a:stretch>
            <a:fillRect/>
          </a:stretch>
        </p:blipFill>
        <p:spPr>
          <a:xfrm>
            <a:off x="6753767" y="2724912"/>
            <a:ext cx="1122866" cy="2779776"/>
          </a:xfrm>
          <a:prstGeom prst="rect">
            <a:avLst/>
          </a:prstGeom>
        </p:spPr>
      </p:pic>
    </p:spTree>
    <p:extLst>
      <p:ext uri="{BB962C8B-B14F-4D97-AF65-F5344CB8AC3E}">
        <p14:creationId xmlns:p14="http://schemas.microsoft.com/office/powerpoint/2010/main" val="227019158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9_ibm sign-off">
    <p:bg>
      <p:bgPr>
        <a:solidFill>
          <a:srgbClr val="004144"/>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2BCEA970-1547-9148-A952-798155CB80DB}"/>
              </a:ext>
            </a:extLst>
          </p:cNvPr>
          <p:cNvPicPr>
            <a:picLocks noChangeAspect="1"/>
          </p:cNvPicPr>
          <p:nvPr userDrawn="1"/>
        </p:nvPicPr>
        <p:blipFill>
          <a:blip/>
          <a:stretch>
            <a:fillRect/>
          </a:stretch>
        </p:blipFill>
        <p:spPr>
          <a:xfrm>
            <a:off x="6751431" y="2724912"/>
            <a:ext cx="1127541" cy="2779776"/>
          </a:xfrm>
          <a:prstGeom prst="rect">
            <a:avLst/>
          </a:prstGeom>
        </p:spPr>
      </p:pic>
    </p:spTree>
    <p:extLst>
      <p:ext uri="{BB962C8B-B14F-4D97-AF65-F5344CB8AC3E}">
        <p14:creationId xmlns:p14="http://schemas.microsoft.com/office/powerpoint/2010/main" val="188712597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1_ibm sign-off">
    <p:bg>
      <p:bgPr>
        <a:solidFill>
          <a:srgbClr val="06172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FFCC3911-6E31-E34A-961A-9992323FE288}"/>
              </a:ext>
            </a:extLst>
          </p:cNvPr>
          <p:cNvPicPr>
            <a:picLocks noChangeAspect="1"/>
          </p:cNvPicPr>
          <p:nvPr userDrawn="1"/>
        </p:nvPicPr>
        <p:blipFill>
          <a:blip/>
          <a:stretch>
            <a:fillRect/>
          </a:stretch>
        </p:blipFill>
        <p:spPr>
          <a:xfrm>
            <a:off x="6750559" y="2724912"/>
            <a:ext cx="1129285" cy="2779776"/>
          </a:xfrm>
          <a:prstGeom prst="rect">
            <a:avLst/>
          </a:prstGeom>
        </p:spPr>
      </p:pic>
    </p:spTree>
    <p:extLst>
      <p:ext uri="{BB962C8B-B14F-4D97-AF65-F5344CB8AC3E}">
        <p14:creationId xmlns:p14="http://schemas.microsoft.com/office/powerpoint/2010/main" val="13791373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0_ibm sign-off">
    <p:bg>
      <p:bgPr>
        <a:solidFill>
          <a:schemeClr val="accent6"/>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E155059E-0B39-2442-B127-A062ACB182AF}"/>
              </a:ext>
            </a:extLst>
          </p:cNvPr>
          <p:cNvPicPr>
            <a:picLocks noChangeAspect="1"/>
          </p:cNvPicPr>
          <p:nvPr userDrawn="1"/>
        </p:nvPicPr>
        <p:blipFill>
          <a:blip/>
          <a:stretch>
            <a:fillRect/>
          </a:stretch>
        </p:blipFill>
        <p:spPr>
          <a:xfrm>
            <a:off x="6753769" y="2724912"/>
            <a:ext cx="1122866" cy="2779776"/>
          </a:xfrm>
          <a:prstGeom prst="rect">
            <a:avLst/>
          </a:prstGeom>
        </p:spPr>
      </p:pic>
    </p:spTree>
    <p:extLst>
      <p:ext uri="{BB962C8B-B14F-4D97-AF65-F5344CB8AC3E}">
        <p14:creationId xmlns:p14="http://schemas.microsoft.com/office/powerpoint/2010/main" val="21069181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ibm sign-off">
    <p:bg>
      <p:bgPr>
        <a:solidFill>
          <a:srgbClr val="0043CE"/>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descr="IBM 8-bar logo">
            <a:extLst>
              <a:ext uri="{FF2B5EF4-FFF2-40B4-BE49-F238E27FC236}">
                <a16:creationId xmlns:a16="http://schemas.microsoft.com/office/drawing/2014/main" id="{7E3E470F-4DDB-BB41-9049-2DF651CB0F31}"/>
              </a:ext>
            </a:extLst>
          </p:cNvPr>
          <p:cNvPicPr>
            <a:picLocks noChangeAspect="1"/>
          </p:cNvPicPr>
          <p:nvPr userDrawn="1"/>
        </p:nvPicPr>
        <p:blipFill>
          <a:blip cstate="hqprint">
            <a:extLst>
              <a:ext uri="{28A0092B-C50C-407E-A947-70E740481C1C}">
                <a14:useLocalDpi xmlns:a14="http://schemas.microsoft.com/office/drawing/2010/main"/>
              </a:ext>
            </a:extLst>
          </a:blip>
          <a:stretch>
            <a:fillRect/>
          </a:stretch>
        </p:blipFill>
        <p:spPr>
          <a:xfrm>
            <a:off x="6281527" y="3704988"/>
            <a:ext cx="2067352" cy="819630"/>
          </a:xfrm>
          <a:prstGeom prst="rect">
            <a:avLst/>
          </a:prstGeom>
        </p:spPr>
      </p:pic>
    </p:spTree>
    <p:extLst>
      <p:ext uri="{BB962C8B-B14F-4D97-AF65-F5344CB8AC3E}">
        <p14:creationId xmlns:p14="http://schemas.microsoft.com/office/powerpoint/2010/main" val="317594914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text (1/4), blank (3/4)">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9575" y="307239"/>
            <a:ext cx="6627571" cy="1287475"/>
          </a:xfrm>
        </p:spPr>
        <p:txBody>
          <a:bodyPr/>
          <a:lstStyle>
            <a:lvl1pPr>
              <a:defRPr>
                <a:solidFill>
                  <a:schemeClr val="bg1"/>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367386" y="2002915"/>
            <a:ext cx="29407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412595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graphs and grids 1">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9575" y="307239"/>
            <a:ext cx="6627571" cy="1287475"/>
          </a:xfrm>
        </p:spPr>
        <p:txBody>
          <a:bodyPr/>
          <a:lstStyle>
            <a:lvl1pPr>
              <a:defRPr>
                <a:solidFill>
                  <a:schemeClr val="bg1"/>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367386" y="2002915"/>
            <a:ext cx="29407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1804160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graphs and grids 2">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9722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FF8289"/>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a:extLst>
              <a:ext uri="{FF2B5EF4-FFF2-40B4-BE49-F238E27FC236}">
                <a16:creationId xmlns:a16="http://schemas.microsoft.com/office/drawing/2014/main" id="{2C7168DC-565F-F246-ABA8-93535A0D1733}"/>
              </a:ext>
            </a:extLst>
          </p:cNvPr>
          <p:cNvSpPr>
            <a:spLocks noGrp="1"/>
          </p:cNvSpPr>
          <p:nvPr>
            <p:ph type="sldNum" sz="quarter" idx="11"/>
          </p:nvPr>
        </p:nvSpPr>
        <p:spPr>
          <a:xfrm>
            <a:off x="11338562" y="7680961"/>
            <a:ext cx="2925971" cy="266699"/>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459868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3401" y="459638"/>
            <a:ext cx="11719560" cy="432816"/>
          </a:xfrm>
        </p:spPr>
        <p:txBody>
          <a:bodyPr lIns="0" tIns="0" rIns="0" bIns="0"/>
          <a:lstStyle>
            <a:lvl1pPr>
              <a:defRPr sz="2640" b="0" i="0">
                <a:solidFill>
                  <a:srgbClr val="1A68B1"/>
                </a:solidFill>
                <a:latin typeface="IBMPlexSans-Medium"/>
                <a:cs typeface="IBMPlexSans-Medium"/>
              </a:defRPr>
            </a:lvl1pPr>
          </a:lstStyle>
          <a:p>
            <a:endParaRPr/>
          </a:p>
        </p:txBody>
      </p:sp>
      <p:sp>
        <p:nvSpPr>
          <p:cNvPr id="4" name="Holder 4"/>
          <p:cNvSpPr>
            <a:spLocks noGrp="1"/>
          </p:cNvSpPr>
          <p:nvPr>
            <p:ph type="ftr" sz="quarter" idx="5"/>
          </p:nvPr>
        </p:nvSpPr>
        <p:spPr>
          <a:xfrm>
            <a:off x="12252960" y="7680962"/>
            <a:ext cx="1298448" cy="147733"/>
          </a:xfrm>
        </p:spPr>
        <p:txBody>
          <a:bodyPr lIns="0" tIns="0" rIns="0" bIns="0" anchor="ctr"/>
          <a:lstStyle>
            <a:lvl1pPr algn="ctr">
              <a:defRPr sz="960" b="0" i="0">
                <a:solidFill>
                  <a:srgbClr val="58595B"/>
                </a:solidFill>
                <a:latin typeface="IBMPlexSans-Light"/>
                <a:cs typeface="IBMPlexSans-Light"/>
              </a:defRPr>
            </a:lvl1pPr>
          </a:lstStyle>
          <a:p>
            <a:pPr marL="15240">
              <a:spcBef>
                <a:spcPts val="144"/>
              </a:spcBef>
            </a:pPr>
            <a:r>
              <a:rPr lang="en-US"/>
              <a:t>IBM Services 2020</a:t>
            </a:r>
            <a:endParaRPr lang="en-US" spc="-6" dirty="0"/>
          </a:p>
        </p:txBody>
      </p:sp>
      <p:sp>
        <p:nvSpPr>
          <p:cNvPr id="6" name="Holder 6"/>
          <p:cNvSpPr>
            <a:spLocks noGrp="1"/>
          </p:cNvSpPr>
          <p:nvPr>
            <p:ph type="sldNum" sz="quarter" idx="7"/>
          </p:nvPr>
        </p:nvSpPr>
        <p:spPr>
          <a:xfrm>
            <a:off x="13807201" y="7680962"/>
            <a:ext cx="502920" cy="147733"/>
          </a:xfrm>
        </p:spPr>
        <p:txBody>
          <a:bodyPr lIns="0" tIns="0" rIns="0" bIns="0" anchor="ctr"/>
          <a:lstStyle>
            <a:lvl1pPr>
              <a:defRPr sz="960" b="0" i="0">
                <a:solidFill>
                  <a:srgbClr val="58595B"/>
                </a:solidFill>
                <a:latin typeface="IBMPlexSans-Light"/>
                <a:cs typeface="IBMPlexSans-Light"/>
              </a:defRPr>
            </a:lvl1pPr>
          </a:lstStyle>
          <a:p>
            <a:pPr marL="15240">
              <a:spcBef>
                <a:spcPts val="144"/>
              </a:spcBef>
            </a:pPr>
            <a:r>
              <a:rPr lang="de-DE" spc="-6"/>
              <a:t>Page</a:t>
            </a:r>
            <a:r>
              <a:rPr lang="de-DE" spc="-42"/>
              <a:t> </a:t>
            </a:r>
            <a:fld id="{81D60167-4931-47E6-BA6A-407CBD079E47}" type="slidenum">
              <a:rPr smtClean="0"/>
              <a:pPr marL="15240">
                <a:spcBef>
                  <a:spcPts val="144"/>
                </a:spcBef>
              </a:pPr>
              <a:t>‹#›</a:t>
            </a:fld>
            <a:endParaRPr dirty="0"/>
          </a:p>
        </p:txBody>
      </p:sp>
      <p:grpSp>
        <p:nvGrpSpPr>
          <p:cNvPr id="9" name="Group 8">
            <a:extLst>
              <a:ext uri="{FF2B5EF4-FFF2-40B4-BE49-F238E27FC236}">
                <a16:creationId xmlns:a16="http://schemas.microsoft.com/office/drawing/2014/main" id="{5FB4FC63-5F1F-C240-ACFE-DCE9C3257164}"/>
              </a:ext>
            </a:extLst>
          </p:cNvPr>
          <p:cNvGrpSpPr/>
          <p:nvPr userDrawn="1"/>
        </p:nvGrpSpPr>
        <p:grpSpPr>
          <a:xfrm>
            <a:off x="12893942" y="0"/>
            <a:ext cx="1553578" cy="1371600"/>
            <a:chOff x="552750" y="-383832"/>
            <a:chExt cx="2800050" cy="2472067"/>
          </a:xfrm>
        </p:grpSpPr>
        <p:sp>
          <p:nvSpPr>
            <p:cNvPr id="10" name="Rectangle 9">
              <a:extLst>
                <a:ext uri="{FF2B5EF4-FFF2-40B4-BE49-F238E27FC236}">
                  <a16:creationId xmlns:a16="http://schemas.microsoft.com/office/drawing/2014/main" id="{4E86D57E-E1B7-914A-9DF4-0DB8EF78131C}"/>
                </a:ext>
              </a:extLst>
            </p:cNvPr>
            <p:cNvSpPr/>
            <p:nvPr userDrawn="1"/>
          </p:nvSpPr>
          <p:spPr>
            <a:xfrm>
              <a:off x="552750" y="-383832"/>
              <a:ext cx="2800050" cy="2472067"/>
            </a:xfrm>
            <a:prstGeom prst="rect">
              <a:avLst/>
            </a:prstGeom>
            <a:solidFill>
              <a:schemeClr val="accent1"/>
            </a:solidFill>
            <a:ln>
              <a:noFill/>
            </a:ln>
            <a:effectLst>
              <a:outerShdw blurRad="381000" dist="38100" dir="2700000" sx="103000" sy="103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pic>
          <p:nvPicPr>
            <p:cNvPr id="11" name="Picture 10">
              <a:extLst>
                <a:ext uri="{FF2B5EF4-FFF2-40B4-BE49-F238E27FC236}">
                  <a16:creationId xmlns:a16="http://schemas.microsoft.com/office/drawing/2014/main" id="{F9BF71A9-EB79-F342-B3D7-E60BBE10EC37}"/>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918977" y="-236096"/>
              <a:ext cx="2067594" cy="2141437"/>
            </a:xfrm>
            <a:prstGeom prst="rect">
              <a:avLst/>
            </a:prstGeom>
          </p:spPr>
        </p:pic>
      </p:grpSp>
    </p:spTree>
    <p:extLst>
      <p:ext uri="{BB962C8B-B14F-4D97-AF65-F5344CB8AC3E}">
        <p14:creationId xmlns:p14="http://schemas.microsoft.com/office/powerpoint/2010/main" val="227387323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E19F-2EBC-E246-9C01-1C0B5F163617}"/>
              </a:ext>
            </a:extLst>
          </p:cNvPr>
          <p:cNvSpPr>
            <a:spLocks noGrp="1"/>
          </p:cNvSpPr>
          <p:nvPr>
            <p:ph type="ctrTitle"/>
          </p:nvPr>
        </p:nvSpPr>
        <p:spPr>
          <a:xfrm>
            <a:off x="1828800" y="1346837"/>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7C94EE59-20F9-FC45-A4C4-040722DFB633}"/>
              </a:ext>
            </a:extLst>
          </p:cNvPr>
          <p:cNvSpPr>
            <a:spLocks noGrp="1"/>
          </p:cNvSpPr>
          <p:nvPr>
            <p:ph type="subTitle" idx="1"/>
          </p:nvPr>
        </p:nvSpPr>
        <p:spPr>
          <a:xfrm>
            <a:off x="1828800" y="4322447"/>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8C52E2EC-FD1A-9F44-BB2F-B897C3B44B0A}"/>
              </a:ext>
            </a:extLst>
          </p:cNvPr>
          <p:cNvSpPr>
            <a:spLocks noGrp="1"/>
          </p:cNvSpPr>
          <p:nvPr>
            <p:ph type="dt" sz="half" idx="10"/>
          </p:nvPr>
        </p:nvSpPr>
        <p:spPr/>
        <p:txBody>
          <a:bodyPr/>
          <a:lstStyle/>
          <a:p>
            <a:fld id="{E85E1B53-E0AA-7549-8BE1-F7934CF052EA}" type="datetimeFigureOut">
              <a:rPr lang="en-US" smtClean="0"/>
              <a:t>8/15/2023</a:t>
            </a:fld>
            <a:endParaRPr lang="en-US" dirty="0"/>
          </a:p>
        </p:txBody>
      </p:sp>
      <p:sp>
        <p:nvSpPr>
          <p:cNvPr id="5" name="Footer Placeholder 4">
            <a:extLst>
              <a:ext uri="{FF2B5EF4-FFF2-40B4-BE49-F238E27FC236}">
                <a16:creationId xmlns:a16="http://schemas.microsoft.com/office/drawing/2014/main" id="{7ECFFD2D-2B9A-B540-8F3B-34E603FEFE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517A93-3A7F-DE4C-B2A3-A8D148952CF8}"/>
              </a:ext>
            </a:extLst>
          </p:cNvPr>
          <p:cNvSpPr>
            <a:spLocks noGrp="1"/>
          </p:cNvSpPr>
          <p:nvPr>
            <p:ph type="sldNum" sz="quarter" idx="12"/>
          </p:nvPr>
        </p:nvSpPr>
        <p:spPr/>
        <p:txBody>
          <a:bodyPr/>
          <a:lstStyle/>
          <a:p>
            <a:fld id="{943427AE-03F4-B54A-8D5B-64609B29D28B}" type="slidenum">
              <a:rPr lang="en-US" smtClean="0"/>
              <a:t>‹#›</a:t>
            </a:fld>
            <a:endParaRPr lang="en-US" dirty="0"/>
          </a:p>
        </p:txBody>
      </p:sp>
    </p:spTree>
    <p:extLst>
      <p:ext uri="{BB962C8B-B14F-4D97-AF65-F5344CB8AC3E}">
        <p14:creationId xmlns:p14="http://schemas.microsoft.com/office/powerpoint/2010/main" val="41092842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2"/>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0" i="0" dirty="0">
              <a:latin typeface="IBM Plex Sans" panose="020B0503050000000000" pitchFamily="34"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2"/>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7589520" y="2057402"/>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el 8"/>
          <p:cNvSpPr>
            <a:spLocks noGrp="1"/>
          </p:cNvSpPr>
          <p:nvPr>
            <p:ph type="title"/>
          </p:nvPr>
        </p:nvSpPr>
        <p:spPr/>
        <p:txBody>
          <a:bodyPr/>
          <a:lstStyle>
            <a:lvl1pPr>
              <a:defRPr sz="2560"/>
            </a:lvl1pPr>
          </a:lstStyle>
          <a:p>
            <a:r>
              <a:rPr lang="de-DE"/>
              <a:t>Mastertitelformat bearbeiten</a:t>
            </a:r>
          </a:p>
        </p:txBody>
      </p:sp>
    </p:spTree>
    <p:extLst>
      <p:ext uri="{BB962C8B-B14F-4D97-AF65-F5344CB8AC3E}">
        <p14:creationId xmlns:p14="http://schemas.microsoft.com/office/powerpoint/2010/main" val="276748294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2"/>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0" i="0" dirty="0">
              <a:latin typeface="IBM Plex Sans" panose="020B0503050000000000" pitchFamily="34"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itle 1"/>
          <p:cNvSpPr>
            <a:spLocks noGrp="1"/>
          </p:cNvSpPr>
          <p:nvPr>
            <p:ph type="title"/>
          </p:nvPr>
        </p:nvSpPr>
        <p:spPr>
          <a:xfrm>
            <a:off x="457200" y="685802"/>
            <a:ext cx="13716000" cy="1143000"/>
          </a:xfrm>
        </p:spPr>
        <p:txBody>
          <a:bodyPr>
            <a:noAutofit/>
          </a:bodyPr>
          <a:lstStyle>
            <a:lvl1pPr>
              <a:defRPr sz="2560">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05947651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2"/>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0" i="0" dirty="0">
              <a:latin typeface="IBM Plex Sans" panose="020B0503050000000000" pitchFamily="34"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itle 1"/>
          <p:cNvSpPr>
            <a:spLocks noGrp="1"/>
          </p:cNvSpPr>
          <p:nvPr>
            <p:ph type="title"/>
          </p:nvPr>
        </p:nvSpPr>
        <p:spPr>
          <a:xfrm>
            <a:off x="457200" y="685802"/>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15846662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instructions_4">
    <p:bg>
      <p:bgPr>
        <a:solidFill>
          <a:srgbClr val="061727"/>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501" y="307239"/>
            <a:ext cx="6627462" cy="6871411"/>
          </a:xfrm>
        </p:spPr>
        <p:txBody>
          <a:bodyPr/>
          <a:lstStyle>
            <a:lvl1pPr>
              <a:defRPr b="0" i="0">
                <a:solidFill>
                  <a:schemeClr val="tx1"/>
                </a:solidFill>
                <a:latin typeface="Arial" panose="020B0604020202020204" pitchFamily="34" charset="0"/>
              </a:defRPr>
            </a:lvl1pPr>
          </a:lstStyle>
          <a:p>
            <a:r>
              <a:rPr lang="de-DE"/>
              <a:t>Mastertitelformat bearbeiten</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tx2"/>
          </a:solidFill>
        </p:spPr>
        <p:txBody>
          <a:bodyPr wrap="square" lIns="0" tIns="0" rIns="0" bIns="0" rtlCol="0" anchor="ctr">
            <a:noAutofit/>
          </a:bodyPr>
          <a:lstStyle/>
          <a:p>
            <a:pPr algn="ctr"/>
            <a:endParaRPr lang="en-US" sz="1920" b="0" i="0" dirty="0">
              <a:solidFill>
                <a:srgbClr val="FFFFFF"/>
              </a:solidFill>
              <a:latin typeface="Arial" panose="020B0604020202020204" pitchFamily="34" charset="0"/>
              <a:cs typeface="Arial"/>
            </a:endParaRPr>
          </a:p>
        </p:txBody>
      </p:sp>
      <p:sp>
        <p:nvSpPr>
          <p:cNvPr id="6" name="Text Placeholder"/>
          <p:cNvSpPr>
            <a:spLocks noGrp="1"/>
          </p:cNvSpPr>
          <p:nvPr>
            <p:ph type="body" sz="quarter" idx="12"/>
          </p:nvPr>
        </p:nvSpPr>
        <p:spPr>
          <a:xfrm>
            <a:off x="7666330" y="307239"/>
            <a:ext cx="6598310" cy="6871411"/>
          </a:xfrm>
        </p:spPr>
        <p:txBody>
          <a:bodyPr/>
          <a:lstStyle>
            <a:lvl1pPr>
              <a:defRPr b="0" i="0">
                <a:solidFill>
                  <a:srgbClr val="004144"/>
                </a:solidFill>
                <a:latin typeface="Arial" panose="020B0604020202020204" pitchFamily="34" charset="0"/>
              </a:defRPr>
            </a:lvl1pPr>
            <a:lvl2pPr>
              <a:buClrTx/>
              <a:defRPr b="0" i="0">
                <a:solidFill>
                  <a:srgbClr val="004144"/>
                </a:solidFill>
                <a:latin typeface="Arial" panose="020B0604020202020204" pitchFamily="34" charset="0"/>
              </a:defRPr>
            </a:lvl2pPr>
            <a:lvl3pPr>
              <a:buClrTx/>
              <a:defRPr b="0" i="0">
                <a:solidFill>
                  <a:srgbClr val="004144"/>
                </a:solidFill>
                <a:latin typeface="Arial" panose="020B0604020202020204" pitchFamily="34" charset="0"/>
              </a:defRPr>
            </a:lvl3pPr>
            <a:lvl4pPr>
              <a:buClrTx/>
              <a:defRPr b="0" i="0">
                <a:solidFill>
                  <a:srgbClr val="004144"/>
                </a:solidFill>
                <a:latin typeface="Arial" panose="020B0604020202020204" pitchFamily="34" charset="0"/>
              </a:defRPr>
            </a:lvl4pPr>
            <a:lvl5pPr>
              <a:buClrTx/>
              <a:defRPr b="0" i="0">
                <a:solidFill>
                  <a:srgbClr val="004144"/>
                </a:solidFill>
                <a:latin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b="0" i="0">
                <a:latin typeface="Arial" panose="020B0604020202020204" pitchFamily="34" charset="0"/>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b="0" i="0">
                <a:solidFill>
                  <a:schemeClr val="bg1"/>
                </a:solidFill>
                <a:latin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279943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p>
            <a:r>
              <a:rPr lang="de-DE"/>
              <a:t>Mastertitelformat bearbeiten</a:t>
            </a:r>
            <a:endParaRPr lang="en-US" dirty="0"/>
          </a:p>
        </p:txBody>
      </p:sp>
      <p:sp>
        <p:nvSpPr>
          <p:cNvPr id="6" name="Text Placeholder"/>
          <p:cNvSpPr>
            <a:spLocks noGrp="1"/>
          </p:cNvSpPr>
          <p:nvPr>
            <p:ph type="body" sz="quarter" idx="12"/>
          </p:nvPr>
        </p:nvSpPr>
        <p:spPr>
          <a:xfrm>
            <a:off x="351130" y="1989734"/>
            <a:ext cx="294071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Content Placeholder"/>
          <p:cNvSpPr>
            <a:spLocks noGrp="1"/>
          </p:cNvSpPr>
          <p:nvPr>
            <p:ph sz="quarter" idx="13"/>
          </p:nvPr>
        </p:nvSpPr>
        <p:spPr>
          <a:xfrm>
            <a:off x="4023360" y="1989734"/>
            <a:ext cx="1024128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748011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nstructions_2">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p>
            <a:r>
              <a:rPr lang="de-DE"/>
              <a:t>Mastertitelformat bearbeiten</a:t>
            </a:r>
            <a:endParaRPr lang="en-US" dirty="0"/>
          </a:p>
        </p:txBody>
      </p:sp>
      <p:sp>
        <p:nvSpPr>
          <p:cNvPr id="7" name="Content Placeholder"/>
          <p:cNvSpPr>
            <a:spLocks noGrp="1"/>
          </p:cNvSpPr>
          <p:nvPr>
            <p:ph sz="quarter" idx="13"/>
          </p:nvPr>
        </p:nvSpPr>
        <p:spPr>
          <a:xfrm>
            <a:off x="336499" y="1959024"/>
            <a:ext cx="6627571" cy="5247437"/>
          </a:xfrm>
        </p:spPr>
        <p:txBody>
          <a:bodyPr/>
          <a:lstStyle>
            <a:lvl1pPr>
              <a:defRPr sz="3840"/>
            </a:lvl1pPr>
          </a:lstStyle>
          <a:p>
            <a:pPr lvl="0"/>
            <a:r>
              <a:rPr lang="de-DE"/>
              <a:t>Mastertextformat bearbeiten</a:t>
            </a:r>
          </a:p>
        </p:txBody>
      </p:sp>
      <p:sp>
        <p:nvSpPr>
          <p:cNvPr id="6" name="Text Placeholder"/>
          <p:cNvSpPr>
            <a:spLocks noGrp="1"/>
          </p:cNvSpPr>
          <p:nvPr>
            <p:ph type="body" sz="quarter" idx="12"/>
          </p:nvPr>
        </p:nvSpPr>
        <p:spPr>
          <a:xfrm>
            <a:off x="7666330" y="2002915"/>
            <a:ext cx="659831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058585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instructions_3">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p>
            <a:r>
              <a:rPr lang="de-DE"/>
              <a:t>Mastertitelformat bearbeiten</a:t>
            </a:r>
            <a:endParaRPr lang="en-US" dirty="0"/>
          </a:p>
        </p:txBody>
      </p:sp>
      <p:sp>
        <p:nvSpPr>
          <p:cNvPr id="8" name="Text Placeholder"/>
          <p:cNvSpPr>
            <a:spLocks noGrp="1"/>
          </p:cNvSpPr>
          <p:nvPr>
            <p:ph type="body" sz="quarter" idx="13"/>
          </p:nvPr>
        </p:nvSpPr>
        <p:spPr>
          <a:xfrm>
            <a:off x="351130" y="2002915"/>
            <a:ext cx="659831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p:cNvSpPr>
            <a:spLocks noGrp="1"/>
          </p:cNvSpPr>
          <p:nvPr>
            <p:ph type="body" sz="quarter" idx="12"/>
          </p:nvPr>
        </p:nvSpPr>
        <p:spPr>
          <a:xfrm>
            <a:off x="7666331" y="2002915"/>
            <a:ext cx="6598202"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7177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cover">
    <p:bg>
      <p:bgPr>
        <a:solidFill>
          <a:srgbClr val="004144"/>
        </a:solidFill>
        <a:effectLst/>
      </p:bgPr>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5BAE7C8F-87B9-3645-93AA-AC768A0A4077}"/>
              </a:ext>
            </a:extLst>
          </p:cNvPr>
          <p:cNvSpPr>
            <a:spLocks noGrp="1"/>
          </p:cNvSpPr>
          <p:nvPr>
            <p:ph type="title"/>
          </p:nvPr>
        </p:nvSpPr>
        <p:spPr>
          <a:xfrm>
            <a:off x="336499" y="307239"/>
            <a:ext cx="6627571" cy="6871411"/>
          </a:xfrm>
        </p:spPr>
        <p:txBody>
          <a:bodyPr/>
          <a:lstStyle/>
          <a:p>
            <a:r>
              <a:rPr lang="de-DE">
                <a:solidFill>
                  <a:schemeClr val="accent2"/>
                </a:solidFill>
              </a:rPr>
              <a:t>Mastertitelformat bearbeiten</a:t>
            </a:r>
            <a:endParaRPr lang="en-US" sz="2560" dirty="0">
              <a:solidFill>
                <a:schemeClr val="accent2"/>
              </a:solidFill>
            </a:endParaRPr>
          </a:p>
        </p:txBody>
      </p:sp>
      <p:pic>
        <p:nvPicPr>
          <p:cNvPr id="5" name="Picture 4">
            <a:extLst>
              <a:ext uri="{FF2B5EF4-FFF2-40B4-BE49-F238E27FC236}">
                <a16:creationId xmlns:a16="http://schemas.microsoft.com/office/drawing/2014/main" id="{564C87FD-00BD-DD47-B24F-1A0F105FCEB4}"/>
              </a:ext>
            </a:extLst>
          </p:cNvPr>
          <p:cNvPicPr>
            <a:picLocks noChangeAspect="1"/>
          </p:cNvPicPr>
          <p:nvPr userDrawn="1"/>
        </p:nvPicPr>
        <p:blipFill>
          <a:blip/>
          <a:stretch>
            <a:fillRect/>
          </a:stretch>
        </p:blipFill>
        <p:spPr>
          <a:xfrm>
            <a:off x="13882809" y="6815391"/>
            <a:ext cx="424282" cy="1044386"/>
          </a:xfrm>
          <a:prstGeom prst="rect">
            <a:avLst/>
          </a:prstGeom>
        </p:spPr>
      </p:pic>
      <p:pic>
        <p:nvPicPr>
          <p:cNvPr id="6" name="Picture 5">
            <a:extLst>
              <a:ext uri="{FF2B5EF4-FFF2-40B4-BE49-F238E27FC236}">
                <a16:creationId xmlns:a16="http://schemas.microsoft.com/office/drawing/2014/main" id="{2FEFF475-6B68-9C4F-BCB7-353A07006937}"/>
              </a:ext>
            </a:extLst>
          </p:cNvPr>
          <p:cNvPicPr>
            <a:picLocks noChangeAspect="1"/>
          </p:cNvPicPr>
          <p:nvPr userDrawn="1"/>
        </p:nvPicPr>
        <p:blipFill>
          <a:blip/>
          <a:stretch>
            <a:fillRect/>
          </a:stretch>
        </p:blipFill>
        <p:spPr>
          <a:xfrm>
            <a:off x="366979" y="7587002"/>
            <a:ext cx="2542970" cy="348541"/>
          </a:xfrm>
          <a:prstGeom prst="rect">
            <a:avLst/>
          </a:prstGeom>
        </p:spPr>
      </p:pic>
    </p:spTree>
    <p:extLst>
      <p:ext uri="{BB962C8B-B14F-4D97-AF65-F5344CB8AC3E}">
        <p14:creationId xmlns:p14="http://schemas.microsoft.com/office/powerpoint/2010/main" val="2227950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rgbClr val="FDDC6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004144"/>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solidFill>
                  <a:srgbClr val="061727"/>
                </a:solidFill>
              </a:rPr>
              <a:t>IBM Consulting / © 2021 IBM Corporation</a:t>
            </a:r>
          </a:p>
        </p:txBody>
      </p:sp>
      <p:sp>
        <p:nvSpPr>
          <p:cNvPr id="4" name="Slide Number Placeholder">
            <a:extLst>
              <a:ext uri="{FF2B5EF4-FFF2-40B4-BE49-F238E27FC236}">
                <a16:creationId xmlns:a16="http://schemas.microsoft.com/office/drawing/2014/main" id="{6DFECF11-2751-3446-9AC1-3AC92F38203A}"/>
              </a:ext>
            </a:extLst>
          </p:cNvPr>
          <p:cNvSpPr>
            <a:spLocks noGrp="1"/>
          </p:cNvSpPr>
          <p:nvPr>
            <p:ph type="sldNum" sz="quarter" idx="11"/>
          </p:nvPr>
        </p:nvSpPr>
        <p:spPr>
          <a:xfrm>
            <a:off x="11338562" y="7680961"/>
            <a:ext cx="2925971" cy="266699"/>
          </a:xfrm>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762564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_cover">
    <p:bg>
      <p:bgPr>
        <a:solidFill>
          <a:schemeClr val="accent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4C87FD-00BD-DD47-B24F-1A0F105FCEB4}"/>
              </a:ext>
            </a:extLst>
          </p:cNvPr>
          <p:cNvPicPr>
            <a:picLocks noChangeAspect="1"/>
          </p:cNvPicPr>
          <p:nvPr userDrawn="1"/>
        </p:nvPicPr>
        <p:blipFill>
          <a:blip/>
          <a:stretch>
            <a:fillRect/>
          </a:stretch>
        </p:blipFill>
        <p:spPr>
          <a:xfrm>
            <a:off x="13882809" y="6815391"/>
            <a:ext cx="424282" cy="1044386"/>
          </a:xfrm>
          <a:prstGeom prst="rect">
            <a:avLst/>
          </a:prstGeom>
        </p:spPr>
      </p:pic>
      <p:pic>
        <p:nvPicPr>
          <p:cNvPr id="6" name="Picture 5">
            <a:extLst>
              <a:ext uri="{FF2B5EF4-FFF2-40B4-BE49-F238E27FC236}">
                <a16:creationId xmlns:a16="http://schemas.microsoft.com/office/drawing/2014/main" id="{2FEFF475-6B68-9C4F-BCB7-353A07006937}"/>
              </a:ext>
            </a:extLst>
          </p:cNvPr>
          <p:cNvPicPr>
            <a:picLocks noChangeAspect="1"/>
          </p:cNvPicPr>
          <p:nvPr userDrawn="1"/>
        </p:nvPicPr>
        <p:blipFill>
          <a:blip/>
          <a:stretch>
            <a:fillRect/>
          </a:stretch>
        </p:blipFill>
        <p:spPr>
          <a:xfrm>
            <a:off x="366979" y="7587002"/>
            <a:ext cx="2542970" cy="348541"/>
          </a:xfrm>
          <a:prstGeom prst="rect">
            <a:avLst/>
          </a:prstGeom>
        </p:spPr>
      </p:pic>
      <p:sp>
        <p:nvSpPr>
          <p:cNvPr id="7" name="Title">
            <a:extLst>
              <a:ext uri="{FF2B5EF4-FFF2-40B4-BE49-F238E27FC236}">
                <a16:creationId xmlns:a16="http://schemas.microsoft.com/office/drawing/2014/main" id="{F6F2ED1E-56F4-1445-A174-05D99CF15B8F}"/>
              </a:ext>
            </a:extLst>
          </p:cNvPr>
          <p:cNvSpPr>
            <a:spLocks noGrp="1"/>
          </p:cNvSpPr>
          <p:nvPr>
            <p:ph type="title"/>
          </p:nvPr>
        </p:nvSpPr>
        <p:spPr>
          <a:xfrm>
            <a:off x="336499" y="307239"/>
            <a:ext cx="6627571" cy="6871411"/>
          </a:xfrm>
        </p:spPr>
        <p:txBody>
          <a:bodyPr/>
          <a:lstStyle/>
          <a:p>
            <a:r>
              <a:rPr lang="de-DE">
                <a:solidFill>
                  <a:schemeClr val="accent2"/>
                </a:solidFill>
              </a:rPr>
              <a:t>Mastertitelformat bearbeiten</a:t>
            </a:r>
            <a:endParaRPr lang="en-US" sz="2560" dirty="0">
              <a:solidFill>
                <a:schemeClr val="accent2"/>
              </a:solidFill>
            </a:endParaRPr>
          </a:p>
        </p:txBody>
      </p:sp>
    </p:spTree>
    <p:extLst>
      <p:ext uri="{BB962C8B-B14F-4D97-AF65-F5344CB8AC3E}">
        <p14:creationId xmlns:p14="http://schemas.microsoft.com/office/powerpoint/2010/main" val="249714639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ver_with_image_1">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336499" y="307238"/>
            <a:ext cx="6511773" cy="5691226"/>
          </a:xfrm>
        </p:spPr>
        <p:txBody>
          <a:bodyPr/>
          <a:lstStyle/>
          <a:p>
            <a:r>
              <a:rPr lang="en-US" dirty="0">
                <a:solidFill>
                  <a:schemeClr val="accent2"/>
                </a:solidFill>
              </a:rPr>
              <a:t>Master presentation template on Teal 80 background, three line maximum</a:t>
            </a:r>
            <a:br>
              <a:rPr lang="en-US" dirty="0">
                <a:solidFill>
                  <a:schemeClr val="accent2"/>
                </a:solidFill>
              </a:rPr>
            </a:br>
            <a:r>
              <a:rPr lang="en-US" sz="2560" dirty="0">
                <a:solidFill>
                  <a:schemeClr val="accent2"/>
                </a:solidFill>
              </a:rPr>
              <a:t>—</a:t>
            </a:r>
            <a:br>
              <a:rPr lang="en-US" sz="2560" dirty="0">
                <a:solidFill>
                  <a:schemeClr val="accent2"/>
                </a:solidFill>
              </a:rPr>
            </a:br>
            <a:r>
              <a:rPr lang="en-US" sz="2560" dirty="0">
                <a:solidFill>
                  <a:schemeClr val="accent2"/>
                </a:solidFill>
              </a:rPr>
              <a:t>First </a:t>
            </a:r>
            <a:r>
              <a:rPr lang="en-US" sz="2560" dirty="0" err="1">
                <a:solidFill>
                  <a:schemeClr val="accent2"/>
                </a:solidFill>
              </a:rPr>
              <a:t>Lastname</a:t>
            </a:r>
            <a:br>
              <a:rPr lang="en-US" sz="2560" dirty="0">
                <a:solidFill>
                  <a:schemeClr val="accent2"/>
                </a:solidFill>
              </a:rPr>
            </a:br>
            <a:r>
              <a:rPr lang="en-US" sz="2560" dirty="0">
                <a:solidFill>
                  <a:schemeClr val="accent2"/>
                </a:solidFill>
              </a:rPr>
              <a:t>Job Title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54B9C39-8F5B-7945-9D73-42AB26CD2E7F}"/>
              </a:ext>
            </a:extLst>
          </p:cNvPr>
          <p:cNvPicPr>
            <a:picLocks noChangeAspect="1"/>
          </p:cNvPicPr>
          <p:nvPr userDrawn="1"/>
        </p:nvPicPr>
        <p:blipFill>
          <a:blip/>
          <a:stretch>
            <a:fillRect/>
          </a:stretch>
        </p:blipFill>
        <p:spPr>
          <a:xfrm>
            <a:off x="6572144" y="6822619"/>
            <a:ext cx="421344" cy="1038758"/>
          </a:xfrm>
          <a:prstGeom prst="rect">
            <a:avLst/>
          </a:prstGeom>
        </p:spPr>
      </p:pic>
      <p:pic>
        <p:nvPicPr>
          <p:cNvPr id="7" name="Picture 6">
            <a:extLst>
              <a:ext uri="{FF2B5EF4-FFF2-40B4-BE49-F238E27FC236}">
                <a16:creationId xmlns:a16="http://schemas.microsoft.com/office/drawing/2014/main" id="{36D81D70-40A6-AC49-B116-AC0D52A7EDE7}"/>
              </a:ext>
            </a:extLst>
          </p:cNvPr>
          <p:cNvPicPr>
            <a:picLocks noChangeAspect="1"/>
          </p:cNvPicPr>
          <p:nvPr userDrawn="1"/>
        </p:nvPicPr>
        <p:blipFill>
          <a:blip/>
          <a:stretch>
            <a:fillRect/>
          </a:stretch>
        </p:blipFill>
        <p:spPr>
          <a:xfrm>
            <a:off x="366979" y="7587002"/>
            <a:ext cx="2542970" cy="348541"/>
          </a:xfrm>
          <a:prstGeom prst="rect">
            <a:avLst/>
          </a:prstGeom>
        </p:spPr>
      </p:pic>
      <p:sp>
        <p:nvSpPr>
          <p:cNvPr id="8" name="Picture Placeholder 8">
            <a:extLst>
              <a:ext uri="{FF2B5EF4-FFF2-40B4-BE49-F238E27FC236}">
                <a16:creationId xmlns:a16="http://schemas.microsoft.com/office/drawing/2014/main" id="{B088CEF0-EF57-1548-8AFC-CF01B150CD40}"/>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149322953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ver_with_image_1">
    <p:bg>
      <p:bgPr>
        <a:solidFill>
          <a:schemeClr val="accent5"/>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A14C667-A9AB-6C40-A0A2-7D188F2665C6}"/>
              </a:ext>
            </a:extLst>
          </p:cNvPr>
          <p:cNvPicPr>
            <a:picLocks noChangeAspect="1"/>
          </p:cNvPicPr>
          <p:nvPr userDrawn="1"/>
        </p:nvPicPr>
        <p:blipFill>
          <a:blip/>
          <a:stretch>
            <a:fillRect/>
          </a:stretch>
        </p:blipFill>
        <p:spPr>
          <a:xfrm>
            <a:off x="366979" y="7586627"/>
            <a:ext cx="2545690" cy="348915"/>
          </a:xfrm>
          <a:prstGeom prst="rect">
            <a:avLst/>
          </a:prstGeom>
        </p:spPr>
      </p:pic>
      <p:pic>
        <p:nvPicPr>
          <p:cNvPr id="9" name="Picture 8">
            <a:extLst>
              <a:ext uri="{FF2B5EF4-FFF2-40B4-BE49-F238E27FC236}">
                <a16:creationId xmlns:a16="http://schemas.microsoft.com/office/drawing/2014/main" id="{7E860E12-993A-A34A-BCC4-684E937ACDE1}"/>
              </a:ext>
            </a:extLst>
          </p:cNvPr>
          <p:cNvPicPr>
            <a:picLocks noChangeAspect="1"/>
          </p:cNvPicPr>
          <p:nvPr userDrawn="1"/>
        </p:nvPicPr>
        <p:blipFill>
          <a:blip/>
          <a:stretch>
            <a:fillRect/>
          </a:stretch>
        </p:blipFill>
        <p:spPr>
          <a:xfrm flipH="1">
            <a:off x="6571363" y="6822619"/>
            <a:ext cx="422125" cy="1038758"/>
          </a:xfrm>
          <a:prstGeom prst="rect">
            <a:avLst/>
          </a:prstGeom>
        </p:spPr>
      </p:pic>
      <p:sp>
        <p:nvSpPr>
          <p:cNvPr id="11" name="Title 1">
            <a:extLst>
              <a:ext uri="{FF2B5EF4-FFF2-40B4-BE49-F238E27FC236}">
                <a16:creationId xmlns:a16="http://schemas.microsoft.com/office/drawing/2014/main" id="{7B7E7827-A567-D64C-A0FF-05D73F8BE601}"/>
              </a:ext>
            </a:extLst>
          </p:cNvPr>
          <p:cNvSpPr>
            <a:spLocks noGrp="1"/>
          </p:cNvSpPr>
          <p:nvPr>
            <p:ph type="title" idx="4294967295"/>
          </p:nvPr>
        </p:nvSpPr>
        <p:spPr>
          <a:xfrm>
            <a:off x="336499" y="307239"/>
            <a:ext cx="6627571" cy="6871411"/>
          </a:xfrm>
        </p:spPr>
        <p:txBody>
          <a:bodyPr/>
          <a:lstStyle>
            <a:lvl1pPr>
              <a:defRPr>
                <a:solidFill>
                  <a:schemeClr val="accent4"/>
                </a:solidFill>
              </a:defRPr>
            </a:lvl1pPr>
          </a:lstStyle>
          <a:p>
            <a:r>
              <a:rPr lang="de-DE"/>
              <a:t>Mastertitelformat bearbeiten</a:t>
            </a:r>
            <a:endParaRPr lang="en-US" dirty="0"/>
          </a:p>
        </p:txBody>
      </p:sp>
      <p:sp>
        <p:nvSpPr>
          <p:cNvPr id="13" name="Picture Placeholder 8">
            <a:extLst>
              <a:ext uri="{FF2B5EF4-FFF2-40B4-BE49-F238E27FC236}">
                <a16:creationId xmlns:a16="http://schemas.microsoft.com/office/drawing/2014/main" id="{E0CA509B-53CC-6D49-91F6-6F092F7F76CA}"/>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230385262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ts">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339575" y="307238"/>
            <a:ext cx="6627571" cy="1280160"/>
          </a:xfrm>
        </p:spPr>
        <p:txBody>
          <a:bodyPr/>
          <a:lstStyle>
            <a:lvl1pPr>
              <a:defRPr>
                <a:solidFill>
                  <a:srgbClr val="0043CE"/>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67386" y="2002915"/>
            <a:ext cx="6598310" cy="5203546"/>
          </a:xfrm>
        </p:spPr>
        <p:txBody>
          <a:bodyPr/>
          <a:lstStyle>
            <a:lvl1pPr>
              <a:spcBef>
                <a:spcPts val="0"/>
              </a:spcBef>
              <a:defRPr>
                <a:solidFill>
                  <a:srgbClr val="0043CE"/>
                </a:solidFill>
              </a:defRPr>
            </a:lvl1pPr>
            <a:lvl2pPr marL="0" indent="0">
              <a:spcBef>
                <a:spcPts val="0"/>
              </a:spcBef>
              <a:buNone/>
              <a:defRPr>
                <a:solidFill>
                  <a:srgbClr val="0043CE"/>
                </a:solidFill>
              </a:defRPr>
            </a:lvl2pPr>
            <a:lvl3pPr marL="322584" indent="0">
              <a:buNone/>
              <a:defRPr>
                <a:solidFill>
                  <a:srgbClr val="0043CE"/>
                </a:solidFill>
              </a:defRPr>
            </a:lvl3pPr>
            <a:lvl4pPr marL="695970" indent="0">
              <a:buNone/>
              <a:defRPr>
                <a:solidFill>
                  <a:srgbClr val="0043CE"/>
                </a:solidFill>
              </a:defRPr>
            </a:lvl4pPr>
            <a:lvl5pPr marL="1010933" indent="0">
              <a:buNone/>
              <a:defRPr>
                <a:solidFill>
                  <a:srgbClr val="0043CE"/>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2"/>
          </p:nvPr>
        </p:nvSpPr>
        <p:spPr>
          <a:xfrm>
            <a:off x="7682586" y="2002915"/>
            <a:ext cx="6598310" cy="5203546"/>
          </a:xfrm>
        </p:spPr>
        <p:txBody>
          <a:bodyPr/>
          <a:lstStyle>
            <a:lvl1pPr>
              <a:spcBef>
                <a:spcPts val="0"/>
              </a:spcBef>
              <a:defRPr>
                <a:solidFill>
                  <a:srgbClr val="0043CE"/>
                </a:solidFill>
              </a:defRPr>
            </a:lvl1pPr>
            <a:lvl2pPr marL="0" indent="0">
              <a:spcBef>
                <a:spcPts val="0"/>
              </a:spcBef>
              <a:buNone/>
              <a:defRPr>
                <a:solidFill>
                  <a:srgbClr val="0043CE"/>
                </a:solidFill>
              </a:defRPr>
            </a:lvl2pPr>
            <a:lvl3pPr marL="322584" indent="0">
              <a:buNone/>
              <a:defRPr>
                <a:solidFill>
                  <a:srgbClr val="0043CE"/>
                </a:solidFill>
              </a:defRPr>
            </a:lvl3pPr>
            <a:lvl4pPr marL="695970" indent="0">
              <a:buNone/>
              <a:defRPr>
                <a:solidFill>
                  <a:srgbClr val="0043CE"/>
                </a:solidFill>
              </a:defRPr>
            </a:lvl4pPr>
            <a:lvl5pPr marL="1010933" indent="0">
              <a:buNone/>
              <a:defRPr>
                <a:solidFill>
                  <a:srgbClr val="0043CE"/>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466405"/>
      </p:ext>
    </p:extLst>
  </p:cSld>
  <p:clrMapOvr>
    <a:overrideClrMapping bg1="lt1" tx1="dk1" bg2="lt2" tx2="dk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FF8289"/>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a:extLst>
              <a:ext uri="{FF2B5EF4-FFF2-40B4-BE49-F238E27FC236}">
                <a16:creationId xmlns:a16="http://schemas.microsoft.com/office/drawing/2014/main" id="{2C7168DC-565F-F246-ABA8-93535A0D1733}"/>
              </a:ext>
            </a:extLst>
          </p:cNvPr>
          <p:cNvSpPr>
            <a:spLocks noGrp="1"/>
          </p:cNvSpPr>
          <p:nvPr>
            <p:ph type="sldNum" sz="quarter" idx="11"/>
          </p:nvPr>
        </p:nvSpPr>
        <p:spPr>
          <a:xfrm>
            <a:off x="11338562" y="7680961"/>
            <a:ext cx="2925971" cy="266699"/>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40298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rgbClr val="FDDC6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004144"/>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solidFill>
                  <a:srgbClr val="061727"/>
                </a:solidFill>
              </a:rPr>
              <a:t>IBM Consulting / © 2022 IBM Corporation</a:t>
            </a:r>
          </a:p>
        </p:txBody>
      </p:sp>
      <p:sp>
        <p:nvSpPr>
          <p:cNvPr id="4" name="Slide Number Placeholder">
            <a:extLst>
              <a:ext uri="{FF2B5EF4-FFF2-40B4-BE49-F238E27FC236}">
                <a16:creationId xmlns:a16="http://schemas.microsoft.com/office/drawing/2014/main" id="{6DFECF11-2751-3446-9AC1-3AC92F38203A}"/>
              </a:ext>
            </a:extLst>
          </p:cNvPr>
          <p:cNvSpPr>
            <a:spLocks noGrp="1"/>
          </p:cNvSpPr>
          <p:nvPr>
            <p:ph type="sldNum" sz="quarter" idx="11"/>
          </p:nvPr>
        </p:nvSpPr>
        <p:spPr>
          <a:xfrm>
            <a:off x="11338562" y="7680961"/>
            <a:ext cx="2925971" cy="266699"/>
          </a:xfrm>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357722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divider_3">
    <p:bg>
      <p:bgPr>
        <a:solidFill>
          <a:srgbClr val="BAE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0043CE"/>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solidFill>
                  <a:srgbClr val="061727"/>
                </a:solidFill>
              </a:rPr>
              <a:t>IBM Consulting / © 2022 IBM Corporation</a:t>
            </a:r>
          </a:p>
        </p:txBody>
      </p:sp>
      <p:sp>
        <p:nvSpPr>
          <p:cNvPr id="6" name="Slide Number Placeholder">
            <a:extLst>
              <a:ext uri="{FF2B5EF4-FFF2-40B4-BE49-F238E27FC236}">
                <a16:creationId xmlns:a16="http://schemas.microsoft.com/office/drawing/2014/main" id="{A834F920-A343-1645-AFF5-73971CCF1CC0}"/>
              </a:ext>
            </a:extLst>
          </p:cNvPr>
          <p:cNvSpPr>
            <a:spLocks noGrp="1"/>
          </p:cNvSpPr>
          <p:nvPr>
            <p:ph type="sldNum" sz="quarter" idx="11"/>
          </p:nvPr>
        </p:nvSpPr>
        <p:spPr>
          <a:xfrm>
            <a:off x="11338562" y="7680961"/>
            <a:ext cx="2925971" cy="266699"/>
          </a:xfrm>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37637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divider (with page contents)">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8"/>
            <a:ext cx="6627571" cy="1280160"/>
          </a:xfrm>
        </p:spPr>
        <p:txBody>
          <a:bodyPr/>
          <a:lstStyle>
            <a:lvl1pPr>
              <a:defRPr>
                <a:solidFill>
                  <a:srgbClr val="FDDC69"/>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2002915"/>
            <a:ext cx="6598310" cy="5203546"/>
          </a:xfrm>
        </p:spPr>
        <p:txBody>
          <a:bodyPr/>
          <a:lstStyle>
            <a:lvl1pPr>
              <a:spcBef>
                <a:spcPts val="0"/>
              </a:spcBef>
              <a:defRPr>
                <a:solidFill>
                  <a:srgbClr val="FDDC69"/>
                </a:solidFill>
              </a:defRPr>
            </a:lvl1pPr>
            <a:lvl2pPr marL="0" indent="0">
              <a:spcBef>
                <a:spcPts val="0"/>
              </a:spcBef>
              <a:buNone/>
              <a:defRPr>
                <a:solidFill>
                  <a:srgbClr val="FDDC69"/>
                </a:solidFill>
              </a:defRPr>
            </a:lvl2pPr>
            <a:lvl3pPr marL="0" indent="0">
              <a:spcBef>
                <a:spcPts val="0"/>
              </a:spcBef>
              <a:buNone/>
              <a:tabLst/>
              <a:defRPr>
                <a:solidFill>
                  <a:srgbClr val="FDDC69"/>
                </a:solidFill>
              </a:defRPr>
            </a:lvl3pPr>
            <a:lvl4pPr marL="0" indent="0">
              <a:spcBef>
                <a:spcPts val="0"/>
              </a:spcBef>
              <a:buNone/>
              <a:tabLst/>
              <a:defRPr>
                <a:solidFill>
                  <a:srgbClr val="FDDC69"/>
                </a:solidFill>
              </a:defRPr>
            </a:lvl4pPr>
            <a:lvl5pPr marL="0" indent="0">
              <a:spcBef>
                <a:spcPts val="0"/>
              </a:spcBef>
              <a:buNone/>
              <a:tabLst/>
              <a:defRPr>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2"/>
          </p:nvPr>
        </p:nvSpPr>
        <p:spPr>
          <a:xfrm>
            <a:off x="7666330" y="2002915"/>
            <a:ext cx="6598310" cy="5203546"/>
          </a:xfrm>
        </p:spPr>
        <p:txBody>
          <a:bodyPr/>
          <a:lstStyle>
            <a:lvl1pPr>
              <a:spcBef>
                <a:spcPts val="0"/>
              </a:spcBef>
              <a:defRPr>
                <a:solidFill>
                  <a:srgbClr val="FDDC69"/>
                </a:solidFill>
              </a:defRPr>
            </a:lvl1pPr>
            <a:lvl2pPr marL="0" indent="0">
              <a:spcBef>
                <a:spcPts val="0"/>
              </a:spcBef>
              <a:buNone/>
              <a:defRPr>
                <a:solidFill>
                  <a:srgbClr val="FDDC69"/>
                </a:solidFill>
              </a:defRPr>
            </a:lvl2pPr>
            <a:lvl3pPr marL="0" indent="0">
              <a:spcBef>
                <a:spcPts val="0"/>
              </a:spcBef>
              <a:buNone/>
              <a:tabLst/>
              <a:defRPr>
                <a:solidFill>
                  <a:srgbClr val="FDDC69"/>
                </a:solidFill>
              </a:defRPr>
            </a:lvl3pPr>
            <a:lvl4pPr marL="0" indent="0">
              <a:spcBef>
                <a:spcPts val="0"/>
              </a:spcBef>
              <a:buNone/>
              <a:tabLst/>
              <a:defRPr>
                <a:solidFill>
                  <a:srgbClr val="FDDC69"/>
                </a:solidFill>
              </a:defRPr>
            </a:lvl4pPr>
            <a:lvl5pPr marL="0" indent="0">
              <a:spcBef>
                <a:spcPts val="0"/>
              </a:spcBef>
              <a:buNone/>
              <a:tabLst/>
              <a:defRPr>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127480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rgbClr val="061727"/>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FDDC69"/>
                </a:solidFill>
              </a:defRPr>
            </a:lvl1pPr>
          </a:lstStyle>
          <a:p>
            <a:r>
              <a:rPr lang="de-DE"/>
              <a:t>Mastertitelformat bearbeiten</a:t>
            </a:r>
            <a:endParaRPr lang="en-US" dirty="0"/>
          </a:p>
        </p:txBody>
      </p:sp>
      <p:sp>
        <p:nvSpPr>
          <p:cNvPr id="7" name="Slide Number Placeholder">
            <a:extLst>
              <a:ext uri="{FF2B5EF4-FFF2-40B4-BE49-F238E27FC236}">
                <a16:creationId xmlns:a16="http://schemas.microsoft.com/office/drawing/2014/main" id="{CE286825-FCAF-7045-BBEA-1616E1DDF3CB}"/>
              </a:ext>
            </a:extLst>
          </p:cNvPr>
          <p:cNvSpPr txBox="1">
            <a:spLocks/>
          </p:cNvSpPr>
          <p:nvPr userDrawn="1"/>
        </p:nvSpPr>
        <p:spPr>
          <a:xfrm>
            <a:off x="11582402" y="7924801"/>
            <a:ext cx="2925971" cy="266699"/>
          </a:xfrm>
          <a:prstGeom prst="rect">
            <a:avLst/>
          </a:prstGeom>
        </p:spPr>
        <p:txBody>
          <a:bodyPr vert="horz" lIns="0" tIns="0" rIns="0" bIns="0" rtlCol="0" anchor="ctr"/>
          <a:lstStyle>
            <a:defPPr>
              <a:defRPr lang="en-US"/>
            </a:defPPr>
            <a:lvl1pPr marL="0" algn="r" defTabSz="685983" rtl="0" eaLnBrk="1" latinLnBrk="0" hangingPunct="1">
              <a:defRPr sz="600" kern="1200">
                <a:solidFill>
                  <a:srgbClr val="061727"/>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59395FB3-9C97-154F-86B2-7E381B951268}" type="slidenum">
              <a:rPr lang="en-US" sz="960" b="0" i="0" smtClean="0">
                <a:latin typeface="Arial" panose="020B0604020202020204" pitchFamily="34" charset="0"/>
              </a:rPr>
              <a:pPr/>
              <a:t>‹#›</a:t>
            </a:fld>
            <a:endParaRPr lang="en-US" sz="960" b="0" i="0" dirty="0">
              <a:latin typeface="Arial" panose="020B0604020202020204" pitchFamily="34" charset="0"/>
            </a:endParaRPr>
          </a:p>
        </p:txBody>
      </p:sp>
      <p:sp>
        <p:nvSpPr>
          <p:cNvPr id="8" name="Footer Placeholder 4">
            <a:extLst>
              <a:ext uri="{FF2B5EF4-FFF2-40B4-BE49-F238E27FC236}">
                <a16:creationId xmlns:a16="http://schemas.microsoft.com/office/drawing/2014/main" id="{646BCEFB-978B-404D-86F3-181B87EF495B}"/>
              </a:ext>
            </a:extLst>
          </p:cNvPr>
          <p:cNvSpPr>
            <a:spLocks noGrp="1"/>
          </p:cNvSpPr>
          <p:nvPr>
            <p:ph type="ftr" sz="quarter" idx="10"/>
          </p:nvPr>
        </p:nvSpPr>
        <p:spPr>
          <a:xfrm>
            <a:off x="365866" y="7680961"/>
            <a:ext cx="6583576" cy="266699"/>
          </a:xfrm>
        </p:spPr>
        <p:txBody>
          <a:bodyPr/>
          <a:lstStyle/>
          <a:p>
            <a:r>
              <a:rPr lang="en-US" dirty="0"/>
              <a:t>IBM Consulting / © 2022 IBM Corporation</a:t>
            </a:r>
          </a:p>
        </p:txBody>
      </p:sp>
      <p:sp>
        <p:nvSpPr>
          <p:cNvPr id="9" name="Slide Number Placeholder 5">
            <a:extLst>
              <a:ext uri="{FF2B5EF4-FFF2-40B4-BE49-F238E27FC236}">
                <a16:creationId xmlns:a16="http://schemas.microsoft.com/office/drawing/2014/main" id="{CFE81F95-D7EA-914F-990C-5D9891CB7EE3}"/>
              </a:ext>
            </a:extLst>
          </p:cNvPr>
          <p:cNvSpPr>
            <a:spLocks noGrp="1"/>
          </p:cNvSpPr>
          <p:nvPr>
            <p:ph type="sldNum" sz="quarter" idx="11"/>
          </p:nvPr>
        </p:nvSpPr>
        <p:spPr>
          <a:xfrm>
            <a:off x="11338562" y="7680961"/>
            <a:ext cx="2925971" cy="266699"/>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395950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act, number">
    <p:bg>
      <p:bgPr>
        <a:solidFill>
          <a:srgbClr val="FDDC6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51130" y="351130"/>
            <a:ext cx="6612941" cy="1287475"/>
          </a:xfrm>
        </p:spPr>
        <p:txBody>
          <a:bodyPr/>
          <a:lstStyle>
            <a:lvl1pPr>
              <a:defRPr sz="2560">
                <a:solidFill>
                  <a:srgbClr val="004144"/>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219456" y="988541"/>
            <a:ext cx="6729984" cy="6204739"/>
          </a:xfrm>
        </p:spPr>
        <p:txBody>
          <a:bodyPr/>
          <a:lstStyle>
            <a:lvl1pPr>
              <a:lnSpc>
                <a:spcPct val="90000"/>
              </a:lnSpc>
              <a:defRPr sz="15360" b="0" i="0">
                <a:solidFill>
                  <a:srgbClr val="004144"/>
                </a:solidFill>
                <a:latin typeface="Arial" panose="020B0604020202020204" pitchFamily="34" charset="0"/>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559646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_3">
    <p:bg>
      <p:bgPr>
        <a:solidFill>
          <a:srgbClr val="BAE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0043CE"/>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solidFill>
                  <a:srgbClr val="061727"/>
                </a:solidFill>
              </a:rPr>
              <a:t>IBM Consulting / © 2021 IBM Corporation</a:t>
            </a:r>
          </a:p>
        </p:txBody>
      </p:sp>
      <p:sp>
        <p:nvSpPr>
          <p:cNvPr id="6" name="Slide Number Placeholder">
            <a:extLst>
              <a:ext uri="{FF2B5EF4-FFF2-40B4-BE49-F238E27FC236}">
                <a16:creationId xmlns:a16="http://schemas.microsoft.com/office/drawing/2014/main" id="{A834F920-A343-1645-AFF5-73971CCF1CC0}"/>
              </a:ext>
            </a:extLst>
          </p:cNvPr>
          <p:cNvSpPr>
            <a:spLocks noGrp="1"/>
          </p:cNvSpPr>
          <p:nvPr>
            <p:ph type="sldNum" sz="quarter" idx="11"/>
          </p:nvPr>
        </p:nvSpPr>
        <p:spPr>
          <a:xfrm>
            <a:off x="11338562" y="7680961"/>
            <a:ext cx="2925971" cy="266699"/>
          </a:xfrm>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68217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act, number, half-image (bleeds)">
    <p:bg>
      <p:bgPr>
        <a:solidFill>
          <a:srgbClr val="BAE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51130" y="351130"/>
            <a:ext cx="6612941" cy="1287475"/>
          </a:xfrm>
        </p:spPr>
        <p:txBody>
          <a:bodyPr/>
          <a:lstStyle>
            <a:lvl1pPr>
              <a:defRPr sz="2560">
                <a:solidFill>
                  <a:srgbClr val="061727"/>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219456" y="1146707"/>
            <a:ext cx="6729984" cy="6046573"/>
          </a:xfrm>
        </p:spPr>
        <p:txBody>
          <a:bodyPr/>
          <a:lstStyle>
            <a:lvl1pPr>
              <a:lnSpc>
                <a:spcPct val="90000"/>
              </a:lnSpc>
              <a:defRPr sz="15360" b="0" i="0">
                <a:solidFill>
                  <a:srgbClr val="061727"/>
                </a:solidFill>
                <a:latin typeface="Arial" panose="020B0604020202020204" pitchFamily="34" charset="0"/>
              </a:defRPr>
            </a:lvl1pPr>
          </a:lstStyle>
          <a:p>
            <a:pPr lvl="0"/>
            <a:r>
              <a:rPr lang="de-DE"/>
              <a:t>Mastertextformat bearbeiten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8" name="Picture Placeholder 8">
            <a:extLst>
              <a:ext uri="{FF2B5EF4-FFF2-40B4-BE49-F238E27FC236}">
                <a16:creationId xmlns:a16="http://schemas.microsoft.com/office/drawing/2014/main" id="{1CEEFC5D-51ED-3048-A31F-05498447E967}"/>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201686342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g text">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9458" y="146304"/>
            <a:ext cx="14045075" cy="7046976"/>
          </a:xfrm>
        </p:spPr>
        <p:txBody>
          <a:bodyPr/>
          <a:lstStyle>
            <a:lvl1pPr>
              <a:defRPr sz="15360" b="0" i="0">
                <a:solidFill>
                  <a:srgbClr val="BAE6FF"/>
                </a:solidFill>
                <a:latin typeface="Arial" panose="020B0604020202020204" pitchFamily="34" charset="0"/>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lvl1pPr>
              <a:defRPr b="0" i="0">
                <a:latin typeface="Arial" panose="020B0604020202020204" pitchFamily="34" charset="0"/>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b="0" i="0">
                <a:latin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362407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502" y="307239"/>
            <a:ext cx="8900056" cy="6871411"/>
          </a:xfrm>
        </p:spPr>
        <p:txBody>
          <a:body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1262956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tx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636A40D3-FF27-0B43-B509-93782312913A}"/>
              </a:ext>
            </a:extLst>
          </p:cNvPr>
          <p:cNvSpPr>
            <a:spLocks noGrp="1"/>
          </p:cNvSpPr>
          <p:nvPr>
            <p:ph type="pic" sz="quarter" idx="16"/>
          </p:nvPr>
        </p:nvSpPr>
        <p:spPr>
          <a:xfrm>
            <a:off x="0" y="0"/>
            <a:ext cx="14630400" cy="8229600"/>
          </a:xfrm>
        </p:spPr>
        <p:txBody>
          <a:bodyPr/>
          <a:lstStyle/>
          <a:p>
            <a:r>
              <a:rPr lang="de-DE"/>
              <a:t>Bild durch Klicken auf Symbol hinzufügen</a:t>
            </a:r>
            <a:endParaRPr lang="en-US"/>
          </a:p>
        </p:txBody>
      </p:sp>
      <p:sp>
        <p:nvSpPr>
          <p:cNvPr id="6" name="Text Placeholder"/>
          <p:cNvSpPr>
            <a:spLocks noGrp="1"/>
          </p:cNvSpPr>
          <p:nvPr>
            <p:ph type="body" sz="quarter" idx="12"/>
          </p:nvPr>
        </p:nvSpPr>
        <p:spPr>
          <a:xfrm>
            <a:off x="-5" y="4191411"/>
            <a:ext cx="4468208" cy="4038189"/>
          </a:xfrm>
          <a:solidFill>
            <a:srgbClr val="061727"/>
          </a:solidFill>
        </p:spPr>
        <p:txBody>
          <a:bodyPr lIns="219456" tIns="201168" rIns="228600" bIns="228600"/>
          <a:lstStyle>
            <a:lvl1pPr>
              <a:buClr>
                <a:schemeClr val="bg1"/>
              </a:buClr>
              <a:defRPr>
                <a:solidFill>
                  <a:schemeClr val="tx1"/>
                </a:solidFill>
              </a:defRPr>
            </a:lvl1pPr>
            <a:lvl2pPr>
              <a:buClrTx/>
              <a:defRPr sz="1600">
                <a:solidFill>
                  <a:schemeClr val="tx1"/>
                </a:solidFill>
              </a:defRPr>
            </a:lvl2pPr>
            <a:lvl3pPr>
              <a:buClrTx/>
              <a:defRPr sz="1600">
                <a:solidFill>
                  <a:schemeClr val="tx1"/>
                </a:solidFill>
              </a:defRPr>
            </a:lvl3pPr>
            <a:lvl4pPr>
              <a:buClrTx/>
              <a:defRPr sz="1600">
                <a:solidFill>
                  <a:schemeClr val="tx1"/>
                </a:solidFill>
              </a:defRPr>
            </a:lvl4pPr>
            <a:lvl5pPr>
              <a:buClrTx/>
              <a:defRPr sz="16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65866" y="322582"/>
            <a:ext cx="6629400" cy="6870699"/>
          </a:xfrm>
        </p:spPr>
        <p:txBody>
          <a:bodyPr/>
          <a:lstStyle/>
          <a:p>
            <a:r>
              <a:rPr lang="de-DE"/>
              <a:t>Mastertitelformat bearbeiten</a:t>
            </a:r>
            <a:endParaRPr lang="en-US" dirty="0"/>
          </a:p>
        </p:txBody>
      </p:sp>
    </p:spTree>
    <p:extLst>
      <p:ext uri="{BB962C8B-B14F-4D97-AF65-F5344CB8AC3E}">
        <p14:creationId xmlns:p14="http://schemas.microsoft.com/office/powerpoint/2010/main" val="28273294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one_thirds_imag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B3C580E1-37E1-9843-BACF-EAD7C46090D9}"/>
              </a:ext>
            </a:extLst>
          </p:cNvPr>
          <p:cNvSpPr>
            <a:spLocks noGrp="1"/>
          </p:cNvSpPr>
          <p:nvPr>
            <p:ph type="pic" sz="quarter" idx="16"/>
          </p:nvPr>
        </p:nvSpPr>
        <p:spPr>
          <a:xfrm>
            <a:off x="0" y="2072640"/>
            <a:ext cx="14630400" cy="6156960"/>
          </a:xfrm>
        </p:spPr>
        <p:txBody>
          <a:bodyPr/>
          <a:lstStyle/>
          <a:p>
            <a:r>
              <a:rPr lang="de-DE"/>
              <a:t>Bild durch Klicken auf Symbol hinzufügen</a:t>
            </a:r>
            <a:endParaRPr lang="en-US"/>
          </a:p>
        </p:txBody>
      </p:sp>
      <p:sp>
        <p:nvSpPr>
          <p:cNvPr id="2" name="Title"/>
          <p:cNvSpPr>
            <a:spLocks noGrp="1"/>
          </p:cNvSpPr>
          <p:nvPr>
            <p:ph type="title"/>
          </p:nvPr>
        </p:nvSpPr>
        <p:spPr>
          <a:xfrm>
            <a:off x="0" y="0"/>
            <a:ext cx="14630400" cy="2042160"/>
          </a:xfrm>
          <a:solidFill>
            <a:srgbClr val="004144"/>
          </a:solidFill>
        </p:spPr>
        <p:txBody>
          <a:bodyPr lIns="210312" tIns="201168" rIns="228600" bIns="228600"/>
          <a:lstStyle>
            <a:lvl1pPr>
              <a:defRPr>
                <a:solidFill>
                  <a:schemeClr val="tx1"/>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38286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text">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004144"/>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7679511" y="320419"/>
            <a:ext cx="6598310" cy="6871411"/>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14430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text (two column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004144"/>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64311" y="2002915"/>
            <a:ext cx="65983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2"/>
          </p:nvPr>
        </p:nvSpPr>
        <p:spPr>
          <a:xfrm>
            <a:off x="7679512" y="2002915"/>
            <a:ext cx="6598202"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a:extLst>
              <a:ext uri="{FF2B5EF4-FFF2-40B4-BE49-F238E27FC236}">
                <a16:creationId xmlns:a16="http://schemas.microsoft.com/office/drawing/2014/main" id="{0D67B234-6187-7347-BC06-5FC5F91DF2A2}"/>
              </a:ext>
            </a:extLst>
          </p:cNvPr>
          <p:cNvSpPr>
            <a:spLocks noGrp="1"/>
          </p:cNvSpPr>
          <p:nvPr>
            <p:ph type="ftr" sz="quarter" idx="10"/>
          </p:nvPr>
        </p:nvSpPr>
        <p:spPr>
          <a:xfrm>
            <a:off x="365866" y="7680961"/>
            <a:ext cx="6583576" cy="266699"/>
          </a:xfrm>
        </p:spPr>
        <p:txBody>
          <a:bodyPr/>
          <a:lstStyle>
            <a:lvl1pPr>
              <a:defRPr>
                <a:solidFill>
                  <a:schemeClr val="bg1"/>
                </a:solidFill>
              </a:defRPr>
            </a:lvl1pPr>
          </a:lstStyle>
          <a:p>
            <a:r>
              <a:rPr lang="en-US" dirty="0"/>
              <a:t>IBM Consulting / © 2022 IBM Corporation</a:t>
            </a:r>
          </a:p>
        </p:txBody>
      </p:sp>
      <p:sp>
        <p:nvSpPr>
          <p:cNvPr id="9" name="Slide Number Placeholder">
            <a:extLst>
              <a:ext uri="{FF2B5EF4-FFF2-40B4-BE49-F238E27FC236}">
                <a16:creationId xmlns:a16="http://schemas.microsoft.com/office/drawing/2014/main" id="{8E538475-F717-BC4D-8C90-255C724DF160}"/>
              </a:ext>
            </a:extLst>
          </p:cNvPr>
          <p:cNvSpPr>
            <a:spLocks noGrp="1"/>
          </p:cNvSpPr>
          <p:nvPr>
            <p:ph type="sldNum" sz="quarter" idx="11"/>
          </p:nvPr>
        </p:nvSpPr>
        <p:spPr>
          <a:xfrm>
            <a:off x="11338562" y="7680961"/>
            <a:ext cx="2925971" cy="266699"/>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85780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text (four column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004144"/>
                </a:solidFill>
              </a:defRPr>
            </a:lvl1pPr>
          </a:lstStyle>
          <a:p>
            <a:r>
              <a:rPr lang="de-DE"/>
              <a:t>Mastertitelformat bearbeiten</a:t>
            </a:r>
            <a:endParaRPr lang="en-US" dirty="0"/>
          </a:p>
        </p:txBody>
      </p:sp>
      <p:sp>
        <p:nvSpPr>
          <p:cNvPr id="6" name="Text Placeholder 1"/>
          <p:cNvSpPr>
            <a:spLocks noGrp="1"/>
          </p:cNvSpPr>
          <p:nvPr>
            <p:ph type="body" sz="quarter" idx="12"/>
          </p:nvPr>
        </p:nvSpPr>
        <p:spPr>
          <a:xfrm>
            <a:off x="351130"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Text Placeholder 2"/>
          <p:cNvSpPr>
            <a:spLocks noGrp="1"/>
          </p:cNvSpPr>
          <p:nvPr>
            <p:ph type="body" sz="quarter" idx="13"/>
          </p:nvPr>
        </p:nvSpPr>
        <p:spPr>
          <a:xfrm>
            <a:off x="4008730"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0" name="Text Placeholder 3"/>
          <p:cNvSpPr>
            <a:spLocks noGrp="1"/>
          </p:cNvSpPr>
          <p:nvPr>
            <p:ph type="body" sz="quarter" idx="14"/>
          </p:nvPr>
        </p:nvSpPr>
        <p:spPr>
          <a:xfrm>
            <a:off x="7679511"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Text Placeholder 4"/>
          <p:cNvSpPr>
            <a:spLocks noGrp="1"/>
          </p:cNvSpPr>
          <p:nvPr>
            <p:ph type="body" sz="quarter" idx="15"/>
          </p:nvPr>
        </p:nvSpPr>
        <p:spPr>
          <a:xfrm>
            <a:off x="11323930"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Footer Placeholder">
            <a:extLst>
              <a:ext uri="{FF2B5EF4-FFF2-40B4-BE49-F238E27FC236}">
                <a16:creationId xmlns:a16="http://schemas.microsoft.com/office/drawing/2014/main" id="{DB057887-6E42-D341-9096-DA365F989E8B}"/>
              </a:ext>
            </a:extLst>
          </p:cNvPr>
          <p:cNvSpPr>
            <a:spLocks noGrp="1"/>
          </p:cNvSpPr>
          <p:nvPr>
            <p:ph type="ftr" sz="quarter" idx="10"/>
          </p:nvPr>
        </p:nvSpPr>
        <p:spPr>
          <a:xfrm>
            <a:off x="365866" y="7680961"/>
            <a:ext cx="6583576" cy="266699"/>
          </a:xfrm>
        </p:spPr>
        <p:txBody>
          <a:bodyPr/>
          <a:lstStyle>
            <a:lvl1pPr>
              <a:defRPr>
                <a:solidFill>
                  <a:schemeClr val="bg1"/>
                </a:solidFill>
              </a:defRPr>
            </a:lvl1pPr>
          </a:lstStyle>
          <a:p>
            <a:r>
              <a:rPr lang="en-US" dirty="0"/>
              <a:t>IBM Consulting / © 2022 IBM Corporation</a:t>
            </a:r>
          </a:p>
        </p:txBody>
      </p:sp>
      <p:sp>
        <p:nvSpPr>
          <p:cNvPr id="11" name="Slide Number Placeholder">
            <a:extLst>
              <a:ext uri="{FF2B5EF4-FFF2-40B4-BE49-F238E27FC236}">
                <a16:creationId xmlns:a16="http://schemas.microsoft.com/office/drawing/2014/main" id="{2714B7B2-DDE2-4B42-A171-39D7650C4A7A}"/>
              </a:ext>
            </a:extLst>
          </p:cNvPr>
          <p:cNvSpPr>
            <a:spLocks noGrp="1"/>
          </p:cNvSpPr>
          <p:nvPr>
            <p:ph type="sldNum" sz="quarter" idx="11"/>
          </p:nvPr>
        </p:nvSpPr>
        <p:spPr>
          <a:xfrm>
            <a:off x="11338562" y="7680961"/>
            <a:ext cx="2925971" cy="266699"/>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367574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text, half-image">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FF8289"/>
                </a:solidFill>
              </a:defRPr>
            </a:lvl1pPr>
          </a:lstStyle>
          <a:p>
            <a:r>
              <a:rPr lang="de-DE"/>
              <a:t>Mastertitelformat bearbeiten</a:t>
            </a:r>
            <a:endParaRPr lang="en-US" dirty="0"/>
          </a:p>
        </p:txBody>
      </p:sp>
      <p:sp>
        <p:nvSpPr>
          <p:cNvPr id="8" name="Text Placeholder"/>
          <p:cNvSpPr>
            <a:spLocks noGrp="1"/>
          </p:cNvSpPr>
          <p:nvPr>
            <p:ph type="body" sz="quarter" idx="13"/>
          </p:nvPr>
        </p:nvSpPr>
        <p:spPr>
          <a:xfrm>
            <a:off x="351130" y="2002915"/>
            <a:ext cx="6598310" cy="5203546"/>
          </a:xfrm>
        </p:spPr>
        <p:txBody>
          <a:bodyPr/>
          <a:lstStyle>
            <a:lvl1pPr>
              <a:defRPr>
                <a:solidFill>
                  <a:srgbClr val="FF8289"/>
                </a:solidFill>
              </a:defRPr>
            </a:lvl1pPr>
            <a:lvl2pPr>
              <a:defRPr>
                <a:solidFill>
                  <a:srgbClr val="FF8289"/>
                </a:solidFill>
              </a:defRPr>
            </a:lvl2pPr>
            <a:lvl3pPr>
              <a:defRPr>
                <a:solidFill>
                  <a:srgbClr val="FF8289"/>
                </a:solidFill>
              </a:defRPr>
            </a:lvl3pPr>
            <a:lvl4pPr>
              <a:defRPr>
                <a:solidFill>
                  <a:srgbClr val="FF8289"/>
                </a:solidFill>
              </a:defRPr>
            </a:lvl4pPr>
            <a:lvl5pPr>
              <a:defRPr>
                <a:solidFill>
                  <a:srgbClr val="FF828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Picture Placeholder 8">
            <a:extLst>
              <a:ext uri="{FF2B5EF4-FFF2-40B4-BE49-F238E27FC236}">
                <a16:creationId xmlns:a16="http://schemas.microsoft.com/office/drawing/2014/main" id="{2EC51D40-15A2-0F4D-A113-B29B2642DEB9}"/>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299334386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BAE6FF"/>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1989734"/>
            <a:ext cx="2940710" cy="5203546"/>
          </a:xfrm>
        </p:spPr>
        <p:txBody>
          <a:bodyPr/>
          <a:lstStyle>
            <a:lvl1pPr>
              <a:defRPr>
                <a:solidFill>
                  <a:srgbClr val="BAE6FF"/>
                </a:solidFill>
              </a:defRPr>
            </a:lvl1pPr>
            <a:lvl2pPr>
              <a:defRPr>
                <a:solidFill>
                  <a:srgbClr val="BAE6FF"/>
                </a:solidFill>
              </a:defRPr>
            </a:lvl2pPr>
            <a:lvl3pPr>
              <a:defRPr>
                <a:solidFill>
                  <a:srgbClr val="BAE6FF"/>
                </a:solidFill>
              </a:defRPr>
            </a:lvl3pPr>
            <a:lvl4pPr>
              <a:defRPr>
                <a:solidFill>
                  <a:srgbClr val="BAE6FF"/>
                </a:solidFill>
              </a:defRPr>
            </a:lvl4pPr>
            <a:lvl5pPr>
              <a:defRPr>
                <a:solidFill>
                  <a:srgbClr val="BAE6FF"/>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5"/>
          </p:nvPr>
        </p:nvSpPr>
        <p:spPr>
          <a:xfrm>
            <a:off x="4008730" y="2017933"/>
            <a:ext cx="2940710" cy="5175346"/>
          </a:xfrm>
        </p:spPr>
        <p:txBody>
          <a:bodyPr/>
          <a:lstStyle>
            <a:lvl1pPr>
              <a:spcBef>
                <a:spcPts val="480"/>
              </a:spcBef>
              <a:defRPr sz="1600">
                <a:solidFill>
                  <a:srgbClr val="BAE6FF"/>
                </a:solidFill>
              </a:defRPr>
            </a:lvl1pPr>
            <a:lvl2pPr>
              <a:spcBef>
                <a:spcPts val="480"/>
              </a:spcBef>
              <a:defRPr sz="1600">
                <a:solidFill>
                  <a:srgbClr val="BAE6FF"/>
                </a:solidFill>
              </a:defRPr>
            </a:lvl2pPr>
            <a:lvl3pPr>
              <a:spcBef>
                <a:spcPts val="480"/>
              </a:spcBef>
              <a:defRPr sz="1600">
                <a:solidFill>
                  <a:srgbClr val="BAE6FF"/>
                </a:solidFill>
              </a:defRPr>
            </a:lvl3pPr>
            <a:lvl4pPr>
              <a:spcBef>
                <a:spcPts val="480"/>
              </a:spcBef>
              <a:defRPr sz="1600">
                <a:solidFill>
                  <a:srgbClr val="BAE6FF"/>
                </a:solidFill>
              </a:defRPr>
            </a:lvl4pPr>
            <a:lvl5pPr>
              <a:spcBef>
                <a:spcPts val="480"/>
              </a:spcBef>
              <a:defRPr sz="1600">
                <a:solidFill>
                  <a:srgbClr val="BAE6FF"/>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Picture Placeholder 8">
            <a:extLst>
              <a:ext uri="{FF2B5EF4-FFF2-40B4-BE49-F238E27FC236}">
                <a16:creationId xmlns:a16="http://schemas.microsoft.com/office/drawing/2014/main" id="{06FFBE51-162C-CF43-AEFD-03C55AEADF45}"/>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3268508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 (with page contents)">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8"/>
            <a:ext cx="6627571" cy="1280160"/>
          </a:xfrm>
        </p:spPr>
        <p:txBody>
          <a:bodyPr/>
          <a:lstStyle>
            <a:lvl1pPr>
              <a:defRPr>
                <a:solidFill>
                  <a:srgbClr val="FDDC69"/>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2002915"/>
            <a:ext cx="6598310" cy="5203546"/>
          </a:xfrm>
        </p:spPr>
        <p:txBody>
          <a:bodyPr/>
          <a:lstStyle>
            <a:lvl1pPr>
              <a:spcBef>
                <a:spcPts val="0"/>
              </a:spcBef>
              <a:defRPr>
                <a:solidFill>
                  <a:srgbClr val="FDDC69"/>
                </a:solidFill>
              </a:defRPr>
            </a:lvl1pPr>
            <a:lvl2pPr marL="0" indent="0">
              <a:spcBef>
                <a:spcPts val="0"/>
              </a:spcBef>
              <a:buNone/>
              <a:defRPr>
                <a:solidFill>
                  <a:srgbClr val="FDDC69"/>
                </a:solidFill>
              </a:defRPr>
            </a:lvl2pPr>
            <a:lvl3pPr marL="0" indent="0">
              <a:spcBef>
                <a:spcPts val="0"/>
              </a:spcBef>
              <a:buNone/>
              <a:tabLst/>
              <a:defRPr>
                <a:solidFill>
                  <a:srgbClr val="FDDC69"/>
                </a:solidFill>
              </a:defRPr>
            </a:lvl3pPr>
            <a:lvl4pPr marL="0" indent="0">
              <a:spcBef>
                <a:spcPts val="0"/>
              </a:spcBef>
              <a:buNone/>
              <a:tabLst/>
              <a:defRPr>
                <a:solidFill>
                  <a:srgbClr val="FDDC69"/>
                </a:solidFill>
              </a:defRPr>
            </a:lvl4pPr>
            <a:lvl5pPr marL="0" indent="0">
              <a:spcBef>
                <a:spcPts val="0"/>
              </a:spcBef>
              <a:buNone/>
              <a:tabLst/>
              <a:defRPr>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2"/>
          </p:nvPr>
        </p:nvSpPr>
        <p:spPr>
          <a:xfrm>
            <a:off x="7666330" y="2002915"/>
            <a:ext cx="6598310" cy="5203546"/>
          </a:xfrm>
        </p:spPr>
        <p:txBody>
          <a:bodyPr/>
          <a:lstStyle>
            <a:lvl1pPr>
              <a:spcBef>
                <a:spcPts val="0"/>
              </a:spcBef>
              <a:defRPr>
                <a:solidFill>
                  <a:srgbClr val="FDDC69"/>
                </a:solidFill>
              </a:defRPr>
            </a:lvl1pPr>
            <a:lvl2pPr marL="0" indent="0">
              <a:spcBef>
                <a:spcPts val="0"/>
              </a:spcBef>
              <a:buNone/>
              <a:defRPr>
                <a:solidFill>
                  <a:srgbClr val="FDDC69"/>
                </a:solidFill>
              </a:defRPr>
            </a:lvl2pPr>
            <a:lvl3pPr marL="0" indent="0">
              <a:spcBef>
                <a:spcPts val="0"/>
              </a:spcBef>
              <a:buNone/>
              <a:tabLst/>
              <a:defRPr>
                <a:solidFill>
                  <a:srgbClr val="FDDC69"/>
                </a:solidFill>
              </a:defRPr>
            </a:lvl3pPr>
            <a:lvl4pPr marL="0" indent="0">
              <a:spcBef>
                <a:spcPts val="0"/>
              </a:spcBef>
              <a:buNone/>
              <a:tabLst/>
              <a:defRPr>
                <a:solidFill>
                  <a:srgbClr val="FDDC69"/>
                </a:solidFill>
              </a:defRPr>
            </a:lvl4pPr>
            <a:lvl5pPr marL="0" indent="0">
              <a:spcBef>
                <a:spcPts val="0"/>
              </a:spcBef>
              <a:buNone/>
              <a:tabLst/>
              <a:defRPr>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49872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ase study 1: title, text (two columns), half-image">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FDDC69"/>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1989734"/>
            <a:ext cx="2940710" cy="5203546"/>
          </a:xfrm>
        </p:spPr>
        <p:txBody>
          <a:bodyPr/>
          <a:lstStyle>
            <a:lvl1pPr>
              <a:defRPr>
                <a:solidFill>
                  <a:srgbClr val="FDDC69"/>
                </a:solidFill>
              </a:defRPr>
            </a:lvl1pPr>
            <a:lvl2pPr>
              <a:defRPr>
                <a:solidFill>
                  <a:srgbClr val="FDDC69"/>
                </a:solidFill>
              </a:defRPr>
            </a:lvl2pPr>
            <a:lvl3pPr>
              <a:defRPr>
                <a:solidFill>
                  <a:srgbClr val="FDDC69"/>
                </a:solidFill>
              </a:defRPr>
            </a:lvl3pPr>
            <a:lvl4pPr>
              <a:defRPr>
                <a:solidFill>
                  <a:srgbClr val="FDDC69"/>
                </a:solidFill>
              </a:defRPr>
            </a:lvl4pPr>
            <a:lvl5pPr>
              <a:defRPr>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5"/>
          </p:nvPr>
        </p:nvSpPr>
        <p:spPr>
          <a:xfrm>
            <a:off x="4008730" y="2017933"/>
            <a:ext cx="2940710" cy="5175346"/>
          </a:xfrm>
        </p:spPr>
        <p:txBody>
          <a:bodyPr/>
          <a:lstStyle>
            <a:lvl1pPr>
              <a:spcBef>
                <a:spcPts val="480"/>
              </a:spcBef>
              <a:defRPr sz="1600">
                <a:solidFill>
                  <a:srgbClr val="FDDC69"/>
                </a:solidFill>
              </a:defRPr>
            </a:lvl1pPr>
            <a:lvl2pPr>
              <a:spcBef>
                <a:spcPts val="480"/>
              </a:spcBef>
              <a:defRPr sz="1600">
                <a:solidFill>
                  <a:srgbClr val="FDDC69"/>
                </a:solidFill>
              </a:defRPr>
            </a:lvl2pPr>
            <a:lvl3pPr>
              <a:spcBef>
                <a:spcPts val="480"/>
              </a:spcBef>
              <a:defRPr sz="1600">
                <a:solidFill>
                  <a:srgbClr val="FDDC69"/>
                </a:solidFill>
              </a:defRPr>
            </a:lvl3pPr>
            <a:lvl4pPr>
              <a:spcBef>
                <a:spcPts val="480"/>
              </a:spcBef>
              <a:defRPr sz="1600">
                <a:solidFill>
                  <a:srgbClr val="FDDC69"/>
                </a:solidFill>
              </a:defRPr>
            </a:lvl4pPr>
            <a:lvl5pPr>
              <a:spcBef>
                <a:spcPts val="480"/>
              </a:spcBef>
              <a:defRPr sz="1600">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Picture Placeholder 8">
            <a:extLst>
              <a:ext uri="{FF2B5EF4-FFF2-40B4-BE49-F238E27FC236}">
                <a16:creationId xmlns:a16="http://schemas.microsoft.com/office/drawing/2014/main" id="{12C54317-BCE7-984E-B4C4-18D1D75D3D5A}"/>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267186143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two narrow columns)">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FF8289"/>
                </a:solidFill>
              </a:defRPr>
            </a:lvl1pPr>
          </a:lstStyle>
          <a:p>
            <a:r>
              <a:rPr lang="de-DE"/>
              <a:t>Mastertitelformat bearbeiten</a:t>
            </a:r>
            <a:endParaRPr lang="en-US" dirty="0"/>
          </a:p>
        </p:txBody>
      </p:sp>
      <p:sp>
        <p:nvSpPr>
          <p:cNvPr id="6" name="Text Placeholder 1"/>
          <p:cNvSpPr>
            <a:spLocks noGrp="1"/>
          </p:cNvSpPr>
          <p:nvPr>
            <p:ph type="body" sz="quarter" idx="12"/>
          </p:nvPr>
        </p:nvSpPr>
        <p:spPr>
          <a:xfrm>
            <a:off x="7666330" y="307239"/>
            <a:ext cx="2940710" cy="6871411"/>
          </a:xfrm>
        </p:spPr>
        <p:txBody>
          <a:bodyPr/>
          <a:lstStyle>
            <a:lvl1pPr>
              <a:defRPr>
                <a:solidFill>
                  <a:srgbClr val="FF8289"/>
                </a:solidFill>
              </a:defRPr>
            </a:lvl1pPr>
            <a:lvl2pPr>
              <a:defRPr>
                <a:solidFill>
                  <a:srgbClr val="FF8289"/>
                </a:solidFill>
              </a:defRPr>
            </a:lvl2pPr>
            <a:lvl3pPr>
              <a:defRPr>
                <a:solidFill>
                  <a:srgbClr val="FF8289"/>
                </a:solidFill>
              </a:defRPr>
            </a:lvl3pPr>
            <a:lvl4pPr>
              <a:defRPr>
                <a:solidFill>
                  <a:srgbClr val="FF8289"/>
                </a:solidFill>
              </a:defRPr>
            </a:lvl4pPr>
            <a:lvl5pPr>
              <a:defRPr>
                <a:solidFill>
                  <a:srgbClr val="FF828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Text Placeholder 2"/>
          <p:cNvSpPr>
            <a:spLocks noGrp="1"/>
          </p:cNvSpPr>
          <p:nvPr>
            <p:ph type="body" sz="quarter" idx="13"/>
          </p:nvPr>
        </p:nvSpPr>
        <p:spPr>
          <a:xfrm>
            <a:off x="11323930" y="307239"/>
            <a:ext cx="2940710" cy="6871411"/>
          </a:xfrm>
        </p:spPr>
        <p:txBody>
          <a:bodyPr/>
          <a:lstStyle>
            <a:lvl1pPr>
              <a:defRPr>
                <a:solidFill>
                  <a:srgbClr val="FF8289"/>
                </a:solidFill>
              </a:defRPr>
            </a:lvl1pPr>
            <a:lvl2pPr>
              <a:defRPr>
                <a:solidFill>
                  <a:srgbClr val="FF8289"/>
                </a:solidFill>
              </a:defRPr>
            </a:lvl2pPr>
            <a:lvl3pPr>
              <a:defRPr>
                <a:solidFill>
                  <a:srgbClr val="FF8289"/>
                </a:solidFill>
              </a:defRPr>
            </a:lvl3pPr>
            <a:lvl4pPr>
              <a:defRPr>
                <a:solidFill>
                  <a:srgbClr val="FF8289"/>
                </a:solidFill>
              </a:defRPr>
            </a:lvl4pPr>
            <a:lvl5pPr>
              <a:defRPr>
                <a:solidFill>
                  <a:srgbClr val="FF828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233076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text (split background)">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501" y="307239"/>
            <a:ext cx="6627462" cy="6871411"/>
          </a:xfrm>
        </p:spPr>
        <p:txBody>
          <a:bodyPr/>
          <a:lstStyle>
            <a:lvl1pPr>
              <a:defRPr b="0" i="0">
                <a:solidFill>
                  <a:srgbClr val="FDDC69"/>
                </a:solidFill>
                <a:latin typeface="Arial" panose="020B0604020202020204" pitchFamily="34" charset="0"/>
              </a:defRPr>
            </a:lvl1pPr>
          </a:lstStyle>
          <a:p>
            <a:r>
              <a:rPr lang="de-DE"/>
              <a:t>Mastertitelformat bearbeiten</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tx2"/>
          </a:solidFill>
        </p:spPr>
        <p:txBody>
          <a:bodyPr wrap="square" lIns="0" tIns="0" rIns="0" bIns="0" rtlCol="0" anchor="ctr">
            <a:noAutofit/>
          </a:bodyPr>
          <a:lstStyle/>
          <a:p>
            <a:pPr algn="ctr"/>
            <a:endParaRPr lang="en-US" sz="1920" b="0" i="0" dirty="0">
              <a:solidFill>
                <a:srgbClr val="FFFFFF"/>
              </a:solidFill>
              <a:latin typeface="Arial" panose="020B0604020202020204" pitchFamily="34" charset="0"/>
              <a:cs typeface="Arial"/>
            </a:endParaRPr>
          </a:p>
        </p:txBody>
      </p:sp>
      <p:sp>
        <p:nvSpPr>
          <p:cNvPr id="6" name="Text Placeholder"/>
          <p:cNvSpPr>
            <a:spLocks noGrp="1"/>
          </p:cNvSpPr>
          <p:nvPr>
            <p:ph type="body" sz="quarter" idx="12"/>
          </p:nvPr>
        </p:nvSpPr>
        <p:spPr>
          <a:xfrm>
            <a:off x="7666330" y="307239"/>
            <a:ext cx="6598310" cy="6871411"/>
          </a:xfrm>
        </p:spPr>
        <p:txBody>
          <a:bodyPr/>
          <a:lstStyle>
            <a:lvl1pPr>
              <a:defRPr b="0" i="0">
                <a:solidFill>
                  <a:srgbClr val="004144"/>
                </a:solidFill>
                <a:latin typeface="Arial" panose="020B0604020202020204" pitchFamily="34" charset="0"/>
              </a:defRPr>
            </a:lvl1pPr>
            <a:lvl2pPr>
              <a:buClrTx/>
              <a:defRPr b="0" i="0">
                <a:solidFill>
                  <a:srgbClr val="004144"/>
                </a:solidFill>
                <a:latin typeface="Arial" panose="020B0604020202020204" pitchFamily="34" charset="0"/>
              </a:defRPr>
            </a:lvl2pPr>
            <a:lvl3pPr>
              <a:buClrTx/>
              <a:defRPr b="0" i="0">
                <a:solidFill>
                  <a:srgbClr val="004144"/>
                </a:solidFill>
                <a:latin typeface="Arial" panose="020B0604020202020204" pitchFamily="34" charset="0"/>
              </a:defRPr>
            </a:lvl3pPr>
            <a:lvl4pPr>
              <a:buClrTx/>
              <a:defRPr b="0" i="0">
                <a:solidFill>
                  <a:srgbClr val="004144"/>
                </a:solidFill>
                <a:latin typeface="Arial" panose="020B0604020202020204" pitchFamily="34" charset="0"/>
              </a:defRPr>
            </a:lvl4pPr>
            <a:lvl5pPr>
              <a:buClrTx/>
              <a:defRPr b="0" i="0">
                <a:solidFill>
                  <a:srgbClr val="004144"/>
                </a:solidFill>
                <a:latin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b="0" i="0">
                <a:latin typeface="Arial" panose="020B0604020202020204" pitchFamily="34" charset="0"/>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b="0" i="0">
                <a:solidFill>
                  <a:schemeClr val="bg1"/>
                </a:solidFill>
                <a:latin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58468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insight, text, boxe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8" name="Text Placeholder"/>
          <p:cNvSpPr>
            <a:spLocks noGrp="1"/>
          </p:cNvSpPr>
          <p:nvPr>
            <p:ph type="body" sz="quarter" idx="13"/>
          </p:nvPr>
        </p:nvSpPr>
        <p:spPr>
          <a:xfrm>
            <a:off x="364311" y="2002915"/>
            <a:ext cx="65983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1"/>
          <p:cNvSpPr>
            <a:spLocks noGrp="1"/>
          </p:cNvSpPr>
          <p:nvPr>
            <p:ph sz="quarter" idx="17"/>
          </p:nvPr>
        </p:nvSpPr>
        <p:spPr>
          <a:xfrm>
            <a:off x="7315200" y="0"/>
            <a:ext cx="3657600" cy="4114800"/>
          </a:xfrm>
          <a:solidFill>
            <a:srgbClr val="E5E0DF"/>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10" name="Content Placeholder 2"/>
          <p:cNvSpPr>
            <a:spLocks noGrp="1"/>
          </p:cNvSpPr>
          <p:nvPr>
            <p:ph sz="quarter" idx="18"/>
          </p:nvPr>
        </p:nvSpPr>
        <p:spPr>
          <a:xfrm>
            <a:off x="10972800" y="0"/>
            <a:ext cx="3657600" cy="4114800"/>
          </a:xfrm>
          <a:solidFill>
            <a:schemeClr val="accent1"/>
          </a:solidFill>
          <a:ln>
            <a:noFill/>
          </a:ln>
        </p:spPr>
        <p:txBody>
          <a:bodyPr lIns="219456" tIns="201168" rIns="228600" bIns="228600"/>
          <a:lstStyle>
            <a:lvl1pPr>
              <a:defRPr>
                <a:solidFill>
                  <a:schemeClr val="tx1"/>
                </a:solidFill>
              </a:defRPr>
            </a:lvl1pPr>
          </a:lstStyle>
          <a:p>
            <a:pPr lvl="0"/>
            <a:r>
              <a:rPr lang="de-DE"/>
              <a:t>Mastertextformat bearbeiten</a:t>
            </a:r>
          </a:p>
        </p:txBody>
      </p:sp>
      <p:sp>
        <p:nvSpPr>
          <p:cNvPr id="12" name="Content Placeholder 3"/>
          <p:cNvSpPr>
            <a:spLocks noGrp="1"/>
          </p:cNvSpPr>
          <p:nvPr>
            <p:ph sz="quarter" idx="19"/>
          </p:nvPr>
        </p:nvSpPr>
        <p:spPr>
          <a:xfrm>
            <a:off x="7315200" y="4112262"/>
            <a:ext cx="7315200" cy="4117339"/>
          </a:xfrm>
          <a:solidFill>
            <a:schemeClr val="accent6"/>
          </a:solidFill>
          <a:ln>
            <a:noFill/>
          </a:ln>
        </p:spPr>
        <p:txBody>
          <a:bodyPr lIns="219456" tIns="201168" rIns="228600" bIns="228600"/>
          <a:lstStyle>
            <a:lvl1pPr>
              <a:defRPr>
                <a:solidFill>
                  <a:schemeClr val="tx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43321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insight, text, boxe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8" name="Text Placeholder"/>
          <p:cNvSpPr>
            <a:spLocks noGrp="1"/>
          </p:cNvSpPr>
          <p:nvPr>
            <p:ph type="body" sz="quarter" idx="13"/>
          </p:nvPr>
        </p:nvSpPr>
        <p:spPr>
          <a:xfrm>
            <a:off x="364311" y="2002915"/>
            <a:ext cx="65983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1"/>
          <p:cNvSpPr>
            <a:spLocks noGrp="1"/>
          </p:cNvSpPr>
          <p:nvPr>
            <p:ph sz="quarter" idx="17"/>
          </p:nvPr>
        </p:nvSpPr>
        <p:spPr>
          <a:xfrm>
            <a:off x="7315200" y="0"/>
            <a:ext cx="3657600" cy="4114800"/>
          </a:xfrm>
          <a:solidFill>
            <a:srgbClr val="E5E0DF"/>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10" name="Content Placeholder 2"/>
          <p:cNvSpPr>
            <a:spLocks noGrp="1"/>
          </p:cNvSpPr>
          <p:nvPr>
            <p:ph sz="quarter" idx="18"/>
          </p:nvPr>
        </p:nvSpPr>
        <p:spPr>
          <a:xfrm>
            <a:off x="10972800" y="0"/>
            <a:ext cx="3657600" cy="4114800"/>
          </a:xfrm>
          <a:solidFill>
            <a:srgbClr val="004144"/>
          </a:solidFill>
          <a:ln>
            <a:noFill/>
          </a:ln>
        </p:spPr>
        <p:txBody>
          <a:bodyPr lIns="219456" tIns="201168" rIns="228600" bIns="228600"/>
          <a:lstStyle>
            <a:lvl1pPr>
              <a:defRPr>
                <a:solidFill>
                  <a:schemeClr val="tx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2" name="Content Placeholder 3">
            <a:extLst>
              <a:ext uri="{FF2B5EF4-FFF2-40B4-BE49-F238E27FC236}">
                <a16:creationId xmlns:a16="http://schemas.microsoft.com/office/drawing/2014/main" id="{06717376-7764-3D40-A18B-7A08CAEDA221}"/>
              </a:ext>
            </a:extLst>
          </p:cNvPr>
          <p:cNvSpPr>
            <a:spLocks noGrp="1"/>
          </p:cNvSpPr>
          <p:nvPr>
            <p:ph sz="quarter" idx="19"/>
          </p:nvPr>
        </p:nvSpPr>
        <p:spPr>
          <a:xfrm>
            <a:off x="7315200" y="4112262"/>
            <a:ext cx="7315200" cy="4117339"/>
          </a:xfrm>
          <a:solidFill>
            <a:srgbClr val="004144"/>
          </a:solidFill>
          <a:ln>
            <a:noFill/>
          </a:ln>
        </p:spPr>
        <p:txBody>
          <a:bodyPr lIns="219456" tIns="201168" rIns="228600" bIns="228600"/>
          <a:lstStyle>
            <a:lvl1pPr>
              <a:defRPr>
                <a:solidFill>
                  <a:schemeClr val="tx1"/>
                </a:solidFill>
              </a:defRPr>
            </a:lvl1pPr>
          </a:lstStyle>
          <a:p>
            <a:pPr lvl="0"/>
            <a:r>
              <a:rPr lang="de-DE"/>
              <a:t>Mastertextformat bearbeiten</a:t>
            </a:r>
          </a:p>
        </p:txBody>
      </p:sp>
    </p:spTree>
    <p:extLst>
      <p:ext uri="{BB962C8B-B14F-4D97-AF65-F5344CB8AC3E}">
        <p14:creationId xmlns:p14="http://schemas.microsoft.com/office/powerpoint/2010/main" val="310843478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7315200" cy="4114802"/>
          </a:xfrm>
          <a:solidFill>
            <a:srgbClr val="004144"/>
          </a:solidFill>
        </p:spPr>
        <p:txBody>
          <a:bodyPr lIns="210312" tIns="201168" rIns="228600" bIns="228600"/>
          <a:lstStyle>
            <a:lvl1pPr>
              <a:defRPr>
                <a:solidFill>
                  <a:schemeClr val="tx1"/>
                </a:solidFill>
              </a:defRPr>
            </a:lvl1pPr>
          </a:lstStyle>
          <a:p>
            <a:r>
              <a:rPr lang="de-DE"/>
              <a:t>Mastertitelformat bearbeiten</a:t>
            </a:r>
            <a:endParaRPr lang="en-US" dirty="0"/>
          </a:p>
        </p:txBody>
      </p:sp>
      <p:sp>
        <p:nvSpPr>
          <p:cNvPr id="6" name="Content Placeholder 1"/>
          <p:cNvSpPr>
            <a:spLocks noGrp="1"/>
          </p:cNvSpPr>
          <p:nvPr>
            <p:ph sz="quarter" idx="17"/>
          </p:nvPr>
        </p:nvSpPr>
        <p:spPr>
          <a:xfrm>
            <a:off x="7315200" y="0"/>
            <a:ext cx="3657600" cy="4114800"/>
          </a:xfrm>
          <a:solidFill>
            <a:schemeClr val="bg1">
              <a:lumMod val="20000"/>
              <a:lumOff val="80000"/>
            </a:schemeClr>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11" name="Content Placeholder 2"/>
          <p:cNvSpPr>
            <a:spLocks noGrp="1"/>
          </p:cNvSpPr>
          <p:nvPr>
            <p:ph sz="quarter" idx="18"/>
          </p:nvPr>
        </p:nvSpPr>
        <p:spPr>
          <a:xfrm>
            <a:off x="10972800" y="0"/>
            <a:ext cx="3657600" cy="4114800"/>
          </a:xfrm>
          <a:solidFill>
            <a:srgbClr val="061727"/>
          </a:solidFill>
          <a:ln>
            <a:noFill/>
          </a:ln>
        </p:spPr>
        <p:txBody>
          <a:bodyPr lIns="219456" tIns="201168" rIns="228600" bIns="228600"/>
          <a:lstStyle>
            <a:lvl1pPr>
              <a:defRPr>
                <a:solidFill>
                  <a:srgbClr val="BAE6FF"/>
                </a:solidFill>
              </a:defRPr>
            </a:lvl1pPr>
          </a:lstStyle>
          <a:p>
            <a:pPr lvl="0"/>
            <a:r>
              <a:rPr lang="de-DE"/>
              <a:t>Mastertextformat bearbeiten</a:t>
            </a:r>
          </a:p>
        </p:txBody>
      </p:sp>
      <p:sp>
        <p:nvSpPr>
          <p:cNvPr id="7" name="Content Placeholder 3"/>
          <p:cNvSpPr>
            <a:spLocks noGrp="1"/>
          </p:cNvSpPr>
          <p:nvPr>
            <p:ph sz="quarter" idx="20"/>
          </p:nvPr>
        </p:nvSpPr>
        <p:spPr>
          <a:xfrm>
            <a:off x="0" y="4112262"/>
            <a:ext cx="7315200" cy="4117339"/>
          </a:xfrm>
          <a:solidFill>
            <a:srgbClr val="BAE6FF"/>
          </a:solidFill>
        </p:spPr>
        <p:txBody>
          <a:bodyPr lIns="219456" tIns="201168" rIns="228600" bIns="228600"/>
          <a:lstStyle>
            <a:lvl1pPr>
              <a:defRPr>
                <a:solidFill>
                  <a:srgbClr val="061727"/>
                </a:solidFill>
              </a:defRPr>
            </a:lvl1pPr>
          </a:lstStyle>
          <a:p>
            <a:pPr lvl="0"/>
            <a:r>
              <a:rPr lang="de-DE"/>
              <a:t>Mastertextformat bearbeiten</a:t>
            </a:r>
          </a:p>
        </p:txBody>
      </p:sp>
      <p:sp>
        <p:nvSpPr>
          <p:cNvPr id="14" name="Content Placeholder 4"/>
          <p:cNvSpPr>
            <a:spLocks noGrp="1"/>
          </p:cNvSpPr>
          <p:nvPr>
            <p:ph sz="quarter" idx="19"/>
          </p:nvPr>
        </p:nvSpPr>
        <p:spPr>
          <a:xfrm>
            <a:off x="7315200" y="4112262"/>
            <a:ext cx="7315200" cy="4117339"/>
          </a:xfrm>
          <a:solidFill>
            <a:schemeClr val="tx1"/>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96182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boxes (1 large, 4 small)">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14630400" cy="4111141"/>
          </a:xfrm>
          <a:noFill/>
        </p:spPr>
        <p:txBody>
          <a:bodyPr lIns="182880" tIns="164592" rIns="228600" bIns="228600"/>
          <a:lstStyle>
            <a:lvl1pPr>
              <a:defRPr sz="7680">
                <a:solidFill>
                  <a:schemeClr val="bg1"/>
                </a:solidFill>
              </a:defRPr>
            </a:lvl1pPr>
          </a:lstStyle>
          <a:p>
            <a:r>
              <a:rPr lang="de-DE"/>
              <a:t>Mastertitelformat bearbeiten</a:t>
            </a:r>
            <a:endParaRPr lang="en-US" dirty="0"/>
          </a:p>
        </p:txBody>
      </p:sp>
      <p:sp>
        <p:nvSpPr>
          <p:cNvPr id="13" name="Content Placeholder 1"/>
          <p:cNvSpPr>
            <a:spLocks noGrp="1"/>
          </p:cNvSpPr>
          <p:nvPr>
            <p:ph sz="quarter" idx="20"/>
          </p:nvPr>
        </p:nvSpPr>
        <p:spPr>
          <a:xfrm>
            <a:off x="0" y="4112262"/>
            <a:ext cx="3657600" cy="4117339"/>
          </a:xfrm>
          <a:solidFill>
            <a:srgbClr val="004144"/>
          </a:solidFill>
        </p:spPr>
        <p:txBody>
          <a:bodyPr lIns="219456" tIns="201168" rIns="228600" bIns="228600"/>
          <a:lstStyle>
            <a:lvl1pPr>
              <a:defRPr>
                <a:solidFill>
                  <a:schemeClr val="tx1"/>
                </a:solidFill>
              </a:defRPr>
            </a:lvl1pPr>
          </a:lstStyle>
          <a:p>
            <a:pPr lvl="0"/>
            <a:r>
              <a:rPr lang="de-DE"/>
              <a:t>Mastertextformat bearbeiten</a:t>
            </a:r>
          </a:p>
        </p:txBody>
      </p:sp>
      <p:sp>
        <p:nvSpPr>
          <p:cNvPr id="12" name="Content Placeholder 2"/>
          <p:cNvSpPr>
            <a:spLocks noGrp="1"/>
          </p:cNvSpPr>
          <p:nvPr>
            <p:ph sz="quarter" idx="19"/>
          </p:nvPr>
        </p:nvSpPr>
        <p:spPr>
          <a:xfrm>
            <a:off x="3657602" y="4112262"/>
            <a:ext cx="3657600" cy="4117339"/>
          </a:xfrm>
          <a:solidFill>
            <a:srgbClr val="061727"/>
          </a:solidFill>
          <a:ln>
            <a:noFill/>
          </a:ln>
        </p:spPr>
        <p:txBody>
          <a:bodyPr lIns="219456" tIns="201168" rIns="228600" bIns="228600"/>
          <a:lstStyle>
            <a:lvl1pPr>
              <a:defRPr>
                <a:solidFill>
                  <a:srgbClr val="BAE6FF"/>
                </a:solidFill>
              </a:defRPr>
            </a:lvl1pPr>
          </a:lstStyle>
          <a:p>
            <a:pPr lvl="0"/>
            <a:r>
              <a:rPr lang="de-DE"/>
              <a:t>Mastertextformat bearbeiten</a:t>
            </a:r>
          </a:p>
        </p:txBody>
      </p:sp>
      <p:sp>
        <p:nvSpPr>
          <p:cNvPr id="9" name="Content Placeholder 3"/>
          <p:cNvSpPr>
            <a:spLocks noGrp="1"/>
          </p:cNvSpPr>
          <p:nvPr>
            <p:ph sz="quarter" idx="17"/>
          </p:nvPr>
        </p:nvSpPr>
        <p:spPr>
          <a:xfrm>
            <a:off x="7315200" y="4112259"/>
            <a:ext cx="3657600" cy="4117341"/>
          </a:xfrm>
          <a:solidFill>
            <a:schemeClr val="bg1">
              <a:lumMod val="40000"/>
              <a:lumOff val="60000"/>
            </a:schemeClr>
          </a:solidFill>
          <a:ln>
            <a:noFill/>
          </a:ln>
        </p:spPr>
        <p:txBody>
          <a:bodyPr lIns="219456" tIns="201168" rIns="228600" bIns="228600"/>
          <a:lstStyle>
            <a:lvl1pPr>
              <a:defRPr>
                <a:solidFill>
                  <a:schemeClr val="bg1">
                    <a:lumMod val="50000"/>
                  </a:schemeClr>
                </a:solidFill>
              </a:defRPr>
            </a:lvl1pPr>
          </a:lstStyle>
          <a:p>
            <a:pPr lvl="0"/>
            <a:r>
              <a:rPr lang="de-DE"/>
              <a:t>Mastertextformat bearbeiten</a:t>
            </a:r>
          </a:p>
        </p:txBody>
      </p:sp>
      <p:sp>
        <p:nvSpPr>
          <p:cNvPr id="10" name="Content Placeholder 4"/>
          <p:cNvSpPr>
            <a:spLocks noGrp="1"/>
          </p:cNvSpPr>
          <p:nvPr>
            <p:ph sz="quarter" idx="18"/>
          </p:nvPr>
        </p:nvSpPr>
        <p:spPr>
          <a:xfrm>
            <a:off x="10972800" y="4112259"/>
            <a:ext cx="3657600" cy="4117341"/>
          </a:xfrm>
          <a:solidFill>
            <a:schemeClr val="bg1">
              <a:lumMod val="20000"/>
              <a:lumOff val="80000"/>
            </a:schemeClr>
          </a:solidFill>
          <a:ln>
            <a:noFill/>
          </a:ln>
        </p:spPr>
        <p:txBody>
          <a:bodyPr lIns="219456" tIns="201168" rIns="228600" bIns="228600"/>
          <a:lstStyle>
            <a:lvl1pPr>
              <a:defRPr>
                <a:solidFill>
                  <a:schemeClr val="accent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26950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36915"/>
          </a:xfrm>
          <a:solidFill>
            <a:srgbClr val="004144"/>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4" name="Content Placeholder 2"/>
          <p:cNvSpPr>
            <a:spLocks noGrp="1"/>
          </p:cNvSpPr>
          <p:nvPr>
            <p:ph sz="quarter" idx="13"/>
          </p:nvPr>
        </p:nvSpPr>
        <p:spPr>
          <a:xfrm>
            <a:off x="3657600" y="0"/>
            <a:ext cx="3657600" cy="8236915"/>
          </a:xfrm>
          <a:solidFill>
            <a:schemeClr val="bg1">
              <a:lumMod val="40000"/>
              <a:lumOff val="60000"/>
            </a:schemeClr>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6" name="Content Placeholder 3"/>
          <p:cNvSpPr>
            <a:spLocks noGrp="1"/>
          </p:cNvSpPr>
          <p:nvPr>
            <p:ph sz="quarter" idx="14"/>
          </p:nvPr>
        </p:nvSpPr>
        <p:spPr>
          <a:xfrm>
            <a:off x="7315200" y="0"/>
            <a:ext cx="3657600" cy="8236915"/>
          </a:xfrm>
          <a:solidFill>
            <a:schemeClr val="bg1">
              <a:lumMod val="20000"/>
              <a:lumOff val="80000"/>
            </a:schemeClr>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8" name="Content Placeholder 4"/>
          <p:cNvSpPr>
            <a:spLocks noGrp="1"/>
          </p:cNvSpPr>
          <p:nvPr>
            <p:ph sz="quarter" idx="15"/>
          </p:nvPr>
        </p:nvSpPr>
        <p:spPr>
          <a:xfrm>
            <a:off x="10972800" y="0"/>
            <a:ext cx="3657600" cy="8236915"/>
          </a:xfrm>
          <a:solidFill>
            <a:schemeClr val="tx1"/>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 2022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997178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36915"/>
          </a:xfrm>
          <a:solidFill>
            <a:schemeClr val="bg1">
              <a:lumMod val="40000"/>
              <a:lumOff val="60000"/>
            </a:schemeClr>
          </a:solidFill>
        </p:spPr>
        <p:txBody>
          <a:bodyPr lIns="219456" tIns="201168" rIns="228600" bIns="228600"/>
          <a:lstStyle>
            <a:lvl1pPr>
              <a:buClr>
                <a:schemeClr val="bg1"/>
              </a:buCl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4" name="Content Placeholder 2"/>
          <p:cNvSpPr>
            <a:spLocks noGrp="1"/>
          </p:cNvSpPr>
          <p:nvPr>
            <p:ph sz="quarter" idx="13"/>
          </p:nvPr>
        </p:nvSpPr>
        <p:spPr>
          <a:xfrm>
            <a:off x="3657600" y="0"/>
            <a:ext cx="3657600" cy="8236915"/>
          </a:xfrm>
          <a:solidFill>
            <a:schemeClr val="bg1">
              <a:lumMod val="20000"/>
              <a:lumOff val="80000"/>
            </a:schemeClr>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6" name="Content Placeholder 3"/>
          <p:cNvSpPr>
            <a:spLocks noGrp="1"/>
          </p:cNvSpPr>
          <p:nvPr>
            <p:ph sz="quarter" idx="14"/>
          </p:nvPr>
        </p:nvSpPr>
        <p:spPr>
          <a:xfrm>
            <a:off x="7315200" y="0"/>
            <a:ext cx="3657600" cy="8236915"/>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8" name="Content Placeholder 4"/>
          <p:cNvSpPr>
            <a:spLocks noGrp="1"/>
          </p:cNvSpPr>
          <p:nvPr>
            <p:ph sz="quarter" idx="15"/>
          </p:nvPr>
        </p:nvSpPr>
        <p:spPr>
          <a:xfrm>
            <a:off x="10972800" y="0"/>
            <a:ext cx="3657600" cy="8236915"/>
          </a:xfrm>
          <a:solidFill>
            <a:schemeClr val="tx1"/>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20431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351130" y="1989734"/>
            <a:ext cx="29407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82737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_divider">
    <p:bg>
      <p:bgPr>
        <a:solidFill>
          <a:srgbClr val="061727"/>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FDDC69"/>
                </a:solidFill>
              </a:defRPr>
            </a:lvl1pPr>
          </a:lstStyle>
          <a:p>
            <a:r>
              <a:rPr lang="de-DE"/>
              <a:t>Mastertitelformat bearbeiten</a:t>
            </a:r>
            <a:endParaRPr lang="en-US" dirty="0"/>
          </a:p>
        </p:txBody>
      </p:sp>
      <p:sp>
        <p:nvSpPr>
          <p:cNvPr id="7" name="Slide Number Placeholder">
            <a:extLst>
              <a:ext uri="{FF2B5EF4-FFF2-40B4-BE49-F238E27FC236}">
                <a16:creationId xmlns:a16="http://schemas.microsoft.com/office/drawing/2014/main" id="{CE286825-FCAF-7045-BBEA-1616E1DDF3CB}"/>
              </a:ext>
            </a:extLst>
          </p:cNvPr>
          <p:cNvSpPr txBox="1">
            <a:spLocks/>
          </p:cNvSpPr>
          <p:nvPr userDrawn="1"/>
        </p:nvSpPr>
        <p:spPr>
          <a:xfrm>
            <a:off x="11582402" y="7924801"/>
            <a:ext cx="2925971" cy="266699"/>
          </a:xfrm>
          <a:prstGeom prst="rect">
            <a:avLst/>
          </a:prstGeom>
        </p:spPr>
        <p:txBody>
          <a:bodyPr vert="horz" lIns="0" tIns="0" rIns="0" bIns="0" rtlCol="0" anchor="ctr"/>
          <a:lstStyle>
            <a:defPPr>
              <a:defRPr lang="en-US"/>
            </a:defPPr>
            <a:lvl1pPr marL="0" algn="r" defTabSz="685983" rtl="0" eaLnBrk="1" latinLnBrk="0" hangingPunct="1">
              <a:defRPr sz="600" kern="1200">
                <a:solidFill>
                  <a:srgbClr val="061727"/>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59395FB3-9C97-154F-86B2-7E381B951268}" type="slidenum">
              <a:rPr lang="en-US" sz="960" b="0" i="0" smtClean="0">
                <a:latin typeface="Arial" panose="020B0604020202020204" pitchFamily="34" charset="0"/>
              </a:rPr>
              <a:pPr/>
              <a:t>‹#›</a:t>
            </a:fld>
            <a:endParaRPr lang="en-US" sz="960" b="0" i="0" dirty="0">
              <a:latin typeface="Arial" panose="020B0604020202020204" pitchFamily="34" charset="0"/>
            </a:endParaRPr>
          </a:p>
        </p:txBody>
      </p:sp>
      <p:sp>
        <p:nvSpPr>
          <p:cNvPr id="8" name="Footer Placeholder 4">
            <a:extLst>
              <a:ext uri="{FF2B5EF4-FFF2-40B4-BE49-F238E27FC236}">
                <a16:creationId xmlns:a16="http://schemas.microsoft.com/office/drawing/2014/main" id="{646BCEFB-978B-404D-86F3-181B87EF495B}"/>
              </a:ext>
            </a:extLst>
          </p:cNvPr>
          <p:cNvSpPr>
            <a:spLocks noGrp="1"/>
          </p:cNvSpPr>
          <p:nvPr>
            <p:ph type="ftr" sz="quarter" idx="10"/>
          </p:nvPr>
        </p:nvSpPr>
        <p:spPr>
          <a:xfrm>
            <a:off x="365866" y="7680961"/>
            <a:ext cx="6583576" cy="266699"/>
          </a:xfrm>
        </p:spPr>
        <p:txBody>
          <a:bodyPr/>
          <a:lstStyle/>
          <a:p>
            <a:r>
              <a:rPr lang="en-US" dirty="0"/>
              <a:t>IBM Consulting / © 2021 IBM Corporation</a:t>
            </a:r>
          </a:p>
        </p:txBody>
      </p:sp>
      <p:sp>
        <p:nvSpPr>
          <p:cNvPr id="9" name="Slide Number Placeholder 5">
            <a:extLst>
              <a:ext uri="{FF2B5EF4-FFF2-40B4-BE49-F238E27FC236}">
                <a16:creationId xmlns:a16="http://schemas.microsoft.com/office/drawing/2014/main" id="{CFE81F95-D7EA-914F-990C-5D9891CB7EE3}"/>
              </a:ext>
            </a:extLst>
          </p:cNvPr>
          <p:cNvSpPr>
            <a:spLocks noGrp="1"/>
          </p:cNvSpPr>
          <p:nvPr>
            <p:ph type="sldNum" sz="quarter" idx="11"/>
          </p:nvPr>
        </p:nvSpPr>
        <p:spPr>
          <a:xfrm>
            <a:off x="11338562" y="7680961"/>
            <a:ext cx="2925971" cy="266699"/>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50548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364311" y="321869"/>
            <a:ext cx="2940710" cy="68714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Table Placeholder"/>
          <p:cNvSpPr>
            <a:spLocks noGrp="1"/>
          </p:cNvSpPr>
          <p:nvPr>
            <p:ph type="tbl" sz="quarter" idx="13"/>
          </p:nvPr>
        </p:nvSpPr>
        <p:spPr>
          <a:xfrm>
            <a:off x="4008731" y="321869"/>
            <a:ext cx="10255802" cy="6871411"/>
          </a:xfrm>
        </p:spPr>
        <p:txBody>
          <a:bodyPr lIns="0" tIns="0" rIns="91440" bIns="91440"/>
          <a:lstStyle>
            <a:lvl1pPr>
              <a:defRPr>
                <a:solidFill>
                  <a:schemeClr val="bg1"/>
                </a:solidFill>
              </a:defRPr>
            </a:lvl1pPr>
          </a:lstStyle>
          <a:p>
            <a:r>
              <a:rPr lang="de-DE"/>
              <a:t>Tabelle durch Klicken auf Symbol hinzufügen</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644187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641059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ibm sign-off">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7717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2_ibm sign-off">
    <p:bg>
      <p:bgPr>
        <a:solidFill>
          <a:srgbClr val="06172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40934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intro_animations">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31811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12941" cy="1287475"/>
          </a:xfrm>
        </p:spPr>
        <p:txBody>
          <a:bodyPr/>
          <a:lstStyle>
            <a:lvl1pPr>
              <a:defRPr>
                <a:solidFill>
                  <a:srgbClr val="FF8289"/>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2018998"/>
            <a:ext cx="6598310" cy="2095803"/>
          </a:xfrm>
        </p:spPr>
        <p:txBody>
          <a:bodyPr/>
          <a:lstStyle>
            <a:lvl1pPr>
              <a:spcBef>
                <a:spcPts val="0"/>
              </a:spcBef>
              <a:defRPr sz="1600">
                <a:solidFill>
                  <a:srgbClr val="FF8289"/>
                </a:solidFill>
              </a:defRPr>
            </a:lvl1pPr>
            <a:lvl2pPr marL="0" indent="0">
              <a:spcBef>
                <a:spcPts val="0"/>
              </a:spcBef>
              <a:buNone/>
              <a:defRPr/>
            </a:lvl2pPr>
            <a:lvl3pPr marL="322584" indent="0">
              <a:buNone/>
              <a:defRPr/>
            </a:lvl3pPr>
            <a:lvl4pPr marL="695970" indent="0">
              <a:buNone/>
              <a:defRPr/>
            </a:lvl4pPr>
            <a:lvl5pPr marL="1010933" indent="0">
              <a:buNone/>
              <a:defRPr/>
            </a:lvl5pPr>
          </a:lstStyle>
          <a:p>
            <a:pPr lvl="0"/>
            <a:r>
              <a:rPr lang="de-DE"/>
              <a:t>Mastertextformat bearbeiten</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357854" y="5129115"/>
            <a:ext cx="10249189" cy="2095802"/>
          </a:xfrm>
        </p:spPr>
        <p:txBody>
          <a:bodyPr anchor="b"/>
          <a:lstStyle>
            <a:lvl1pPr>
              <a:spcBef>
                <a:spcPts val="480"/>
              </a:spcBef>
              <a:defRPr sz="960"/>
            </a:lvl1pPr>
            <a:lvl2pPr>
              <a:defRPr sz="960"/>
            </a:lvl2pPr>
            <a:lvl3pPr>
              <a:defRPr sz="960"/>
            </a:lvl3pPr>
            <a:lvl4pPr>
              <a:defRPr sz="960"/>
            </a:lvl4pPr>
            <a:lvl5pPr>
              <a:defRPr sz="960"/>
            </a:lvl5pPr>
          </a:lstStyle>
          <a:p>
            <a:pPr lvl="0"/>
            <a:r>
              <a:rPr lang="de-DE"/>
              <a:t>Mastertextformat bearbeiten</a:t>
            </a:r>
          </a:p>
        </p:txBody>
      </p:sp>
      <p:pic>
        <p:nvPicPr>
          <p:cNvPr id="9" name="Picture 8">
            <a:extLst>
              <a:ext uri="{FF2B5EF4-FFF2-40B4-BE49-F238E27FC236}">
                <a16:creationId xmlns:a16="http://schemas.microsoft.com/office/drawing/2014/main" id="{93EFFBCA-9609-B64A-9730-F94DFA7DF6BC}"/>
              </a:ext>
            </a:extLst>
          </p:cNvPr>
          <p:cNvPicPr>
            <a:picLocks noChangeAspect="1"/>
          </p:cNvPicPr>
          <p:nvPr userDrawn="1"/>
        </p:nvPicPr>
        <p:blipFill>
          <a:blip/>
          <a:stretch>
            <a:fillRect/>
          </a:stretch>
        </p:blipFill>
        <p:spPr>
          <a:xfrm>
            <a:off x="365867" y="7522261"/>
            <a:ext cx="910906" cy="336499"/>
          </a:xfrm>
          <a:prstGeom prst="rect">
            <a:avLst/>
          </a:prstGeom>
        </p:spPr>
      </p:pic>
    </p:spTree>
    <p:extLst>
      <p:ext uri="{BB962C8B-B14F-4D97-AF65-F5344CB8AC3E}">
        <p14:creationId xmlns:p14="http://schemas.microsoft.com/office/powerpoint/2010/main" val="376009577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3_ibm sign-off">
    <p:bg>
      <p:bgPr>
        <a:solidFill>
          <a:srgbClr val="BAE6FF"/>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F7C744BF-9484-7848-8702-F71955F2ED0F}"/>
              </a:ext>
            </a:extLst>
          </p:cNvPr>
          <p:cNvPicPr>
            <a:picLocks noChangeAspect="1"/>
          </p:cNvPicPr>
          <p:nvPr userDrawn="1"/>
        </p:nvPicPr>
        <p:blipFill rotWithShape="1">
          <a:blip/>
          <a:srcRect r="100"/>
          <a:stretch/>
        </p:blipFill>
        <p:spPr>
          <a:xfrm>
            <a:off x="6" y="4"/>
            <a:ext cx="14630394" cy="8237822"/>
          </a:xfrm>
          <a:prstGeom prst="rect">
            <a:avLst/>
          </a:prstGeom>
        </p:spPr>
      </p:pic>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22220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4_ibm sign-off">
    <p:bg>
      <p:bgPr>
        <a:solidFill>
          <a:srgbClr val="FDDC69"/>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52C8D6DE-2CE7-E947-9247-F87B682C2CC6}"/>
              </a:ext>
            </a:extLst>
          </p:cNvPr>
          <p:cNvPicPr>
            <a:picLocks noChangeAspect="1"/>
          </p:cNvPicPr>
          <p:nvPr userDrawn="1"/>
        </p:nvPicPr>
        <p:blipFill rotWithShape="1">
          <a:blip/>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70764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5_ibm sign-off">
    <p:bg>
      <p:bgPr>
        <a:solidFill>
          <a:srgbClr val="004144"/>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F6BE1CFB-585F-E54A-BC0F-DA7354CD0342}"/>
              </a:ext>
            </a:extLst>
          </p:cNvPr>
          <p:cNvPicPr>
            <a:picLocks noChangeAspect="1"/>
          </p:cNvPicPr>
          <p:nvPr userDrawn="1"/>
        </p:nvPicPr>
        <p:blipFill rotWithShape="1">
          <a:blip/>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356423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6_ibm sign-off">
    <p:bg>
      <p:bgPr>
        <a:solidFill>
          <a:srgbClr val="061727"/>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9B72F51E-8289-334D-A340-6D64ECEF34EB}"/>
              </a:ext>
            </a:extLst>
          </p:cNvPr>
          <p:cNvPicPr>
            <a:picLocks noChangeAspect="1"/>
          </p:cNvPicPr>
          <p:nvPr userDrawn="1"/>
        </p:nvPicPr>
        <p:blipFill rotWithShape="1">
          <a:blip/>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28740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6120" y="436103"/>
            <a:ext cx="13605781" cy="369332"/>
          </a:xfrm>
        </p:spPr>
        <p:txBody>
          <a:bodyPr lIns="0" tIns="0" rIns="0" bIns="0"/>
          <a:lstStyle>
            <a:lvl1pPr>
              <a:defRPr sz="2400" b="1" i="0">
                <a:solidFill>
                  <a:srgbClr val="061F80"/>
                </a:solidFill>
                <a:latin typeface="IBM Plex Sans"/>
                <a:cs typeface="IBM Plex Sans"/>
              </a:defRPr>
            </a:lvl1pPr>
          </a:lstStyle>
          <a:p>
            <a:endParaRPr/>
          </a:p>
        </p:txBody>
      </p:sp>
      <p:sp>
        <p:nvSpPr>
          <p:cNvPr id="3" name="Holder 3"/>
          <p:cNvSpPr>
            <a:spLocks noGrp="1"/>
          </p:cNvSpPr>
          <p:nvPr>
            <p:ph type="ftr" sz="quarter" idx="5"/>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4" name="Holder 4"/>
          <p:cNvSpPr>
            <a:spLocks noGrp="1"/>
          </p:cNvSpPr>
          <p:nvPr>
            <p:ph type="dt" sz="half" idx="6"/>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5" name="Holder 5"/>
          <p:cNvSpPr>
            <a:spLocks noGrp="1"/>
          </p:cNvSpPr>
          <p:nvPr>
            <p:ph type="sldNum" sz="quarter" idx="7"/>
          </p:nvPr>
        </p:nvSpPr>
        <p:spPr/>
        <p:txBody>
          <a:bodyPr lIns="0" tIns="0" rIns="0" bIns="0"/>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ct, number">
    <p:bg>
      <p:bgPr>
        <a:solidFill>
          <a:srgbClr val="FDDC69"/>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51130" y="351130"/>
            <a:ext cx="6612941" cy="1287475"/>
          </a:xfrm>
        </p:spPr>
        <p:txBody>
          <a:bodyPr/>
          <a:lstStyle>
            <a:lvl1pPr>
              <a:defRPr sz="2560">
                <a:solidFill>
                  <a:srgbClr val="004144"/>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219456" y="988541"/>
            <a:ext cx="6729984" cy="6204739"/>
          </a:xfrm>
        </p:spPr>
        <p:txBody>
          <a:bodyPr/>
          <a:lstStyle>
            <a:lvl1pPr>
              <a:lnSpc>
                <a:spcPct val="90000"/>
              </a:lnSpc>
              <a:defRPr sz="15360" b="0" i="0">
                <a:solidFill>
                  <a:srgbClr val="004144"/>
                </a:solidFill>
                <a:latin typeface="Arial" panose="020B0604020202020204" pitchFamily="34" charset="0"/>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505804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7_ibm sign-off">
    <p:bg>
      <p:bgPr>
        <a:solidFill>
          <a:schemeClr val="accent6"/>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9EF55A0B-DFE5-E341-9CD1-262F93958EDD}"/>
              </a:ext>
            </a:extLst>
          </p:cNvPr>
          <p:cNvPicPr>
            <a:picLocks noChangeAspect="1"/>
          </p:cNvPicPr>
          <p:nvPr userDrawn="1"/>
        </p:nvPicPr>
        <p:blipFill rotWithShape="1">
          <a:blip/>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99939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8_ibm sign-off">
    <p:bg>
      <p:bgPr>
        <a:solidFill>
          <a:srgbClr val="BAE6FF"/>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2A8BD43F-0F6A-CE45-9425-8FC9F587B5F5}"/>
              </a:ext>
            </a:extLst>
          </p:cNvPr>
          <p:cNvPicPr>
            <a:picLocks noChangeAspect="1"/>
          </p:cNvPicPr>
          <p:nvPr userDrawn="1"/>
        </p:nvPicPr>
        <p:blipFill>
          <a:blip/>
          <a:stretch>
            <a:fillRect/>
          </a:stretch>
        </p:blipFill>
        <p:spPr>
          <a:xfrm>
            <a:off x="6750559" y="2724912"/>
            <a:ext cx="1129285" cy="2779776"/>
          </a:xfrm>
          <a:prstGeom prst="rect">
            <a:avLst/>
          </a:prstGeom>
        </p:spPr>
      </p:pic>
    </p:spTree>
    <p:extLst>
      <p:ext uri="{BB962C8B-B14F-4D97-AF65-F5344CB8AC3E}">
        <p14:creationId xmlns:p14="http://schemas.microsoft.com/office/powerpoint/2010/main" val="38450049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7_ibm sign-off">
    <p:bg>
      <p:bgPr>
        <a:solidFill>
          <a:srgbClr val="FDDC69"/>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EF57D2D4-C2AF-CF4C-A019-9A1DB96F0363}"/>
              </a:ext>
            </a:extLst>
          </p:cNvPr>
          <p:cNvPicPr>
            <a:picLocks noChangeAspect="1"/>
          </p:cNvPicPr>
          <p:nvPr userDrawn="1"/>
        </p:nvPicPr>
        <p:blipFill>
          <a:blip/>
          <a:stretch>
            <a:fillRect/>
          </a:stretch>
        </p:blipFill>
        <p:spPr>
          <a:xfrm>
            <a:off x="6753767" y="2724912"/>
            <a:ext cx="1122866" cy="2779776"/>
          </a:xfrm>
          <a:prstGeom prst="rect">
            <a:avLst/>
          </a:prstGeom>
        </p:spPr>
      </p:pic>
    </p:spTree>
    <p:extLst>
      <p:ext uri="{BB962C8B-B14F-4D97-AF65-F5344CB8AC3E}">
        <p14:creationId xmlns:p14="http://schemas.microsoft.com/office/powerpoint/2010/main" val="346973972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9_ibm sign-off">
    <p:bg>
      <p:bgPr>
        <a:solidFill>
          <a:srgbClr val="004144"/>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2BCEA970-1547-9148-A952-798155CB80DB}"/>
              </a:ext>
            </a:extLst>
          </p:cNvPr>
          <p:cNvPicPr>
            <a:picLocks noChangeAspect="1"/>
          </p:cNvPicPr>
          <p:nvPr userDrawn="1"/>
        </p:nvPicPr>
        <p:blipFill>
          <a:blip/>
          <a:stretch>
            <a:fillRect/>
          </a:stretch>
        </p:blipFill>
        <p:spPr>
          <a:xfrm>
            <a:off x="6751431" y="2724912"/>
            <a:ext cx="1127541" cy="2779776"/>
          </a:xfrm>
          <a:prstGeom prst="rect">
            <a:avLst/>
          </a:prstGeom>
        </p:spPr>
      </p:pic>
    </p:spTree>
    <p:extLst>
      <p:ext uri="{BB962C8B-B14F-4D97-AF65-F5344CB8AC3E}">
        <p14:creationId xmlns:p14="http://schemas.microsoft.com/office/powerpoint/2010/main" val="14781750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1_ibm sign-off">
    <p:bg>
      <p:bgPr>
        <a:solidFill>
          <a:srgbClr val="06172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FFCC3911-6E31-E34A-961A-9992323FE288}"/>
              </a:ext>
            </a:extLst>
          </p:cNvPr>
          <p:cNvPicPr>
            <a:picLocks noChangeAspect="1"/>
          </p:cNvPicPr>
          <p:nvPr userDrawn="1"/>
        </p:nvPicPr>
        <p:blipFill>
          <a:blip/>
          <a:stretch>
            <a:fillRect/>
          </a:stretch>
        </p:blipFill>
        <p:spPr>
          <a:xfrm>
            <a:off x="6750559" y="2724912"/>
            <a:ext cx="1129285" cy="2779776"/>
          </a:xfrm>
          <a:prstGeom prst="rect">
            <a:avLst/>
          </a:prstGeom>
        </p:spPr>
      </p:pic>
    </p:spTree>
    <p:extLst>
      <p:ext uri="{BB962C8B-B14F-4D97-AF65-F5344CB8AC3E}">
        <p14:creationId xmlns:p14="http://schemas.microsoft.com/office/powerpoint/2010/main" val="146399421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ibm sign-off">
    <p:bg>
      <p:bgPr>
        <a:solidFill>
          <a:schemeClr val="accent6"/>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E155059E-0B39-2442-B127-A062ACB182AF}"/>
              </a:ext>
            </a:extLst>
          </p:cNvPr>
          <p:cNvPicPr>
            <a:picLocks noChangeAspect="1"/>
          </p:cNvPicPr>
          <p:nvPr userDrawn="1"/>
        </p:nvPicPr>
        <p:blipFill>
          <a:blip/>
          <a:stretch>
            <a:fillRect/>
          </a:stretch>
        </p:blipFill>
        <p:spPr>
          <a:xfrm>
            <a:off x="6753769" y="2724912"/>
            <a:ext cx="1122866" cy="2779776"/>
          </a:xfrm>
          <a:prstGeom prst="rect">
            <a:avLst/>
          </a:prstGeom>
        </p:spPr>
      </p:pic>
    </p:spTree>
    <p:extLst>
      <p:ext uri="{BB962C8B-B14F-4D97-AF65-F5344CB8AC3E}">
        <p14:creationId xmlns:p14="http://schemas.microsoft.com/office/powerpoint/2010/main" val="156528644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ibm sign-off">
    <p:bg>
      <p:bgPr>
        <a:solidFill>
          <a:srgbClr val="0043CE"/>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descr="IBM 8-bar logo">
            <a:extLst>
              <a:ext uri="{FF2B5EF4-FFF2-40B4-BE49-F238E27FC236}">
                <a16:creationId xmlns:a16="http://schemas.microsoft.com/office/drawing/2014/main" id="{7E3E470F-4DDB-BB41-9049-2DF651CB0F31}"/>
              </a:ext>
            </a:extLst>
          </p:cNvPr>
          <p:cNvPicPr>
            <a:picLocks noChangeAspect="1"/>
          </p:cNvPicPr>
          <p:nvPr userDrawn="1"/>
        </p:nvPicPr>
        <p:blipFill>
          <a:blip cstate="hqprint">
            <a:extLst>
              <a:ext uri="{28A0092B-C50C-407E-A947-70E740481C1C}">
                <a14:useLocalDpi xmlns:a14="http://schemas.microsoft.com/office/drawing/2010/main"/>
              </a:ext>
            </a:extLst>
          </a:blip>
          <a:stretch>
            <a:fillRect/>
          </a:stretch>
        </p:blipFill>
        <p:spPr>
          <a:xfrm>
            <a:off x="6281527" y="3704988"/>
            <a:ext cx="2067352" cy="819630"/>
          </a:xfrm>
          <a:prstGeom prst="rect">
            <a:avLst/>
          </a:prstGeom>
        </p:spPr>
      </p:pic>
    </p:spTree>
    <p:extLst>
      <p:ext uri="{BB962C8B-B14F-4D97-AF65-F5344CB8AC3E}">
        <p14:creationId xmlns:p14="http://schemas.microsoft.com/office/powerpoint/2010/main" val="320602888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text (1/4), blank (3/4)">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9575" y="307239"/>
            <a:ext cx="6627571" cy="1287475"/>
          </a:xfrm>
        </p:spPr>
        <p:txBody>
          <a:bodyPr/>
          <a:lstStyle>
            <a:lvl1pPr>
              <a:defRPr>
                <a:solidFill>
                  <a:schemeClr val="bg1"/>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367386" y="2002915"/>
            <a:ext cx="29407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338955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graphs and grids 1">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9575" y="307239"/>
            <a:ext cx="6627571" cy="1287475"/>
          </a:xfrm>
        </p:spPr>
        <p:txBody>
          <a:bodyPr/>
          <a:lstStyle>
            <a:lvl1pPr>
              <a:defRPr>
                <a:solidFill>
                  <a:schemeClr val="bg1"/>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367386" y="2002915"/>
            <a:ext cx="29407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94949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graphs and grids 2">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6030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number, half-image (bleeds)">
    <p:bg>
      <p:bgPr>
        <a:solidFill>
          <a:srgbClr val="BAE6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51130" y="351130"/>
            <a:ext cx="6612941" cy="1287475"/>
          </a:xfrm>
        </p:spPr>
        <p:txBody>
          <a:bodyPr/>
          <a:lstStyle>
            <a:lvl1pPr>
              <a:defRPr sz="2560">
                <a:solidFill>
                  <a:srgbClr val="061727"/>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219456" y="1146707"/>
            <a:ext cx="6729984" cy="6046573"/>
          </a:xfrm>
        </p:spPr>
        <p:txBody>
          <a:bodyPr/>
          <a:lstStyle>
            <a:lvl1pPr>
              <a:lnSpc>
                <a:spcPct val="90000"/>
              </a:lnSpc>
              <a:defRPr sz="15360" b="0" i="0">
                <a:solidFill>
                  <a:srgbClr val="061727"/>
                </a:solidFill>
                <a:latin typeface="Arial" panose="020B0604020202020204" pitchFamily="34" charset="0"/>
              </a:defRPr>
            </a:lvl1pPr>
          </a:lstStyle>
          <a:p>
            <a:pPr lvl="0"/>
            <a:r>
              <a:rPr lang="de-DE"/>
              <a:t>Mastertextformat bearbeiten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2021 IBM Corporation</a:t>
            </a:r>
          </a:p>
        </p:txBody>
      </p:sp>
      <p:sp>
        <p:nvSpPr>
          <p:cNvPr id="8" name="Picture Placeholder 8">
            <a:extLst>
              <a:ext uri="{FF2B5EF4-FFF2-40B4-BE49-F238E27FC236}">
                <a16:creationId xmlns:a16="http://schemas.microsoft.com/office/drawing/2014/main" id="{1CEEFC5D-51ED-3048-A31F-05498447E967}"/>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168911672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16121" y="436103"/>
            <a:ext cx="13605781" cy="369333"/>
          </a:xfrm>
        </p:spPr>
        <p:txBody>
          <a:bodyPr wrap="none" lIns="0" tIns="0" rIns="0" bIns="0">
            <a:noAutofit/>
          </a:bodyPr>
          <a:lstStyle>
            <a:lvl1pPr>
              <a:defRPr sz="2400" b="1" i="0">
                <a:solidFill>
                  <a:srgbClr val="061F80"/>
                </a:solidFill>
                <a:latin typeface="IBM Plex Sans"/>
                <a:cs typeface="IBM Plex San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5" name="Holder 5"/>
          <p:cNvSpPr>
            <a:spLocks noGrp="1"/>
          </p:cNvSpPr>
          <p:nvPr>
            <p:ph type="dt" sz="half" idx="6"/>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3"/>
              <a:t>Template - 2022 Edition, Version 3.2</a:t>
            </a:r>
            <a:endParaRPr lang="en-GB" dirty="0"/>
          </a:p>
        </p:txBody>
      </p:sp>
      <p:sp>
        <p:nvSpPr>
          <p:cNvPr id="6" name="Holder 6"/>
          <p:cNvSpPr>
            <a:spLocks noGrp="1"/>
          </p:cNvSpPr>
          <p:nvPr>
            <p:ph type="sldNum" sz="quarter" idx="7"/>
          </p:nvPr>
        </p:nvSpPr>
        <p:spPr/>
        <p:txBody>
          <a:bodyPr lIns="0" tIns="0" rIns="0" bIns="0"/>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a:p>
        </p:txBody>
      </p:sp>
    </p:spTree>
    <p:extLst>
      <p:ext uri="{BB962C8B-B14F-4D97-AF65-F5344CB8AC3E}">
        <p14:creationId xmlns:p14="http://schemas.microsoft.com/office/powerpoint/2010/main" val="79316953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6121" y="436103"/>
            <a:ext cx="13605781" cy="369333"/>
          </a:xfrm>
        </p:spPr>
        <p:txBody>
          <a:bodyPr lIns="0" tIns="0" rIns="0" bIns="0"/>
          <a:lstStyle>
            <a:lvl1pPr>
              <a:defRPr sz="2400" b="1" i="0">
                <a:solidFill>
                  <a:srgbClr val="061F80"/>
                </a:solidFill>
                <a:latin typeface="IBM Plex Sans"/>
                <a:cs typeface="IBM Plex Sans"/>
              </a:defRPr>
            </a:lvl1pPr>
          </a:lstStyle>
          <a:p>
            <a:endParaRPr/>
          </a:p>
        </p:txBody>
      </p:sp>
      <p:sp>
        <p:nvSpPr>
          <p:cNvPr id="3" name="Holder 3"/>
          <p:cNvSpPr>
            <a:spLocks noGrp="1"/>
          </p:cNvSpPr>
          <p:nvPr>
            <p:ph type="ftr" sz="quarter" idx="5"/>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4" name="Holder 4"/>
          <p:cNvSpPr>
            <a:spLocks noGrp="1"/>
          </p:cNvSpPr>
          <p:nvPr>
            <p:ph type="dt" sz="half" idx="6"/>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3"/>
              <a:t>Template - 2022 Edition, Version 3.2</a:t>
            </a:r>
            <a:endParaRPr lang="en-GB" dirty="0"/>
          </a:p>
        </p:txBody>
      </p:sp>
      <p:sp>
        <p:nvSpPr>
          <p:cNvPr id="5" name="Holder 5"/>
          <p:cNvSpPr>
            <a:spLocks noGrp="1"/>
          </p:cNvSpPr>
          <p:nvPr>
            <p:ph type="sldNum" sz="quarter" idx="7"/>
          </p:nvPr>
        </p:nvSpPr>
        <p:spPr/>
        <p:txBody>
          <a:bodyPr lIns="0" tIns="0" rIns="0" bIns="0"/>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a:p>
        </p:txBody>
      </p:sp>
    </p:spTree>
    <p:extLst>
      <p:ext uri="{BB962C8B-B14F-4D97-AF65-F5344CB8AC3E}">
        <p14:creationId xmlns:p14="http://schemas.microsoft.com/office/powerpoint/2010/main" val="213701156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3" name="Holder 3"/>
          <p:cNvSpPr>
            <a:spLocks noGrp="1"/>
          </p:cNvSpPr>
          <p:nvPr>
            <p:ph type="dt" sz="half" idx="6"/>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3"/>
              <a:t>Template - 2022 Edition, Version 3.2</a:t>
            </a:r>
            <a:endParaRPr lang="en-GB" dirty="0"/>
          </a:p>
        </p:txBody>
      </p:sp>
      <p:sp>
        <p:nvSpPr>
          <p:cNvPr id="4" name="Holder 4"/>
          <p:cNvSpPr>
            <a:spLocks noGrp="1"/>
          </p:cNvSpPr>
          <p:nvPr>
            <p:ph type="sldNum" sz="quarter" idx="7"/>
          </p:nvPr>
        </p:nvSpPr>
        <p:spPr/>
        <p:txBody>
          <a:bodyPr lIns="0" tIns="0" rIns="0" bIns="0"/>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a:p>
        </p:txBody>
      </p:sp>
    </p:spTree>
    <p:extLst>
      <p:ext uri="{BB962C8B-B14F-4D97-AF65-F5344CB8AC3E}">
        <p14:creationId xmlns:p14="http://schemas.microsoft.com/office/powerpoint/2010/main" val="61476093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93BC-ACD7-D8F7-F18F-3208BF01E2FA}"/>
              </a:ext>
            </a:extLst>
          </p:cNvPr>
          <p:cNvSpPr>
            <a:spLocks noGrp="1"/>
          </p:cNvSpPr>
          <p:nvPr>
            <p:ph type="ctrTitle"/>
          </p:nvPr>
        </p:nvSpPr>
        <p:spPr>
          <a:xfrm>
            <a:off x="1828800" y="1346835"/>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51872FAF-AF7A-9A81-BA13-4180896FFBC5}"/>
              </a:ext>
            </a:extLst>
          </p:cNvPr>
          <p:cNvSpPr>
            <a:spLocks noGrp="1"/>
          </p:cNvSpPr>
          <p:nvPr>
            <p:ph type="subTitle" idx="1"/>
          </p:nvPr>
        </p:nvSpPr>
        <p:spPr>
          <a:xfrm>
            <a:off x="1828800" y="4322445"/>
            <a:ext cx="10972800" cy="1986915"/>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905D0C7D-8C89-8346-81DD-3219ABEC74C9}"/>
              </a:ext>
            </a:extLst>
          </p:cNvPr>
          <p:cNvSpPr>
            <a:spLocks noGrp="1"/>
          </p:cNvSpPr>
          <p:nvPr>
            <p:ph type="dt" sz="half" idx="10"/>
          </p:nvPr>
        </p:nvSpPr>
        <p:spPr/>
        <p:txBody>
          <a:bodyPr/>
          <a:lstStyle/>
          <a:p>
            <a:fld id="{0B9FC15B-E46C-458A-9271-71233404271C}" type="datetimeFigureOut">
              <a:rPr lang="en-US" smtClean="0"/>
              <a:t>8/15/2023</a:t>
            </a:fld>
            <a:endParaRPr lang="en-US"/>
          </a:p>
        </p:txBody>
      </p:sp>
      <p:sp>
        <p:nvSpPr>
          <p:cNvPr id="5" name="Footer Placeholder 4">
            <a:extLst>
              <a:ext uri="{FF2B5EF4-FFF2-40B4-BE49-F238E27FC236}">
                <a16:creationId xmlns:a16="http://schemas.microsoft.com/office/drawing/2014/main" id="{28416905-0394-C603-B594-1E39BF372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D5074-278F-60D8-0A31-17143F3B1C4A}"/>
              </a:ext>
            </a:extLst>
          </p:cNvPr>
          <p:cNvSpPr>
            <a:spLocks noGrp="1"/>
          </p:cNvSpPr>
          <p:nvPr>
            <p:ph type="sldNum" sz="quarter" idx="12"/>
          </p:nvPr>
        </p:nvSpPr>
        <p:spPr/>
        <p:txBody>
          <a:bodyPr/>
          <a:lstStyle/>
          <a:p>
            <a:fld id="{8C3F1F8D-CE1F-4621-9CC0-09515DCA634B}" type="slidenum">
              <a:rPr lang="en-US" smtClean="0"/>
              <a:t>‹#›</a:t>
            </a:fld>
            <a:endParaRPr lang="en-US"/>
          </a:p>
        </p:txBody>
      </p:sp>
    </p:spTree>
    <p:extLst>
      <p:ext uri="{BB962C8B-B14F-4D97-AF65-F5344CB8AC3E}">
        <p14:creationId xmlns:p14="http://schemas.microsoft.com/office/powerpoint/2010/main" val="280213387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23C0-07CA-A2A2-4FB8-76B229615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7A346C-4A71-7E54-582F-B792E3E081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7B4F4E-CCDE-FC12-EB4A-483A698804CA}"/>
              </a:ext>
            </a:extLst>
          </p:cNvPr>
          <p:cNvSpPr>
            <a:spLocks noGrp="1"/>
          </p:cNvSpPr>
          <p:nvPr>
            <p:ph type="dt" sz="half" idx="10"/>
          </p:nvPr>
        </p:nvSpPr>
        <p:spPr/>
        <p:txBody>
          <a:bodyPr/>
          <a:lstStyle/>
          <a:p>
            <a:fld id="{0B9FC15B-E46C-458A-9271-71233404271C}" type="datetimeFigureOut">
              <a:rPr lang="en-US" smtClean="0"/>
              <a:t>8/15/2023</a:t>
            </a:fld>
            <a:endParaRPr lang="en-US"/>
          </a:p>
        </p:txBody>
      </p:sp>
      <p:sp>
        <p:nvSpPr>
          <p:cNvPr id="5" name="Footer Placeholder 4">
            <a:extLst>
              <a:ext uri="{FF2B5EF4-FFF2-40B4-BE49-F238E27FC236}">
                <a16:creationId xmlns:a16="http://schemas.microsoft.com/office/drawing/2014/main" id="{0A1E11ED-0E31-DE21-0210-6DB10F599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1668FD-6BD4-AC2B-81E7-C1C91310745D}"/>
              </a:ext>
            </a:extLst>
          </p:cNvPr>
          <p:cNvSpPr>
            <a:spLocks noGrp="1"/>
          </p:cNvSpPr>
          <p:nvPr>
            <p:ph type="sldNum" sz="quarter" idx="12"/>
          </p:nvPr>
        </p:nvSpPr>
        <p:spPr/>
        <p:txBody>
          <a:bodyPr/>
          <a:lstStyle/>
          <a:p>
            <a:fld id="{8C3F1F8D-CE1F-4621-9CC0-09515DCA634B}" type="slidenum">
              <a:rPr lang="en-US" smtClean="0"/>
              <a:t>‹#›</a:t>
            </a:fld>
            <a:endParaRPr lang="en-US"/>
          </a:p>
        </p:txBody>
      </p:sp>
    </p:spTree>
    <p:extLst>
      <p:ext uri="{BB962C8B-B14F-4D97-AF65-F5344CB8AC3E}">
        <p14:creationId xmlns:p14="http://schemas.microsoft.com/office/powerpoint/2010/main" val="81817431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FA8B9-431B-0A4C-2235-0C54D8C8F5A9}"/>
              </a:ext>
            </a:extLst>
          </p:cNvPr>
          <p:cNvSpPr>
            <a:spLocks noGrp="1"/>
          </p:cNvSpPr>
          <p:nvPr>
            <p:ph type="title"/>
          </p:nvPr>
        </p:nvSpPr>
        <p:spPr>
          <a:xfrm>
            <a:off x="998221" y="2051687"/>
            <a:ext cx="12618720" cy="3423285"/>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5223BF40-9E8A-2E94-5E37-6EFD58E3EC5F}"/>
              </a:ext>
            </a:extLst>
          </p:cNvPr>
          <p:cNvSpPr>
            <a:spLocks noGrp="1"/>
          </p:cNvSpPr>
          <p:nvPr>
            <p:ph type="body" idx="1"/>
          </p:nvPr>
        </p:nvSpPr>
        <p:spPr>
          <a:xfrm>
            <a:off x="998221" y="5507357"/>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F3ACC0-16BE-0606-6C7E-59F59DA41009}"/>
              </a:ext>
            </a:extLst>
          </p:cNvPr>
          <p:cNvSpPr>
            <a:spLocks noGrp="1"/>
          </p:cNvSpPr>
          <p:nvPr>
            <p:ph type="dt" sz="half" idx="10"/>
          </p:nvPr>
        </p:nvSpPr>
        <p:spPr/>
        <p:txBody>
          <a:bodyPr/>
          <a:lstStyle/>
          <a:p>
            <a:fld id="{0B9FC15B-E46C-458A-9271-71233404271C}" type="datetimeFigureOut">
              <a:rPr lang="en-US" smtClean="0"/>
              <a:t>8/15/2023</a:t>
            </a:fld>
            <a:endParaRPr lang="en-US"/>
          </a:p>
        </p:txBody>
      </p:sp>
      <p:sp>
        <p:nvSpPr>
          <p:cNvPr id="5" name="Footer Placeholder 4">
            <a:extLst>
              <a:ext uri="{FF2B5EF4-FFF2-40B4-BE49-F238E27FC236}">
                <a16:creationId xmlns:a16="http://schemas.microsoft.com/office/drawing/2014/main" id="{3D21D13D-58E5-1E0E-065B-BB0AEBD9F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10938-CABE-58CC-6589-F0E04ECE898D}"/>
              </a:ext>
            </a:extLst>
          </p:cNvPr>
          <p:cNvSpPr>
            <a:spLocks noGrp="1"/>
          </p:cNvSpPr>
          <p:nvPr>
            <p:ph type="sldNum" sz="quarter" idx="12"/>
          </p:nvPr>
        </p:nvSpPr>
        <p:spPr/>
        <p:txBody>
          <a:bodyPr/>
          <a:lstStyle/>
          <a:p>
            <a:fld id="{8C3F1F8D-CE1F-4621-9CC0-09515DCA634B}" type="slidenum">
              <a:rPr lang="en-US" smtClean="0"/>
              <a:t>‹#›</a:t>
            </a:fld>
            <a:endParaRPr lang="en-US"/>
          </a:p>
        </p:txBody>
      </p:sp>
    </p:spTree>
    <p:extLst>
      <p:ext uri="{BB962C8B-B14F-4D97-AF65-F5344CB8AC3E}">
        <p14:creationId xmlns:p14="http://schemas.microsoft.com/office/powerpoint/2010/main" val="24837462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85666-30B4-DF46-51C5-8E91883DA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6785AC-6B3B-D7D5-F031-153616808F26}"/>
              </a:ext>
            </a:extLst>
          </p:cNvPr>
          <p:cNvSpPr>
            <a:spLocks noGrp="1"/>
          </p:cNvSpPr>
          <p:nvPr>
            <p:ph sz="half" idx="1"/>
          </p:nvPr>
        </p:nvSpPr>
        <p:spPr>
          <a:xfrm>
            <a:off x="1005840" y="2190751"/>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890A7C-CCA5-943E-FF6D-1DDA99E9EA1D}"/>
              </a:ext>
            </a:extLst>
          </p:cNvPr>
          <p:cNvSpPr>
            <a:spLocks noGrp="1"/>
          </p:cNvSpPr>
          <p:nvPr>
            <p:ph sz="half" idx="2"/>
          </p:nvPr>
        </p:nvSpPr>
        <p:spPr>
          <a:xfrm>
            <a:off x="7406640" y="2190751"/>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0A3E94-C8D1-37AD-47F3-2D8A40E015EF}"/>
              </a:ext>
            </a:extLst>
          </p:cNvPr>
          <p:cNvSpPr>
            <a:spLocks noGrp="1"/>
          </p:cNvSpPr>
          <p:nvPr>
            <p:ph type="dt" sz="half" idx="10"/>
          </p:nvPr>
        </p:nvSpPr>
        <p:spPr/>
        <p:txBody>
          <a:bodyPr/>
          <a:lstStyle/>
          <a:p>
            <a:fld id="{0B9FC15B-E46C-458A-9271-71233404271C}" type="datetimeFigureOut">
              <a:rPr lang="en-US" smtClean="0"/>
              <a:t>8/15/2023</a:t>
            </a:fld>
            <a:endParaRPr lang="en-US"/>
          </a:p>
        </p:txBody>
      </p:sp>
      <p:sp>
        <p:nvSpPr>
          <p:cNvPr id="6" name="Footer Placeholder 5">
            <a:extLst>
              <a:ext uri="{FF2B5EF4-FFF2-40B4-BE49-F238E27FC236}">
                <a16:creationId xmlns:a16="http://schemas.microsoft.com/office/drawing/2014/main" id="{1F24B98C-C504-C654-0E6C-2F1FF1A42C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60582-E862-3CE9-E513-5D22B468E377}"/>
              </a:ext>
            </a:extLst>
          </p:cNvPr>
          <p:cNvSpPr>
            <a:spLocks noGrp="1"/>
          </p:cNvSpPr>
          <p:nvPr>
            <p:ph type="sldNum" sz="quarter" idx="12"/>
          </p:nvPr>
        </p:nvSpPr>
        <p:spPr/>
        <p:txBody>
          <a:bodyPr/>
          <a:lstStyle/>
          <a:p>
            <a:fld id="{8C3F1F8D-CE1F-4621-9CC0-09515DCA634B}" type="slidenum">
              <a:rPr lang="en-US" smtClean="0"/>
              <a:t>‹#›</a:t>
            </a:fld>
            <a:endParaRPr lang="en-US"/>
          </a:p>
        </p:txBody>
      </p:sp>
    </p:spTree>
    <p:extLst>
      <p:ext uri="{BB962C8B-B14F-4D97-AF65-F5344CB8AC3E}">
        <p14:creationId xmlns:p14="http://schemas.microsoft.com/office/powerpoint/2010/main" val="39203612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438D-3A76-7B47-D65F-7DCED8EBAB9B}"/>
              </a:ext>
            </a:extLst>
          </p:cNvPr>
          <p:cNvSpPr>
            <a:spLocks noGrp="1"/>
          </p:cNvSpPr>
          <p:nvPr>
            <p:ph type="title"/>
          </p:nvPr>
        </p:nvSpPr>
        <p:spPr>
          <a:xfrm>
            <a:off x="1007746" y="438151"/>
            <a:ext cx="12618720" cy="1590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BFA071-4AB1-5361-743B-61720BBED69D}"/>
              </a:ext>
            </a:extLst>
          </p:cNvPr>
          <p:cNvSpPr>
            <a:spLocks noGrp="1"/>
          </p:cNvSpPr>
          <p:nvPr>
            <p:ph type="body" idx="1"/>
          </p:nvPr>
        </p:nvSpPr>
        <p:spPr>
          <a:xfrm>
            <a:off x="1007747" y="2017395"/>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0C865EB5-B8FB-EE06-4793-F4C8A0BFC7B5}"/>
              </a:ext>
            </a:extLst>
          </p:cNvPr>
          <p:cNvSpPr>
            <a:spLocks noGrp="1"/>
          </p:cNvSpPr>
          <p:nvPr>
            <p:ph sz="half" idx="2"/>
          </p:nvPr>
        </p:nvSpPr>
        <p:spPr>
          <a:xfrm>
            <a:off x="1007747"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FC165B-02E8-8526-B789-B7210F430AF3}"/>
              </a:ext>
            </a:extLst>
          </p:cNvPr>
          <p:cNvSpPr>
            <a:spLocks noGrp="1"/>
          </p:cNvSpPr>
          <p:nvPr>
            <p:ph type="body" sz="quarter" idx="3"/>
          </p:nvPr>
        </p:nvSpPr>
        <p:spPr>
          <a:xfrm>
            <a:off x="7406641" y="2017395"/>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5141AA80-FC70-EEED-C354-872781071D8E}"/>
              </a:ext>
            </a:extLst>
          </p:cNvPr>
          <p:cNvSpPr>
            <a:spLocks noGrp="1"/>
          </p:cNvSpPr>
          <p:nvPr>
            <p:ph sz="quarter" idx="4"/>
          </p:nvPr>
        </p:nvSpPr>
        <p:spPr>
          <a:xfrm>
            <a:off x="7406641"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0F8329-3194-0DB8-E92E-08D4FD15E069}"/>
              </a:ext>
            </a:extLst>
          </p:cNvPr>
          <p:cNvSpPr>
            <a:spLocks noGrp="1"/>
          </p:cNvSpPr>
          <p:nvPr>
            <p:ph type="dt" sz="half" idx="10"/>
          </p:nvPr>
        </p:nvSpPr>
        <p:spPr/>
        <p:txBody>
          <a:bodyPr/>
          <a:lstStyle/>
          <a:p>
            <a:fld id="{0B9FC15B-E46C-458A-9271-71233404271C}" type="datetimeFigureOut">
              <a:rPr lang="en-US" smtClean="0"/>
              <a:t>8/15/2023</a:t>
            </a:fld>
            <a:endParaRPr lang="en-US"/>
          </a:p>
        </p:txBody>
      </p:sp>
      <p:sp>
        <p:nvSpPr>
          <p:cNvPr id="8" name="Footer Placeholder 7">
            <a:extLst>
              <a:ext uri="{FF2B5EF4-FFF2-40B4-BE49-F238E27FC236}">
                <a16:creationId xmlns:a16="http://schemas.microsoft.com/office/drawing/2014/main" id="{F73EA260-E1E7-6BB2-E8DA-0B73C5F9B9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8FDBE3-58AA-CDA5-FF8F-A2192B38A44E}"/>
              </a:ext>
            </a:extLst>
          </p:cNvPr>
          <p:cNvSpPr>
            <a:spLocks noGrp="1"/>
          </p:cNvSpPr>
          <p:nvPr>
            <p:ph type="sldNum" sz="quarter" idx="12"/>
          </p:nvPr>
        </p:nvSpPr>
        <p:spPr/>
        <p:txBody>
          <a:bodyPr/>
          <a:lstStyle/>
          <a:p>
            <a:fld id="{8C3F1F8D-CE1F-4621-9CC0-09515DCA634B}" type="slidenum">
              <a:rPr lang="en-US" smtClean="0"/>
              <a:t>‹#›</a:t>
            </a:fld>
            <a:endParaRPr lang="en-US"/>
          </a:p>
        </p:txBody>
      </p:sp>
    </p:spTree>
    <p:extLst>
      <p:ext uri="{BB962C8B-B14F-4D97-AF65-F5344CB8AC3E}">
        <p14:creationId xmlns:p14="http://schemas.microsoft.com/office/powerpoint/2010/main" val="313472735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F8B6-D9B1-039C-ED11-6596528DC2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BF9D86-77F4-AA7B-0C23-CD994DFEEFA9}"/>
              </a:ext>
            </a:extLst>
          </p:cNvPr>
          <p:cNvSpPr>
            <a:spLocks noGrp="1"/>
          </p:cNvSpPr>
          <p:nvPr>
            <p:ph type="dt" sz="half" idx="10"/>
          </p:nvPr>
        </p:nvSpPr>
        <p:spPr/>
        <p:txBody>
          <a:bodyPr/>
          <a:lstStyle/>
          <a:p>
            <a:fld id="{0B9FC15B-E46C-458A-9271-71233404271C}" type="datetimeFigureOut">
              <a:rPr lang="en-US" smtClean="0"/>
              <a:t>8/15/2023</a:t>
            </a:fld>
            <a:endParaRPr lang="en-US"/>
          </a:p>
        </p:txBody>
      </p:sp>
      <p:sp>
        <p:nvSpPr>
          <p:cNvPr id="4" name="Footer Placeholder 3">
            <a:extLst>
              <a:ext uri="{FF2B5EF4-FFF2-40B4-BE49-F238E27FC236}">
                <a16:creationId xmlns:a16="http://schemas.microsoft.com/office/drawing/2014/main" id="{3013E727-782D-E50D-1833-751F3FFB9D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20CF3F-0FB0-5358-8F41-E656D830E2D2}"/>
              </a:ext>
            </a:extLst>
          </p:cNvPr>
          <p:cNvSpPr>
            <a:spLocks noGrp="1"/>
          </p:cNvSpPr>
          <p:nvPr>
            <p:ph type="sldNum" sz="quarter" idx="12"/>
          </p:nvPr>
        </p:nvSpPr>
        <p:spPr/>
        <p:txBody>
          <a:bodyPr/>
          <a:lstStyle/>
          <a:p>
            <a:fld id="{8C3F1F8D-CE1F-4621-9CC0-09515DCA634B}" type="slidenum">
              <a:rPr lang="en-US" smtClean="0"/>
              <a:t>‹#›</a:t>
            </a:fld>
            <a:endParaRPr lang="en-US"/>
          </a:p>
        </p:txBody>
      </p:sp>
    </p:spTree>
    <p:extLst>
      <p:ext uri="{BB962C8B-B14F-4D97-AF65-F5344CB8AC3E}">
        <p14:creationId xmlns:p14="http://schemas.microsoft.com/office/powerpoint/2010/main" val="63242705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BBE59F-FB1B-CA6B-4F81-005362979DDB}"/>
              </a:ext>
            </a:extLst>
          </p:cNvPr>
          <p:cNvSpPr>
            <a:spLocks noGrp="1"/>
          </p:cNvSpPr>
          <p:nvPr>
            <p:ph type="dt" sz="half" idx="10"/>
          </p:nvPr>
        </p:nvSpPr>
        <p:spPr/>
        <p:txBody>
          <a:bodyPr/>
          <a:lstStyle/>
          <a:p>
            <a:fld id="{0B9FC15B-E46C-458A-9271-71233404271C}" type="datetimeFigureOut">
              <a:rPr lang="en-US" smtClean="0"/>
              <a:t>8/15/2023</a:t>
            </a:fld>
            <a:endParaRPr lang="en-US"/>
          </a:p>
        </p:txBody>
      </p:sp>
      <p:sp>
        <p:nvSpPr>
          <p:cNvPr id="3" name="Footer Placeholder 2">
            <a:extLst>
              <a:ext uri="{FF2B5EF4-FFF2-40B4-BE49-F238E27FC236}">
                <a16:creationId xmlns:a16="http://schemas.microsoft.com/office/drawing/2014/main" id="{A77E9023-F2EE-99DF-9FC4-1FEAE847E4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12BCF4-845F-534D-565B-23A007D0D727}"/>
              </a:ext>
            </a:extLst>
          </p:cNvPr>
          <p:cNvSpPr>
            <a:spLocks noGrp="1"/>
          </p:cNvSpPr>
          <p:nvPr>
            <p:ph type="sldNum" sz="quarter" idx="12"/>
          </p:nvPr>
        </p:nvSpPr>
        <p:spPr/>
        <p:txBody>
          <a:bodyPr/>
          <a:lstStyle/>
          <a:p>
            <a:fld id="{8C3F1F8D-CE1F-4621-9CC0-09515DCA634B}" type="slidenum">
              <a:rPr lang="en-US" smtClean="0"/>
              <a:t>‹#›</a:t>
            </a:fld>
            <a:endParaRPr lang="en-US"/>
          </a:p>
        </p:txBody>
      </p:sp>
    </p:spTree>
    <p:extLst>
      <p:ext uri="{BB962C8B-B14F-4D97-AF65-F5344CB8AC3E}">
        <p14:creationId xmlns:p14="http://schemas.microsoft.com/office/powerpoint/2010/main" val="28416711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text">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9458" y="146304"/>
            <a:ext cx="14045075" cy="7046976"/>
          </a:xfrm>
        </p:spPr>
        <p:txBody>
          <a:bodyPr/>
          <a:lstStyle>
            <a:lvl1pPr>
              <a:defRPr sz="15360" b="0" i="0">
                <a:solidFill>
                  <a:srgbClr val="BAE6FF"/>
                </a:solidFill>
                <a:latin typeface="Arial" panose="020B0604020202020204" pitchFamily="34" charset="0"/>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lvl1pPr>
              <a:defRPr b="0" i="0">
                <a:latin typeface="Arial" panose="020B0604020202020204" pitchFamily="34" charset="0"/>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b="0" i="0">
                <a:latin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01867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0284-2488-699F-5D09-440B37F57BCF}"/>
              </a:ext>
            </a:extLst>
          </p:cNvPr>
          <p:cNvSpPr>
            <a:spLocks noGrp="1"/>
          </p:cNvSpPr>
          <p:nvPr>
            <p:ph type="title"/>
          </p:nvPr>
        </p:nvSpPr>
        <p:spPr>
          <a:xfrm>
            <a:off x="1007746" y="548640"/>
            <a:ext cx="4718685"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7D01D142-B23F-76AD-B50C-3D5A4DDA81A1}"/>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0AA1A3-CBB5-EC14-002C-2EBEBAFF205B}"/>
              </a:ext>
            </a:extLst>
          </p:cNvPr>
          <p:cNvSpPr>
            <a:spLocks noGrp="1"/>
          </p:cNvSpPr>
          <p:nvPr>
            <p:ph type="body" sz="half" idx="2"/>
          </p:nvPr>
        </p:nvSpPr>
        <p:spPr>
          <a:xfrm>
            <a:off x="1007746" y="2468881"/>
            <a:ext cx="4718685"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45AFECEF-3343-1E9D-8D45-E6DA4B8D44ED}"/>
              </a:ext>
            </a:extLst>
          </p:cNvPr>
          <p:cNvSpPr>
            <a:spLocks noGrp="1"/>
          </p:cNvSpPr>
          <p:nvPr>
            <p:ph type="dt" sz="half" idx="10"/>
          </p:nvPr>
        </p:nvSpPr>
        <p:spPr/>
        <p:txBody>
          <a:bodyPr/>
          <a:lstStyle/>
          <a:p>
            <a:fld id="{0B9FC15B-E46C-458A-9271-71233404271C}" type="datetimeFigureOut">
              <a:rPr lang="en-US" smtClean="0"/>
              <a:t>8/15/2023</a:t>
            </a:fld>
            <a:endParaRPr lang="en-US"/>
          </a:p>
        </p:txBody>
      </p:sp>
      <p:sp>
        <p:nvSpPr>
          <p:cNvPr id="6" name="Footer Placeholder 5">
            <a:extLst>
              <a:ext uri="{FF2B5EF4-FFF2-40B4-BE49-F238E27FC236}">
                <a16:creationId xmlns:a16="http://schemas.microsoft.com/office/drawing/2014/main" id="{AE82F131-7F66-0588-F04C-C2E2D55F68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5752B7-BF0F-4B25-816C-F92C8BD3D247}"/>
              </a:ext>
            </a:extLst>
          </p:cNvPr>
          <p:cNvSpPr>
            <a:spLocks noGrp="1"/>
          </p:cNvSpPr>
          <p:nvPr>
            <p:ph type="sldNum" sz="quarter" idx="12"/>
          </p:nvPr>
        </p:nvSpPr>
        <p:spPr/>
        <p:txBody>
          <a:bodyPr/>
          <a:lstStyle/>
          <a:p>
            <a:fld id="{8C3F1F8D-CE1F-4621-9CC0-09515DCA634B}" type="slidenum">
              <a:rPr lang="en-US" smtClean="0"/>
              <a:t>‹#›</a:t>
            </a:fld>
            <a:endParaRPr lang="en-US"/>
          </a:p>
        </p:txBody>
      </p:sp>
    </p:spTree>
    <p:extLst>
      <p:ext uri="{BB962C8B-B14F-4D97-AF65-F5344CB8AC3E}">
        <p14:creationId xmlns:p14="http://schemas.microsoft.com/office/powerpoint/2010/main" val="390637286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1567-47AB-CC46-10CE-9A5C5E6157D4}"/>
              </a:ext>
            </a:extLst>
          </p:cNvPr>
          <p:cNvSpPr>
            <a:spLocks noGrp="1"/>
          </p:cNvSpPr>
          <p:nvPr>
            <p:ph type="title"/>
          </p:nvPr>
        </p:nvSpPr>
        <p:spPr>
          <a:xfrm>
            <a:off x="1007746" y="548640"/>
            <a:ext cx="4718685"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7D3ED3AF-58D8-028F-7910-33809B6CD7A7}"/>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9F60758A-67AD-424D-07E2-7706C62C2B6B}"/>
              </a:ext>
            </a:extLst>
          </p:cNvPr>
          <p:cNvSpPr>
            <a:spLocks noGrp="1"/>
          </p:cNvSpPr>
          <p:nvPr>
            <p:ph type="body" sz="half" idx="2"/>
          </p:nvPr>
        </p:nvSpPr>
        <p:spPr>
          <a:xfrm>
            <a:off x="1007746" y="2468881"/>
            <a:ext cx="4718685"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1A09C3EE-4732-7A80-39D7-520D5E889B56}"/>
              </a:ext>
            </a:extLst>
          </p:cNvPr>
          <p:cNvSpPr>
            <a:spLocks noGrp="1"/>
          </p:cNvSpPr>
          <p:nvPr>
            <p:ph type="dt" sz="half" idx="10"/>
          </p:nvPr>
        </p:nvSpPr>
        <p:spPr/>
        <p:txBody>
          <a:bodyPr/>
          <a:lstStyle/>
          <a:p>
            <a:fld id="{0B9FC15B-E46C-458A-9271-71233404271C}" type="datetimeFigureOut">
              <a:rPr lang="en-US" smtClean="0"/>
              <a:t>8/15/2023</a:t>
            </a:fld>
            <a:endParaRPr lang="en-US"/>
          </a:p>
        </p:txBody>
      </p:sp>
      <p:sp>
        <p:nvSpPr>
          <p:cNvPr id="6" name="Footer Placeholder 5">
            <a:extLst>
              <a:ext uri="{FF2B5EF4-FFF2-40B4-BE49-F238E27FC236}">
                <a16:creationId xmlns:a16="http://schemas.microsoft.com/office/drawing/2014/main" id="{35E2A764-173A-A473-870A-786488AC7E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A4AA83-B018-C609-CD08-210CBBE844BE}"/>
              </a:ext>
            </a:extLst>
          </p:cNvPr>
          <p:cNvSpPr>
            <a:spLocks noGrp="1"/>
          </p:cNvSpPr>
          <p:nvPr>
            <p:ph type="sldNum" sz="quarter" idx="12"/>
          </p:nvPr>
        </p:nvSpPr>
        <p:spPr/>
        <p:txBody>
          <a:bodyPr/>
          <a:lstStyle/>
          <a:p>
            <a:fld id="{8C3F1F8D-CE1F-4621-9CC0-09515DCA634B}" type="slidenum">
              <a:rPr lang="en-US" smtClean="0"/>
              <a:t>‹#›</a:t>
            </a:fld>
            <a:endParaRPr lang="en-US"/>
          </a:p>
        </p:txBody>
      </p:sp>
    </p:spTree>
    <p:extLst>
      <p:ext uri="{BB962C8B-B14F-4D97-AF65-F5344CB8AC3E}">
        <p14:creationId xmlns:p14="http://schemas.microsoft.com/office/powerpoint/2010/main" val="185193678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E975-071F-EF11-3E17-B1292D7043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6B5E96-030B-91C3-F78C-2B1D3AC26A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55AF4-8D48-FD28-8E7C-1082B7FC9630}"/>
              </a:ext>
            </a:extLst>
          </p:cNvPr>
          <p:cNvSpPr>
            <a:spLocks noGrp="1"/>
          </p:cNvSpPr>
          <p:nvPr>
            <p:ph type="dt" sz="half" idx="10"/>
          </p:nvPr>
        </p:nvSpPr>
        <p:spPr/>
        <p:txBody>
          <a:bodyPr/>
          <a:lstStyle/>
          <a:p>
            <a:fld id="{0B9FC15B-E46C-458A-9271-71233404271C}" type="datetimeFigureOut">
              <a:rPr lang="en-US" smtClean="0"/>
              <a:t>8/15/2023</a:t>
            </a:fld>
            <a:endParaRPr lang="en-US"/>
          </a:p>
        </p:txBody>
      </p:sp>
      <p:sp>
        <p:nvSpPr>
          <p:cNvPr id="5" name="Footer Placeholder 4">
            <a:extLst>
              <a:ext uri="{FF2B5EF4-FFF2-40B4-BE49-F238E27FC236}">
                <a16:creationId xmlns:a16="http://schemas.microsoft.com/office/drawing/2014/main" id="{1B0DCD40-CC3E-0E6D-26E1-9AC5C0F5A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30E50-6152-9D5A-E7F3-60DA7603E16E}"/>
              </a:ext>
            </a:extLst>
          </p:cNvPr>
          <p:cNvSpPr>
            <a:spLocks noGrp="1"/>
          </p:cNvSpPr>
          <p:nvPr>
            <p:ph type="sldNum" sz="quarter" idx="12"/>
          </p:nvPr>
        </p:nvSpPr>
        <p:spPr/>
        <p:txBody>
          <a:bodyPr/>
          <a:lstStyle/>
          <a:p>
            <a:fld id="{8C3F1F8D-CE1F-4621-9CC0-09515DCA634B}" type="slidenum">
              <a:rPr lang="en-US" smtClean="0"/>
              <a:t>‹#›</a:t>
            </a:fld>
            <a:endParaRPr lang="en-US"/>
          </a:p>
        </p:txBody>
      </p:sp>
    </p:spTree>
    <p:extLst>
      <p:ext uri="{BB962C8B-B14F-4D97-AF65-F5344CB8AC3E}">
        <p14:creationId xmlns:p14="http://schemas.microsoft.com/office/powerpoint/2010/main" val="211506924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5A80B1-5F0C-ABA8-7BC7-D962BCAA49D4}"/>
              </a:ext>
            </a:extLst>
          </p:cNvPr>
          <p:cNvSpPr>
            <a:spLocks noGrp="1"/>
          </p:cNvSpPr>
          <p:nvPr>
            <p:ph type="title" orient="vert"/>
          </p:nvPr>
        </p:nvSpPr>
        <p:spPr>
          <a:xfrm>
            <a:off x="10469881" y="438151"/>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115B86-F9A0-5E0F-0AE7-699A4F8CD707}"/>
              </a:ext>
            </a:extLst>
          </p:cNvPr>
          <p:cNvSpPr>
            <a:spLocks noGrp="1"/>
          </p:cNvSpPr>
          <p:nvPr>
            <p:ph type="body" orient="vert" idx="1"/>
          </p:nvPr>
        </p:nvSpPr>
        <p:spPr>
          <a:xfrm>
            <a:off x="1005841" y="438151"/>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AE621-C051-D367-7407-4EB8B24F125D}"/>
              </a:ext>
            </a:extLst>
          </p:cNvPr>
          <p:cNvSpPr>
            <a:spLocks noGrp="1"/>
          </p:cNvSpPr>
          <p:nvPr>
            <p:ph type="dt" sz="half" idx="10"/>
          </p:nvPr>
        </p:nvSpPr>
        <p:spPr/>
        <p:txBody>
          <a:bodyPr/>
          <a:lstStyle/>
          <a:p>
            <a:fld id="{0B9FC15B-E46C-458A-9271-71233404271C}" type="datetimeFigureOut">
              <a:rPr lang="en-US" smtClean="0"/>
              <a:t>8/15/2023</a:t>
            </a:fld>
            <a:endParaRPr lang="en-US"/>
          </a:p>
        </p:txBody>
      </p:sp>
      <p:sp>
        <p:nvSpPr>
          <p:cNvPr id="5" name="Footer Placeholder 4">
            <a:extLst>
              <a:ext uri="{FF2B5EF4-FFF2-40B4-BE49-F238E27FC236}">
                <a16:creationId xmlns:a16="http://schemas.microsoft.com/office/drawing/2014/main" id="{955DE0D6-3BF3-C099-64DE-CCD8F14F9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01706-0DF6-0CFE-4BBC-348370968965}"/>
              </a:ext>
            </a:extLst>
          </p:cNvPr>
          <p:cNvSpPr>
            <a:spLocks noGrp="1"/>
          </p:cNvSpPr>
          <p:nvPr>
            <p:ph type="sldNum" sz="quarter" idx="12"/>
          </p:nvPr>
        </p:nvSpPr>
        <p:spPr/>
        <p:txBody>
          <a:bodyPr/>
          <a:lstStyle/>
          <a:p>
            <a:fld id="{8C3F1F8D-CE1F-4621-9CC0-09515DCA634B}" type="slidenum">
              <a:rPr lang="en-US" smtClean="0"/>
              <a:t>‹#›</a:t>
            </a:fld>
            <a:endParaRPr lang="en-US"/>
          </a:p>
        </p:txBody>
      </p:sp>
    </p:spTree>
    <p:extLst>
      <p:ext uri="{BB962C8B-B14F-4D97-AF65-F5344CB8AC3E}">
        <p14:creationId xmlns:p14="http://schemas.microsoft.com/office/powerpoint/2010/main" val="395767905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6" name="Content Placeholder 2"/>
          <p:cNvSpPr>
            <a:spLocks noGrp="1"/>
          </p:cNvSpPr>
          <p:nvPr>
            <p:ph idx="10"/>
          </p:nvPr>
        </p:nvSpPr>
        <p:spPr>
          <a:xfrm>
            <a:off x="585322" y="888843"/>
            <a:ext cx="13501667" cy="6797555"/>
          </a:xfrm>
        </p:spPr>
        <p:txBody>
          <a:bodyPr>
            <a:normAutofit/>
          </a:bodyPr>
          <a:lstStyle>
            <a:lvl1pPr marL="0" marR="0" indent="0" algn="l" defTabSz="1462981" rtl="0" eaLnBrk="1" fontAlgn="auto" latinLnBrk="0" hangingPunct="1">
              <a:lnSpc>
                <a:spcPct val="100000"/>
              </a:lnSpc>
              <a:spcBef>
                <a:spcPct val="20000"/>
              </a:spcBef>
              <a:spcAft>
                <a:spcPts val="0"/>
              </a:spcAft>
              <a:buClrTx/>
              <a:buSzTx/>
              <a:buFont typeface="Arial"/>
              <a:buNone/>
              <a:tabLst/>
              <a:defRPr sz="1920">
                <a:solidFill>
                  <a:srgbClr val="656565"/>
                </a:solidFill>
              </a:defRPr>
            </a:lvl1pPr>
            <a:lvl2pPr marL="731491" marR="0" indent="-219448" algn="l" defTabSz="1462981" rtl="0" eaLnBrk="1" fontAlgn="auto" latinLnBrk="0" hangingPunct="1">
              <a:lnSpc>
                <a:spcPct val="100000"/>
              </a:lnSpc>
              <a:spcBef>
                <a:spcPts val="480"/>
              </a:spcBef>
              <a:spcAft>
                <a:spcPts val="0"/>
              </a:spcAft>
              <a:buClrTx/>
              <a:buSzPct val="80000"/>
              <a:buFont typeface="Arial"/>
              <a:buChar char="•"/>
              <a:tabLst/>
              <a:defRPr sz="1920">
                <a:solidFill>
                  <a:srgbClr val="656565"/>
                </a:solidFill>
              </a:defRPr>
            </a:lvl2pPr>
            <a:lvl3pPr marL="1097235" marR="0" indent="-219448" algn="l" defTabSz="1462981" rtl="0" eaLnBrk="1" fontAlgn="auto" latinLnBrk="0" hangingPunct="1">
              <a:lnSpc>
                <a:spcPct val="100000"/>
              </a:lnSpc>
              <a:spcBef>
                <a:spcPct val="20000"/>
              </a:spcBef>
              <a:spcAft>
                <a:spcPts val="0"/>
              </a:spcAft>
              <a:buClrTx/>
              <a:buSzTx/>
              <a:buFont typeface="Lucida Grande"/>
              <a:buChar char="–"/>
              <a:tabLst/>
              <a:defRPr sz="1920">
                <a:solidFill>
                  <a:srgbClr val="656565"/>
                </a:solidFill>
              </a:defRPr>
            </a:lvl3pPr>
            <a:lvl4pPr marL="1462981" marR="0" indent="-219448" algn="l" defTabSz="1462981" rtl="0" eaLnBrk="1" fontAlgn="auto" latinLnBrk="0" hangingPunct="1">
              <a:lnSpc>
                <a:spcPct val="100000"/>
              </a:lnSpc>
              <a:spcBef>
                <a:spcPct val="20000"/>
              </a:spcBef>
              <a:spcAft>
                <a:spcPts val="0"/>
              </a:spcAft>
              <a:buClrTx/>
              <a:buSzPct val="80000"/>
              <a:buFont typeface="Arial"/>
              <a:buChar char="•"/>
              <a:tabLst/>
              <a:defRPr sz="1920">
                <a:solidFill>
                  <a:srgbClr val="656565"/>
                </a:solidFill>
              </a:defRPr>
            </a:lvl4pPr>
            <a:lvl5pPr marL="1828726" marR="0" indent="-219448" algn="l" defTabSz="1462981" rtl="0" eaLnBrk="1" fontAlgn="auto" latinLnBrk="0" hangingPunct="1">
              <a:lnSpc>
                <a:spcPct val="100000"/>
              </a:lnSpc>
              <a:spcBef>
                <a:spcPct val="20000"/>
              </a:spcBef>
              <a:spcAft>
                <a:spcPts val="0"/>
              </a:spcAft>
              <a:buClrTx/>
              <a:buSzTx/>
              <a:buFont typeface="Arial" pitchFamily="34" charset="0"/>
              <a:buChar char="»"/>
              <a:tabLst/>
              <a:defRPr sz="1920">
                <a:solidFill>
                  <a:srgbClr val="656565"/>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p:nvPr>
        </p:nvSpPr>
        <p:spPr>
          <a:xfrm>
            <a:off x="585322" y="197882"/>
            <a:ext cx="13501667" cy="460536"/>
          </a:xfrm>
        </p:spPr>
        <p:txBody>
          <a:bodyPr/>
          <a:lstStyle>
            <a:lvl1pPr>
              <a:defRPr sz="2880" baseline="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4789285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200"/>
            <a:ext cx="10972800" cy="2865120"/>
          </a:xfrm>
        </p:spPr>
        <p:txBody>
          <a:bodyPr anchor="b"/>
          <a:lstStyle>
            <a:lvl1pPr algn="ctr">
              <a:defRPr sz="7040"/>
            </a:lvl1pPr>
          </a:lstStyle>
          <a:p>
            <a:r>
              <a:rPr lang="en-US" dirty="0"/>
              <a:t>Click to edit Master title style</a:t>
            </a:r>
          </a:p>
        </p:txBody>
      </p:sp>
      <p:sp>
        <p:nvSpPr>
          <p:cNvPr id="3" name="Subtitle 2"/>
          <p:cNvSpPr>
            <a:spLocks noGrp="1"/>
          </p:cNvSpPr>
          <p:nvPr>
            <p:ph type="subTitle" idx="1"/>
          </p:nvPr>
        </p:nvSpPr>
        <p:spPr>
          <a:xfrm>
            <a:off x="1828800" y="4323081"/>
            <a:ext cx="10972800" cy="1986280"/>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dirty="0"/>
              <a:t>Click to edit Master subtitle style</a:t>
            </a:r>
          </a:p>
        </p:txBody>
      </p:sp>
      <p:sp>
        <p:nvSpPr>
          <p:cNvPr id="4" name="Rectangle 4"/>
          <p:cNvSpPr>
            <a:spLocks noGrp="1"/>
          </p:cNvSpPr>
          <p:nvPr>
            <p:ph type="sldNum" sz="quarter" idx="10"/>
          </p:nvPr>
        </p:nvSpPr>
        <p:spPr>
          <a:ln/>
        </p:spPr>
        <p:txBody>
          <a:bodyPr/>
          <a:lstStyle>
            <a:lvl1pPr>
              <a:defRPr/>
            </a:lvl1pPr>
          </a:lstStyle>
          <a:p>
            <a:fld id="{4381F4B7-1BAE-7642-9391-3ECFC196EC4C}" type="slidenum">
              <a:rPr lang="en-US" altLang="en-US"/>
              <a:pPr/>
              <a:t>‹#›</a:t>
            </a:fld>
            <a:endParaRPr lang="en-US" altLang="en-US"/>
          </a:p>
        </p:txBody>
      </p:sp>
    </p:spTree>
    <p:extLst>
      <p:ext uri="{BB962C8B-B14F-4D97-AF65-F5344CB8AC3E}">
        <p14:creationId xmlns:p14="http://schemas.microsoft.com/office/powerpoint/2010/main" val="231510662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p:cNvSpPr>
          <p:nvPr>
            <p:ph type="sldNum" sz="quarter" idx="10"/>
          </p:nvPr>
        </p:nvSpPr>
        <p:spPr>
          <a:ln/>
        </p:spPr>
        <p:txBody>
          <a:bodyPr/>
          <a:lstStyle>
            <a:lvl1pPr>
              <a:defRPr/>
            </a:lvl1pPr>
          </a:lstStyle>
          <a:p>
            <a:fld id="{B8D27B77-2958-6F4A-95A4-A741DD5A4C18}" type="slidenum">
              <a:rPr lang="en-US" altLang="en-US"/>
              <a:pPr/>
              <a:t>‹#›</a:t>
            </a:fld>
            <a:endParaRPr lang="en-US" altLang="en-US"/>
          </a:p>
        </p:txBody>
      </p:sp>
    </p:spTree>
    <p:extLst>
      <p:ext uri="{BB962C8B-B14F-4D97-AF65-F5344CB8AC3E}">
        <p14:creationId xmlns:p14="http://schemas.microsoft.com/office/powerpoint/2010/main" val="415677002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2320"/>
            <a:ext cx="12618720" cy="3423920"/>
          </a:xfrm>
        </p:spPr>
        <p:txBody>
          <a:bodyPr anchor="b"/>
          <a:lstStyle>
            <a:lvl1pPr>
              <a:defRPr sz="7040"/>
            </a:lvl1pPr>
          </a:lstStyle>
          <a:p>
            <a:r>
              <a:rPr lang="en-US" dirty="0"/>
              <a:t>Click to edit Master title style</a:t>
            </a:r>
          </a:p>
        </p:txBody>
      </p:sp>
      <p:sp>
        <p:nvSpPr>
          <p:cNvPr id="3" name="Text Placeholder 2"/>
          <p:cNvSpPr>
            <a:spLocks noGrp="1"/>
          </p:cNvSpPr>
          <p:nvPr>
            <p:ph type="body" idx="1"/>
          </p:nvPr>
        </p:nvSpPr>
        <p:spPr>
          <a:xfrm>
            <a:off x="998221" y="5506720"/>
            <a:ext cx="12618720" cy="1800861"/>
          </a:xfrm>
        </p:spPr>
        <p:txBody>
          <a:bodyPr/>
          <a:lstStyle>
            <a:lvl1pPr marL="0" indent="0">
              <a:buNone/>
              <a:defRPr sz="3840"/>
            </a:lvl1pPr>
            <a:lvl2pPr marL="731520" indent="0">
              <a:buNone/>
              <a:defRPr sz="3200"/>
            </a:lvl2pPr>
            <a:lvl3pPr marL="1463040" indent="0">
              <a:buNone/>
              <a:defRPr sz="2880"/>
            </a:lvl3pPr>
            <a:lvl4pPr marL="2194560" indent="0">
              <a:buNone/>
              <a:defRPr sz="2560"/>
            </a:lvl4pPr>
            <a:lvl5pPr marL="2926080" indent="0">
              <a:buNone/>
              <a:defRPr sz="2560"/>
            </a:lvl5pPr>
            <a:lvl6pPr marL="3657600" indent="0">
              <a:buNone/>
              <a:defRPr sz="2560"/>
            </a:lvl6pPr>
            <a:lvl7pPr marL="4389120" indent="0">
              <a:buNone/>
              <a:defRPr sz="2560"/>
            </a:lvl7pPr>
            <a:lvl8pPr marL="5120640" indent="0">
              <a:buNone/>
              <a:defRPr sz="2560"/>
            </a:lvl8pPr>
            <a:lvl9pPr marL="5852160" indent="0">
              <a:buNone/>
              <a:defRPr sz="2560"/>
            </a:lvl9pPr>
          </a:lstStyle>
          <a:p>
            <a:pPr lvl="0"/>
            <a:r>
              <a:rPr lang="en-US" dirty="0"/>
              <a:t>Click to edit Master text styles</a:t>
            </a:r>
          </a:p>
        </p:txBody>
      </p:sp>
      <p:sp>
        <p:nvSpPr>
          <p:cNvPr id="4" name="Rectangle 4"/>
          <p:cNvSpPr>
            <a:spLocks noGrp="1"/>
          </p:cNvSpPr>
          <p:nvPr>
            <p:ph type="sldNum" sz="quarter" idx="10"/>
          </p:nvPr>
        </p:nvSpPr>
        <p:spPr>
          <a:ln/>
        </p:spPr>
        <p:txBody>
          <a:bodyPr/>
          <a:lstStyle>
            <a:lvl1pPr>
              <a:defRPr/>
            </a:lvl1pPr>
          </a:lstStyle>
          <a:p>
            <a:fld id="{F2428018-AF69-9C4A-9CF5-12A4DA66E306}" type="slidenum">
              <a:rPr lang="en-US" altLang="en-US"/>
              <a:pPr/>
              <a:t>‹#›</a:t>
            </a:fld>
            <a:endParaRPr lang="en-US" altLang="en-US"/>
          </a:p>
        </p:txBody>
      </p:sp>
    </p:spTree>
    <p:extLst>
      <p:ext uri="{BB962C8B-B14F-4D97-AF65-F5344CB8AC3E}">
        <p14:creationId xmlns:p14="http://schemas.microsoft.com/office/powerpoint/2010/main" val="340270005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194560" y="4663440"/>
            <a:ext cx="4998720" cy="21031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437120" y="4663440"/>
            <a:ext cx="4998720" cy="21031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p:cNvSpPr>
          <p:nvPr>
            <p:ph type="sldNum" sz="quarter" idx="10"/>
          </p:nvPr>
        </p:nvSpPr>
        <p:spPr>
          <a:ln/>
        </p:spPr>
        <p:txBody>
          <a:bodyPr/>
          <a:lstStyle>
            <a:lvl1pPr>
              <a:defRPr/>
            </a:lvl1pPr>
          </a:lstStyle>
          <a:p>
            <a:fld id="{76B84A85-88EB-3149-92B0-AA7DAC75F94D}" type="slidenum">
              <a:rPr lang="en-US" altLang="en-US"/>
              <a:pPr/>
              <a:t>‹#›</a:t>
            </a:fld>
            <a:endParaRPr lang="en-US" altLang="en-US"/>
          </a:p>
        </p:txBody>
      </p:sp>
    </p:spTree>
    <p:extLst>
      <p:ext uri="{BB962C8B-B14F-4D97-AF65-F5344CB8AC3E}">
        <p14:creationId xmlns:p14="http://schemas.microsoft.com/office/powerpoint/2010/main" val="131543389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9422"/>
            <a:ext cx="12618720" cy="449421"/>
          </a:xfrm>
        </p:spPr>
        <p:txBody>
          <a:bodyPr/>
          <a:lstStyle/>
          <a:p>
            <a:r>
              <a:rPr lang="en-US" dirty="0"/>
              <a:t>Click to edit Master title style</a:t>
            </a:r>
          </a:p>
        </p:txBody>
      </p:sp>
      <p:sp>
        <p:nvSpPr>
          <p:cNvPr id="3" name="Text Placeholder 2"/>
          <p:cNvSpPr>
            <a:spLocks noGrp="1"/>
          </p:cNvSpPr>
          <p:nvPr>
            <p:ph type="body" idx="1"/>
          </p:nvPr>
        </p:nvSpPr>
        <p:spPr>
          <a:xfrm>
            <a:off x="1008382" y="2016761"/>
            <a:ext cx="6189979" cy="990600"/>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dirty="0"/>
              <a:t>Click to edit Master text styles</a:t>
            </a:r>
          </a:p>
        </p:txBody>
      </p:sp>
      <p:sp>
        <p:nvSpPr>
          <p:cNvPr id="4" name="Content Placeholder 3"/>
          <p:cNvSpPr>
            <a:spLocks noGrp="1"/>
          </p:cNvSpPr>
          <p:nvPr>
            <p:ph sz="half" idx="2"/>
          </p:nvPr>
        </p:nvSpPr>
        <p:spPr>
          <a:xfrm>
            <a:off x="1008382" y="3007360"/>
            <a:ext cx="6189979"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406640" y="2016761"/>
            <a:ext cx="6220461" cy="990600"/>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dirty="0"/>
              <a:t>Click to edit Master text styles</a:t>
            </a:r>
          </a:p>
        </p:txBody>
      </p:sp>
      <p:sp>
        <p:nvSpPr>
          <p:cNvPr id="6" name="Content Placeholder 5"/>
          <p:cNvSpPr>
            <a:spLocks noGrp="1"/>
          </p:cNvSpPr>
          <p:nvPr>
            <p:ph sz="quarter" idx="4"/>
          </p:nvPr>
        </p:nvSpPr>
        <p:spPr>
          <a:xfrm>
            <a:off x="7406640" y="3007360"/>
            <a:ext cx="6220461"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p:cNvSpPr>
          <p:nvPr>
            <p:ph type="sldNum" sz="quarter" idx="10"/>
          </p:nvPr>
        </p:nvSpPr>
        <p:spPr>
          <a:ln/>
        </p:spPr>
        <p:txBody>
          <a:bodyPr/>
          <a:lstStyle>
            <a:lvl1pPr>
              <a:defRPr/>
            </a:lvl1pPr>
          </a:lstStyle>
          <a:p>
            <a:fld id="{5D8CEDB5-03F6-0547-86CE-D4FBC0154370}" type="slidenum">
              <a:rPr lang="en-US" altLang="en-US"/>
              <a:pPr/>
              <a:t>‹#›</a:t>
            </a:fld>
            <a:endParaRPr lang="en-US" altLang="en-US"/>
          </a:p>
        </p:txBody>
      </p:sp>
      <p:cxnSp>
        <p:nvCxnSpPr>
          <p:cNvPr id="8" name="Straight Connector 7">
            <a:extLst>
              <a:ext uri="{FF2B5EF4-FFF2-40B4-BE49-F238E27FC236}">
                <a16:creationId xmlns:a16="http://schemas.microsoft.com/office/drawing/2014/main" id="{BF4ED1FA-9E83-9041-90E2-B047DF31124D}"/>
              </a:ext>
            </a:extLst>
          </p:cNvPr>
          <p:cNvCxnSpPr/>
          <p:nvPr userDrawn="1"/>
        </p:nvCxnSpPr>
        <p:spPr bwMode="auto">
          <a:xfrm>
            <a:off x="655807" y="888842"/>
            <a:ext cx="13501667" cy="0"/>
          </a:xfrm>
          <a:prstGeom prst="line">
            <a:avLst/>
          </a:prstGeom>
          <a:solidFill>
            <a:srgbClr val="656565"/>
          </a:solidFill>
          <a:ln w="63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7018511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502" y="307239"/>
            <a:ext cx="8900056" cy="6871411"/>
          </a:xfrm>
        </p:spPr>
        <p:txBody>
          <a:body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224585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4"/>
          <p:cNvSpPr>
            <a:spLocks noGrp="1"/>
          </p:cNvSpPr>
          <p:nvPr>
            <p:ph type="sldNum" sz="quarter" idx="10"/>
          </p:nvPr>
        </p:nvSpPr>
        <p:spPr>
          <a:ln/>
        </p:spPr>
        <p:txBody>
          <a:bodyPr/>
          <a:lstStyle>
            <a:lvl1pPr>
              <a:defRPr/>
            </a:lvl1pPr>
          </a:lstStyle>
          <a:p>
            <a:fld id="{B253C03C-2D70-3F40-9D97-3BFB3F7A68D8}" type="slidenum">
              <a:rPr lang="en-US" altLang="en-US"/>
              <a:pPr/>
              <a:t>‹#›</a:t>
            </a:fld>
            <a:endParaRPr lang="en-US" altLang="en-US"/>
          </a:p>
        </p:txBody>
      </p:sp>
    </p:spTree>
    <p:extLst>
      <p:ext uri="{BB962C8B-B14F-4D97-AF65-F5344CB8AC3E}">
        <p14:creationId xmlns:p14="http://schemas.microsoft.com/office/powerpoint/2010/main" val="219041061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p:cNvSpPr>
          <p:nvPr>
            <p:ph type="sldNum" sz="quarter" idx="10"/>
          </p:nvPr>
        </p:nvSpPr>
        <p:spPr>
          <a:ln/>
        </p:spPr>
        <p:txBody>
          <a:bodyPr/>
          <a:lstStyle>
            <a:lvl1pPr>
              <a:defRPr/>
            </a:lvl1pPr>
          </a:lstStyle>
          <a:p>
            <a:fld id="{C37BFCBE-176A-4548-A457-9CE3E206730C}" type="slidenum">
              <a:rPr lang="en-US" altLang="en-US"/>
              <a:pPr/>
              <a:t>‹#›</a:t>
            </a:fld>
            <a:endParaRPr lang="en-US" altLang="en-US"/>
          </a:p>
        </p:txBody>
      </p:sp>
    </p:spTree>
    <p:extLst>
      <p:ext uri="{BB962C8B-B14F-4D97-AF65-F5344CB8AC3E}">
        <p14:creationId xmlns:p14="http://schemas.microsoft.com/office/powerpoint/2010/main" val="133783881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2" y="548640"/>
            <a:ext cx="4719320" cy="1920240"/>
          </a:xfrm>
        </p:spPr>
        <p:txBody>
          <a:bodyPr anchor="b"/>
          <a:lstStyle>
            <a:lvl1pPr>
              <a:defRPr sz="5120"/>
            </a:lvl1pPr>
          </a:lstStyle>
          <a:p>
            <a:r>
              <a:rPr lang="en-US"/>
              <a:t>Click to edit Master title style</a:t>
            </a:r>
          </a:p>
        </p:txBody>
      </p:sp>
      <p:sp>
        <p:nvSpPr>
          <p:cNvPr id="3" name="Content Placeholder 2"/>
          <p:cNvSpPr>
            <a:spLocks noGrp="1"/>
          </p:cNvSpPr>
          <p:nvPr>
            <p:ph idx="1"/>
          </p:nvPr>
        </p:nvSpPr>
        <p:spPr>
          <a:xfrm>
            <a:off x="6220461" y="1186182"/>
            <a:ext cx="7406640" cy="584708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8382" y="2468880"/>
            <a:ext cx="4719320" cy="4574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Rectangle 4"/>
          <p:cNvSpPr>
            <a:spLocks noGrp="1"/>
          </p:cNvSpPr>
          <p:nvPr>
            <p:ph type="sldNum" sz="quarter" idx="10"/>
          </p:nvPr>
        </p:nvSpPr>
        <p:spPr>
          <a:ln/>
        </p:spPr>
        <p:txBody>
          <a:bodyPr/>
          <a:lstStyle>
            <a:lvl1pPr>
              <a:defRPr/>
            </a:lvl1pPr>
          </a:lstStyle>
          <a:p>
            <a:fld id="{455DC3BD-F622-904D-9932-D6206DA36DB9}" type="slidenum">
              <a:rPr lang="en-US" altLang="en-US"/>
              <a:pPr/>
              <a:t>‹#›</a:t>
            </a:fld>
            <a:endParaRPr lang="en-US" altLang="en-US"/>
          </a:p>
        </p:txBody>
      </p:sp>
    </p:spTree>
    <p:extLst>
      <p:ext uri="{BB962C8B-B14F-4D97-AF65-F5344CB8AC3E}">
        <p14:creationId xmlns:p14="http://schemas.microsoft.com/office/powerpoint/2010/main" val="195565868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2" y="548640"/>
            <a:ext cx="4719320" cy="1920240"/>
          </a:xfrm>
        </p:spPr>
        <p:txBody>
          <a:bodyPr anchor="b"/>
          <a:lstStyle>
            <a:lvl1pPr>
              <a:defRPr sz="5120"/>
            </a:lvl1pPr>
          </a:lstStyle>
          <a:p>
            <a:r>
              <a:rPr lang="en-US"/>
              <a:t>Click to edit Master title style</a:t>
            </a:r>
          </a:p>
        </p:txBody>
      </p:sp>
      <p:sp>
        <p:nvSpPr>
          <p:cNvPr id="3" name="Picture Placeholder 2"/>
          <p:cNvSpPr>
            <a:spLocks noGrp="1"/>
          </p:cNvSpPr>
          <p:nvPr>
            <p:ph type="pic" idx="1"/>
          </p:nvPr>
        </p:nvSpPr>
        <p:spPr>
          <a:xfrm>
            <a:off x="6220461" y="1186182"/>
            <a:ext cx="7406640" cy="5847080"/>
          </a:xfrm>
        </p:spPr>
        <p:txBody>
          <a:bodyPr/>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pPr lvl="0"/>
            <a:endParaRPr lang="en-US" noProof="0">
              <a:sym typeface="Times New Roman" charset="0"/>
            </a:endParaRPr>
          </a:p>
        </p:txBody>
      </p:sp>
      <p:sp>
        <p:nvSpPr>
          <p:cNvPr id="4" name="Text Placeholder 3"/>
          <p:cNvSpPr>
            <a:spLocks noGrp="1"/>
          </p:cNvSpPr>
          <p:nvPr>
            <p:ph type="body" sz="half" idx="2"/>
          </p:nvPr>
        </p:nvSpPr>
        <p:spPr>
          <a:xfrm>
            <a:off x="1008382" y="2468880"/>
            <a:ext cx="4719320" cy="4574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Rectangle 4"/>
          <p:cNvSpPr>
            <a:spLocks noGrp="1"/>
          </p:cNvSpPr>
          <p:nvPr>
            <p:ph type="sldNum" sz="quarter" idx="10"/>
          </p:nvPr>
        </p:nvSpPr>
        <p:spPr>
          <a:ln/>
        </p:spPr>
        <p:txBody>
          <a:bodyPr/>
          <a:lstStyle>
            <a:lvl1pPr>
              <a:defRPr/>
            </a:lvl1pPr>
          </a:lstStyle>
          <a:p>
            <a:fld id="{4A4FEDC6-B7C4-CD47-8F00-3BE8139738C7}" type="slidenum">
              <a:rPr lang="en-US" altLang="en-US"/>
              <a:pPr/>
              <a:t>‹#›</a:t>
            </a:fld>
            <a:endParaRPr lang="en-US" altLang="en-US"/>
          </a:p>
        </p:txBody>
      </p:sp>
    </p:spTree>
    <p:extLst>
      <p:ext uri="{BB962C8B-B14F-4D97-AF65-F5344CB8AC3E}">
        <p14:creationId xmlns:p14="http://schemas.microsoft.com/office/powerpoint/2010/main" val="1944933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p:cNvSpPr>
          <p:nvPr>
            <p:ph type="sldNum" sz="quarter" idx="10"/>
          </p:nvPr>
        </p:nvSpPr>
        <p:spPr>
          <a:ln/>
        </p:spPr>
        <p:txBody>
          <a:bodyPr/>
          <a:lstStyle>
            <a:lvl1pPr>
              <a:defRPr/>
            </a:lvl1pPr>
          </a:lstStyle>
          <a:p>
            <a:fld id="{21DF19D7-54BE-7643-AEEF-13A5D2C5503A}" type="slidenum">
              <a:rPr lang="en-US" altLang="en-US"/>
              <a:pPr/>
              <a:t>‹#›</a:t>
            </a:fld>
            <a:endParaRPr lang="en-US" altLang="en-US"/>
          </a:p>
        </p:txBody>
      </p:sp>
    </p:spTree>
    <p:extLst>
      <p:ext uri="{BB962C8B-B14F-4D97-AF65-F5344CB8AC3E}">
        <p14:creationId xmlns:p14="http://schemas.microsoft.com/office/powerpoint/2010/main" val="397145523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24160" y="2555241"/>
            <a:ext cx="3108960" cy="4211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97280" y="2555241"/>
            <a:ext cx="9083040" cy="4211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p:cNvSpPr>
          <p:nvPr>
            <p:ph type="sldNum" sz="quarter" idx="10"/>
          </p:nvPr>
        </p:nvSpPr>
        <p:spPr>
          <a:ln/>
        </p:spPr>
        <p:txBody>
          <a:bodyPr/>
          <a:lstStyle>
            <a:lvl1pPr>
              <a:defRPr/>
            </a:lvl1pPr>
          </a:lstStyle>
          <a:p>
            <a:fld id="{E6D75D53-B756-AA4D-9BE7-C09E0B816FCB}" type="slidenum">
              <a:rPr lang="en-US" altLang="en-US"/>
              <a:pPr/>
              <a:t>‹#›</a:t>
            </a:fld>
            <a:endParaRPr lang="en-US" altLang="en-US"/>
          </a:p>
        </p:txBody>
      </p:sp>
    </p:spTree>
    <p:extLst>
      <p:ext uri="{BB962C8B-B14F-4D97-AF65-F5344CB8AC3E}">
        <p14:creationId xmlns:p14="http://schemas.microsoft.com/office/powerpoint/2010/main" val="407398366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6" name="Content Placeholder 2"/>
          <p:cNvSpPr>
            <a:spLocks noGrp="1"/>
          </p:cNvSpPr>
          <p:nvPr>
            <p:ph idx="10"/>
          </p:nvPr>
        </p:nvSpPr>
        <p:spPr>
          <a:xfrm>
            <a:off x="585320" y="888842"/>
            <a:ext cx="13501667" cy="6797555"/>
          </a:xfrm>
        </p:spPr>
        <p:txBody>
          <a:bodyPr>
            <a:normAutofit/>
          </a:bodyPr>
          <a:lstStyle>
            <a:lvl1pPr marL="0" marR="0" indent="0" algn="l" defTabSz="1463040" rtl="0" eaLnBrk="1" fontAlgn="auto" latinLnBrk="0" hangingPunct="1">
              <a:lnSpc>
                <a:spcPct val="100000"/>
              </a:lnSpc>
              <a:spcBef>
                <a:spcPct val="20000"/>
              </a:spcBef>
              <a:spcAft>
                <a:spcPts val="0"/>
              </a:spcAft>
              <a:buClrTx/>
              <a:buSzTx/>
              <a:buFont typeface="Arial"/>
              <a:buNone/>
              <a:tabLst/>
              <a:defRPr sz="1920">
                <a:solidFill>
                  <a:srgbClr val="656565"/>
                </a:solidFill>
              </a:defRPr>
            </a:lvl1pPr>
            <a:lvl2pPr marL="731520" marR="0" indent="-219456" algn="l" defTabSz="1463040" rtl="0" eaLnBrk="1" fontAlgn="auto" latinLnBrk="0" hangingPunct="1">
              <a:lnSpc>
                <a:spcPct val="100000"/>
              </a:lnSpc>
              <a:spcBef>
                <a:spcPts val="480"/>
              </a:spcBef>
              <a:spcAft>
                <a:spcPts val="0"/>
              </a:spcAft>
              <a:buClrTx/>
              <a:buSzPct val="80000"/>
              <a:buFont typeface="Arial"/>
              <a:buChar char="•"/>
              <a:tabLst/>
              <a:defRPr sz="1920">
                <a:solidFill>
                  <a:srgbClr val="656565"/>
                </a:solidFill>
              </a:defRPr>
            </a:lvl2pPr>
            <a:lvl3pPr marL="1097280" marR="0" indent="-219456" algn="l" defTabSz="1463040" rtl="0" eaLnBrk="1" fontAlgn="auto" latinLnBrk="0" hangingPunct="1">
              <a:lnSpc>
                <a:spcPct val="100000"/>
              </a:lnSpc>
              <a:spcBef>
                <a:spcPct val="20000"/>
              </a:spcBef>
              <a:spcAft>
                <a:spcPts val="0"/>
              </a:spcAft>
              <a:buClrTx/>
              <a:buSzTx/>
              <a:buFont typeface="Lucida Grande"/>
              <a:buChar char="–"/>
              <a:tabLst/>
              <a:defRPr sz="1920">
                <a:solidFill>
                  <a:srgbClr val="656565"/>
                </a:solidFill>
              </a:defRPr>
            </a:lvl3pPr>
            <a:lvl4pPr marL="1463040" marR="0" indent="-219456" algn="l" defTabSz="1463040" rtl="0" eaLnBrk="1" fontAlgn="auto" latinLnBrk="0" hangingPunct="1">
              <a:lnSpc>
                <a:spcPct val="100000"/>
              </a:lnSpc>
              <a:spcBef>
                <a:spcPct val="20000"/>
              </a:spcBef>
              <a:spcAft>
                <a:spcPts val="0"/>
              </a:spcAft>
              <a:buClrTx/>
              <a:buSzPct val="80000"/>
              <a:buFont typeface="Arial"/>
              <a:buChar char="•"/>
              <a:tabLst/>
              <a:defRPr sz="1920">
                <a:solidFill>
                  <a:srgbClr val="656565"/>
                </a:solidFill>
              </a:defRPr>
            </a:lvl4pPr>
            <a:lvl5pPr marL="1828800" marR="0" indent="-219456" algn="l" defTabSz="1463040" rtl="0" eaLnBrk="1" fontAlgn="auto" latinLnBrk="0" hangingPunct="1">
              <a:lnSpc>
                <a:spcPct val="100000"/>
              </a:lnSpc>
              <a:spcBef>
                <a:spcPct val="20000"/>
              </a:spcBef>
              <a:spcAft>
                <a:spcPts val="0"/>
              </a:spcAft>
              <a:buClrTx/>
              <a:buSzTx/>
              <a:buFont typeface="Arial" pitchFamily="34" charset="0"/>
              <a:buChar char="»"/>
              <a:tabLst/>
              <a:defRPr sz="1920">
                <a:solidFill>
                  <a:srgbClr val="656565"/>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p:nvPr>
        </p:nvSpPr>
        <p:spPr>
          <a:xfrm>
            <a:off x="585320" y="197881"/>
            <a:ext cx="13501667" cy="460536"/>
          </a:xfrm>
        </p:spPr>
        <p:txBody>
          <a:bodyPr/>
          <a:lstStyle>
            <a:lvl1pPr>
              <a:defRPr sz="2880" baseline="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08688172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33312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16120" y="436103"/>
            <a:ext cx="13605781" cy="369332"/>
          </a:xfrm>
        </p:spPr>
        <p:txBody>
          <a:bodyPr wrap="none" lIns="0" tIns="0" rIns="0" bIns="0">
            <a:noAutofit/>
          </a:bodyPr>
          <a:lstStyle>
            <a:lvl1pPr>
              <a:defRPr sz="2400" b="1" i="0">
                <a:solidFill>
                  <a:srgbClr val="061F80"/>
                </a:solidFill>
                <a:latin typeface="IBM Plex Sans"/>
                <a:cs typeface="IBM Plex San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GB" dirty="0"/>
              <a:t>© 2022 IBM </a:t>
            </a:r>
            <a:r>
              <a:rPr lang="en-GB" spc="-6" dirty="0"/>
              <a:t>Corporation</a:t>
            </a:r>
            <a:r>
              <a:rPr lang="en-GB" dirty="0"/>
              <a:t> | IBM </a:t>
            </a:r>
            <a:r>
              <a:rPr lang="en-GB" spc="-6" dirty="0"/>
              <a:t>Confidential</a:t>
            </a:r>
          </a:p>
        </p:txBody>
      </p:sp>
      <p:sp>
        <p:nvSpPr>
          <p:cNvPr id="5" name="Holder 5"/>
          <p:cNvSpPr>
            <a:spLocks noGrp="1"/>
          </p:cNvSpPr>
          <p:nvPr>
            <p:ph type="dt" sz="half" idx="6"/>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dirty="0"/>
              <a:t>Template - 2022 Edition, Version 2.04</a:t>
            </a:r>
            <a:endParaRPr lang="en-GB" dirty="0"/>
          </a:p>
        </p:txBody>
      </p:sp>
      <p:sp>
        <p:nvSpPr>
          <p:cNvPr id="6" name="Holder 6"/>
          <p:cNvSpPr>
            <a:spLocks noGrp="1"/>
          </p:cNvSpPr>
          <p:nvPr>
            <p:ph type="sldNum" sz="quarter" idx="7"/>
          </p:nvPr>
        </p:nvSpPr>
        <p:spPr>
          <a:xfrm>
            <a:off x="412488" y="7924800"/>
            <a:ext cx="237744" cy="147733"/>
          </a:xfrm>
        </p:spPr>
        <p:txBody>
          <a:bodyPr lIns="0" tIns="0" rIns="0" bIns="0"/>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a:p>
        </p:txBody>
      </p:sp>
    </p:spTree>
    <p:extLst>
      <p:ext uri="{BB962C8B-B14F-4D97-AF65-F5344CB8AC3E}">
        <p14:creationId xmlns:p14="http://schemas.microsoft.com/office/powerpoint/2010/main" val="194411390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16120" y="436103"/>
            <a:ext cx="13605781" cy="369332"/>
          </a:xfrm>
        </p:spPr>
        <p:txBody>
          <a:bodyPr lIns="0" tIns="0" rIns="0" bIns="0"/>
          <a:lstStyle>
            <a:lvl1pPr>
              <a:defRPr sz="2400" b="1" i="0">
                <a:solidFill>
                  <a:srgbClr val="061F80"/>
                </a:solidFill>
                <a:latin typeface="IBM Plex Sans"/>
                <a:cs typeface="IBM Plex Sans"/>
              </a:defRPr>
            </a:lvl1pPr>
          </a:lstStyle>
          <a:p>
            <a:endParaRPr/>
          </a:p>
        </p:txBody>
      </p:sp>
      <p:sp>
        <p:nvSpPr>
          <p:cNvPr id="3" name="Holder 3"/>
          <p:cNvSpPr>
            <a:spLocks noGrp="1"/>
          </p:cNvSpPr>
          <p:nvPr>
            <p:ph type="ftr" sz="quarter" idx="5"/>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GB" dirty="0"/>
              <a:t>© 2022 IBM </a:t>
            </a:r>
            <a:r>
              <a:rPr lang="en-GB" spc="-6" dirty="0"/>
              <a:t>Corporation</a:t>
            </a:r>
            <a:r>
              <a:rPr lang="en-GB" dirty="0"/>
              <a:t> | IBM </a:t>
            </a:r>
            <a:r>
              <a:rPr lang="en-GB" spc="-6" dirty="0"/>
              <a:t>Confidential</a:t>
            </a:r>
          </a:p>
        </p:txBody>
      </p:sp>
      <p:sp>
        <p:nvSpPr>
          <p:cNvPr id="4" name="Holder 4"/>
          <p:cNvSpPr>
            <a:spLocks noGrp="1"/>
          </p:cNvSpPr>
          <p:nvPr>
            <p:ph type="dt" sz="half" idx="6"/>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dirty="0"/>
              <a:t>Template - 2022 Edition, Version 2.04</a:t>
            </a:r>
            <a:endParaRPr lang="en-GB" dirty="0"/>
          </a:p>
        </p:txBody>
      </p:sp>
      <p:sp>
        <p:nvSpPr>
          <p:cNvPr id="5" name="Holder 5"/>
          <p:cNvSpPr>
            <a:spLocks noGrp="1"/>
          </p:cNvSpPr>
          <p:nvPr>
            <p:ph type="sldNum" sz="quarter" idx="7"/>
          </p:nvPr>
        </p:nvSpPr>
        <p:spPr/>
        <p:txBody>
          <a:bodyPr lIns="0" tIns="0" rIns="0" bIns="0"/>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a:p>
        </p:txBody>
      </p:sp>
    </p:spTree>
    <p:extLst>
      <p:ext uri="{BB962C8B-B14F-4D97-AF65-F5344CB8AC3E}">
        <p14:creationId xmlns:p14="http://schemas.microsoft.com/office/powerpoint/2010/main" val="3753300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tx1"/>
        </a:solidFill>
        <a:effectLst/>
      </p:bgPr>
    </p:bg>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636A40D3-FF27-0B43-B509-93782312913A}"/>
              </a:ext>
            </a:extLst>
          </p:cNvPr>
          <p:cNvSpPr>
            <a:spLocks noGrp="1"/>
          </p:cNvSpPr>
          <p:nvPr>
            <p:ph type="pic" sz="quarter" idx="16"/>
          </p:nvPr>
        </p:nvSpPr>
        <p:spPr>
          <a:xfrm>
            <a:off x="0" y="0"/>
            <a:ext cx="14630400" cy="8229600"/>
          </a:xfrm>
        </p:spPr>
        <p:txBody>
          <a:bodyPr/>
          <a:lstStyle/>
          <a:p>
            <a:r>
              <a:rPr lang="de-DE"/>
              <a:t>Bild durch Klicken auf Symbol hinzufügen</a:t>
            </a:r>
            <a:endParaRPr lang="en-US"/>
          </a:p>
        </p:txBody>
      </p:sp>
      <p:sp>
        <p:nvSpPr>
          <p:cNvPr id="6" name="Text Placeholder"/>
          <p:cNvSpPr>
            <a:spLocks noGrp="1"/>
          </p:cNvSpPr>
          <p:nvPr>
            <p:ph type="body" sz="quarter" idx="12"/>
          </p:nvPr>
        </p:nvSpPr>
        <p:spPr>
          <a:xfrm>
            <a:off x="-5" y="4191411"/>
            <a:ext cx="4468208" cy="4038189"/>
          </a:xfrm>
          <a:solidFill>
            <a:srgbClr val="061727"/>
          </a:solidFill>
        </p:spPr>
        <p:txBody>
          <a:bodyPr lIns="219456" tIns="201168" rIns="228600" bIns="228600"/>
          <a:lstStyle>
            <a:lvl1pPr>
              <a:buClr>
                <a:schemeClr val="bg1"/>
              </a:buClr>
              <a:defRPr>
                <a:solidFill>
                  <a:schemeClr val="tx1"/>
                </a:solidFill>
              </a:defRPr>
            </a:lvl1pPr>
            <a:lvl2pPr>
              <a:buClrTx/>
              <a:defRPr sz="1600">
                <a:solidFill>
                  <a:schemeClr val="tx1"/>
                </a:solidFill>
              </a:defRPr>
            </a:lvl2pPr>
            <a:lvl3pPr>
              <a:buClrTx/>
              <a:defRPr sz="1600">
                <a:solidFill>
                  <a:schemeClr val="tx1"/>
                </a:solidFill>
              </a:defRPr>
            </a:lvl3pPr>
            <a:lvl4pPr>
              <a:buClrTx/>
              <a:defRPr sz="1600">
                <a:solidFill>
                  <a:schemeClr val="tx1"/>
                </a:solidFill>
              </a:defRPr>
            </a:lvl4pPr>
            <a:lvl5pPr>
              <a:buClrTx/>
              <a:defRPr sz="16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65866" y="322582"/>
            <a:ext cx="6629400" cy="6870699"/>
          </a:xfrm>
        </p:spPr>
        <p:txBody>
          <a:bodyPr/>
          <a:lstStyle/>
          <a:p>
            <a:r>
              <a:rPr lang="de-DE"/>
              <a:t>Mastertitelformat bearbeiten</a:t>
            </a:r>
            <a:endParaRPr lang="en-US" dirty="0"/>
          </a:p>
        </p:txBody>
      </p:sp>
    </p:spTree>
    <p:extLst>
      <p:ext uri="{BB962C8B-B14F-4D97-AF65-F5344CB8AC3E}">
        <p14:creationId xmlns:p14="http://schemas.microsoft.com/office/powerpoint/2010/main" val="181040512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GB" dirty="0"/>
              <a:t>© 2022 IBM </a:t>
            </a:r>
            <a:r>
              <a:rPr lang="en-GB" spc="-6" dirty="0"/>
              <a:t>Corporation</a:t>
            </a:r>
            <a:r>
              <a:rPr lang="en-GB" dirty="0"/>
              <a:t> | IBM </a:t>
            </a:r>
            <a:r>
              <a:rPr lang="en-GB" spc="-6" dirty="0"/>
              <a:t>Confidential</a:t>
            </a:r>
          </a:p>
        </p:txBody>
      </p:sp>
      <p:sp>
        <p:nvSpPr>
          <p:cNvPr id="3" name="Holder 3"/>
          <p:cNvSpPr>
            <a:spLocks noGrp="1"/>
          </p:cNvSpPr>
          <p:nvPr>
            <p:ph type="dt" sz="half" idx="6"/>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dirty="0"/>
              <a:t>Template - 2022 Edition, Version 2.04</a:t>
            </a:r>
            <a:endParaRPr lang="en-GB" dirty="0"/>
          </a:p>
        </p:txBody>
      </p:sp>
      <p:sp>
        <p:nvSpPr>
          <p:cNvPr id="4" name="Holder 4"/>
          <p:cNvSpPr>
            <a:spLocks noGrp="1"/>
          </p:cNvSpPr>
          <p:nvPr>
            <p:ph type="sldNum" sz="quarter" idx="7"/>
          </p:nvPr>
        </p:nvSpPr>
        <p:spPr/>
        <p:txBody>
          <a:bodyPr lIns="0" tIns="0" rIns="0" bIns="0"/>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a:p>
        </p:txBody>
      </p:sp>
    </p:spTree>
    <p:extLst>
      <p:ext uri="{BB962C8B-B14F-4D97-AF65-F5344CB8AC3E}">
        <p14:creationId xmlns:p14="http://schemas.microsoft.com/office/powerpoint/2010/main" val="305996744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6" name="Content Placeholder 2"/>
          <p:cNvSpPr>
            <a:spLocks noGrp="1"/>
          </p:cNvSpPr>
          <p:nvPr>
            <p:ph idx="10"/>
          </p:nvPr>
        </p:nvSpPr>
        <p:spPr>
          <a:xfrm>
            <a:off x="585320" y="888842"/>
            <a:ext cx="13501667" cy="6797555"/>
          </a:xfrm>
        </p:spPr>
        <p:txBody>
          <a:bodyPr>
            <a:normAutofit/>
          </a:bodyPr>
          <a:lstStyle>
            <a:lvl1pPr marL="0" marR="0" indent="0" algn="l" defTabSz="1463040" rtl="0" eaLnBrk="1" fontAlgn="auto" latinLnBrk="0" hangingPunct="1">
              <a:lnSpc>
                <a:spcPct val="100000"/>
              </a:lnSpc>
              <a:spcBef>
                <a:spcPct val="20000"/>
              </a:spcBef>
              <a:spcAft>
                <a:spcPts val="0"/>
              </a:spcAft>
              <a:buClrTx/>
              <a:buSzTx/>
              <a:buFont typeface="Arial"/>
              <a:buNone/>
              <a:tabLst/>
              <a:defRPr sz="1920">
                <a:solidFill>
                  <a:srgbClr val="656565"/>
                </a:solidFill>
              </a:defRPr>
            </a:lvl1pPr>
            <a:lvl2pPr marL="731520" marR="0" indent="-219456" algn="l" defTabSz="1463040" rtl="0" eaLnBrk="1" fontAlgn="auto" latinLnBrk="0" hangingPunct="1">
              <a:lnSpc>
                <a:spcPct val="100000"/>
              </a:lnSpc>
              <a:spcBef>
                <a:spcPts val="480"/>
              </a:spcBef>
              <a:spcAft>
                <a:spcPts val="0"/>
              </a:spcAft>
              <a:buClrTx/>
              <a:buSzPct val="80000"/>
              <a:buFont typeface="Arial"/>
              <a:buChar char="•"/>
              <a:tabLst/>
              <a:defRPr sz="1920">
                <a:solidFill>
                  <a:srgbClr val="656565"/>
                </a:solidFill>
              </a:defRPr>
            </a:lvl2pPr>
            <a:lvl3pPr marL="1097280" marR="0" indent="-219456" algn="l" defTabSz="1463040" rtl="0" eaLnBrk="1" fontAlgn="auto" latinLnBrk="0" hangingPunct="1">
              <a:lnSpc>
                <a:spcPct val="100000"/>
              </a:lnSpc>
              <a:spcBef>
                <a:spcPct val="20000"/>
              </a:spcBef>
              <a:spcAft>
                <a:spcPts val="0"/>
              </a:spcAft>
              <a:buClrTx/>
              <a:buSzTx/>
              <a:buFont typeface="Lucida Grande"/>
              <a:buChar char="–"/>
              <a:tabLst/>
              <a:defRPr sz="1920">
                <a:solidFill>
                  <a:srgbClr val="656565"/>
                </a:solidFill>
              </a:defRPr>
            </a:lvl3pPr>
            <a:lvl4pPr marL="1463040" marR="0" indent="-219456" algn="l" defTabSz="1463040" rtl="0" eaLnBrk="1" fontAlgn="auto" latinLnBrk="0" hangingPunct="1">
              <a:lnSpc>
                <a:spcPct val="100000"/>
              </a:lnSpc>
              <a:spcBef>
                <a:spcPct val="20000"/>
              </a:spcBef>
              <a:spcAft>
                <a:spcPts val="0"/>
              </a:spcAft>
              <a:buClrTx/>
              <a:buSzPct val="80000"/>
              <a:buFont typeface="Arial"/>
              <a:buChar char="•"/>
              <a:tabLst/>
              <a:defRPr sz="1920">
                <a:solidFill>
                  <a:srgbClr val="656565"/>
                </a:solidFill>
              </a:defRPr>
            </a:lvl4pPr>
            <a:lvl5pPr marL="1828800" marR="0" indent="-219456" algn="l" defTabSz="1463040" rtl="0" eaLnBrk="1" fontAlgn="auto" latinLnBrk="0" hangingPunct="1">
              <a:lnSpc>
                <a:spcPct val="100000"/>
              </a:lnSpc>
              <a:spcBef>
                <a:spcPct val="20000"/>
              </a:spcBef>
              <a:spcAft>
                <a:spcPts val="0"/>
              </a:spcAft>
              <a:buClrTx/>
              <a:buSzTx/>
              <a:buFont typeface="Arial" pitchFamily="34" charset="0"/>
              <a:buChar char="»"/>
              <a:tabLst/>
              <a:defRPr sz="1920">
                <a:solidFill>
                  <a:srgbClr val="656565"/>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p:nvPr>
        </p:nvSpPr>
        <p:spPr>
          <a:xfrm>
            <a:off x="585320" y="197881"/>
            <a:ext cx="13501667" cy="460536"/>
          </a:xfrm>
        </p:spPr>
        <p:txBody>
          <a:bodyPr/>
          <a:lstStyle>
            <a:lvl1pPr>
              <a:defRPr sz="2880" baseline="0">
                <a:solidFill>
                  <a:schemeClr val="bg2"/>
                </a:solidFill>
              </a:defRPr>
            </a:lvl1pPr>
          </a:lstStyle>
          <a:p>
            <a:r>
              <a:rPr lang="en-US" dirty="0"/>
              <a:t>Click to edit Master title style</a:t>
            </a:r>
          </a:p>
        </p:txBody>
      </p:sp>
      <p:sp>
        <p:nvSpPr>
          <p:cNvPr id="3" name="TextBox 2">
            <a:extLst>
              <a:ext uri="{FF2B5EF4-FFF2-40B4-BE49-F238E27FC236}">
                <a16:creationId xmlns:a16="http://schemas.microsoft.com/office/drawing/2014/main" id="{9C1339AE-EA67-5FD8-796C-DC5F4C039574}"/>
              </a:ext>
            </a:extLst>
          </p:cNvPr>
          <p:cNvSpPr txBox="1"/>
          <p:nvPr userDrawn="1"/>
        </p:nvSpPr>
        <p:spPr>
          <a:xfrm>
            <a:off x="381000" y="7914468"/>
            <a:ext cx="381000" cy="261610"/>
          </a:xfrm>
          <a:prstGeom prst="rect">
            <a:avLst/>
          </a:prstGeom>
          <a:noFill/>
        </p:spPr>
        <p:txBody>
          <a:bodyPr wrap="square">
            <a:spAutoFit/>
          </a:bodyPr>
          <a:lstStyle/>
          <a:p>
            <a:fld id="{D8772C61-C337-4D20-BA89-7FED72E02AB9}" type="slidenum">
              <a:rPr lang="en-US" altLang="en-US" sz="1100" smtClean="0">
                <a:solidFill>
                  <a:schemeClr val="bg1"/>
                </a:solidFill>
              </a:rPr>
              <a:pPr/>
              <a:t>‹#›</a:t>
            </a:fld>
            <a:endParaRPr lang="en-IE" sz="1100" dirty="0"/>
          </a:p>
        </p:txBody>
      </p:sp>
    </p:spTree>
    <p:extLst>
      <p:ext uri="{BB962C8B-B14F-4D97-AF65-F5344CB8AC3E}">
        <p14:creationId xmlns:p14="http://schemas.microsoft.com/office/powerpoint/2010/main" val="403558350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92100" y="2"/>
            <a:ext cx="13898880" cy="307777"/>
          </a:xfrm>
        </p:spPr>
        <p:txBody>
          <a:bodyPr/>
          <a:lstStyle/>
          <a:p>
            <a:r>
              <a:rPr lang="en-US"/>
              <a:t>Click to edit Master title style</a:t>
            </a:r>
          </a:p>
        </p:txBody>
      </p:sp>
      <p:sp>
        <p:nvSpPr>
          <p:cNvPr id="3" name="Table Placeholder 2"/>
          <p:cNvSpPr>
            <a:spLocks noGrp="1"/>
          </p:cNvSpPr>
          <p:nvPr>
            <p:ph type="tbl" idx="1"/>
          </p:nvPr>
        </p:nvSpPr>
        <p:spPr>
          <a:xfrm>
            <a:off x="292100" y="2249807"/>
            <a:ext cx="13898880" cy="276999"/>
          </a:xfrm>
        </p:spPr>
        <p:txBody>
          <a:bodyPr/>
          <a:lstStyle/>
          <a:p>
            <a:pPr lvl="0"/>
            <a:endParaRPr lang="en-US" noProof="0"/>
          </a:p>
        </p:txBody>
      </p:sp>
      <p:sp>
        <p:nvSpPr>
          <p:cNvPr id="4" name="Rectangle 7">
            <a:extLst>
              <a:ext uri="{FF2B5EF4-FFF2-40B4-BE49-F238E27FC236}">
                <a16:creationId xmlns:a16="http://schemas.microsoft.com/office/drawing/2014/main" id="{EE941191-1845-43B6-995B-5CF1AB35E7F2}"/>
              </a:ext>
            </a:extLst>
          </p:cNvPr>
          <p:cNvSpPr>
            <a:spLocks noGrp="1" noChangeArrowheads="1"/>
          </p:cNvSpPr>
          <p:nvPr>
            <p:ph type="sldNum" sz="quarter" idx="10"/>
          </p:nvPr>
        </p:nvSpPr>
        <p:spPr>
          <a:ln/>
        </p:spPr>
        <p:txBody>
          <a:bodyPr/>
          <a:lstStyle>
            <a:lvl1pPr>
              <a:defRPr/>
            </a:lvl1pPr>
          </a:lstStyle>
          <a:p>
            <a:pPr>
              <a:defRPr/>
            </a:pPr>
            <a:fld id="{2B23AD91-1919-4219-A794-FCB3F7365281}" type="slidenum">
              <a:rPr lang="en-US" altLang="en-US"/>
              <a:pPr>
                <a:defRPr/>
              </a:pPr>
              <a:t>‹#›</a:t>
            </a:fld>
            <a:endParaRPr lang="en-US" altLang="en-US"/>
          </a:p>
        </p:txBody>
      </p:sp>
      <p:sp>
        <p:nvSpPr>
          <p:cNvPr id="5" name="Rectangle 8">
            <a:extLst>
              <a:ext uri="{FF2B5EF4-FFF2-40B4-BE49-F238E27FC236}">
                <a16:creationId xmlns:a16="http://schemas.microsoft.com/office/drawing/2014/main" id="{B3A7B75C-61FB-4895-85AE-969246BC18C1}"/>
              </a:ext>
            </a:extLst>
          </p:cNvPr>
          <p:cNvSpPr>
            <a:spLocks noGrp="1" noChangeArrowheads="1"/>
          </p:cNvSpPr>
          <p:nvPr>
            <p:ph type="ftr" sz="quarter" idx="11"/>
          </p:nvPr>
        </p:nvSpPr>
        <p:spPr>
          <a:ln/>
        </p:spPr>
        <p:txBody>
          <a:bodyPr/>
          <a:lstStyle>
            <a:lvl1pPr>
              <a:defRPr/>
            </a:lvl1pPr>
          </a:lstStyle>
          <a:p>
            <a:pPr>
              <a:defRPr/>
            </a:pPr>
            <a:r>
              <a:rPr lang="en-US"/>
              <a:t>IBM Confidential</a:t>
            </a:r>
          </a:p>
        </p:txBody>
      </p:sp>
      <p:sp>
        <p:nvSpPr>
          <p:cNvPr id="6" name="Rectangle 9">
            <a:extLst>
              <a:ext uri="{FF2B5EF4-FFF2-40B4-BE49-F238E27FC236}">
                <a16:creationId xmlns:a16="http://schemas.microsoft.com/office/drawing/2014/main" id="{41A106A0-2EC9-48F2-BA66-B1E5E08B72FC}"/>
              </a:ext>
            </a:extLst>
          </p:cNvPr>
          <p:cNvSpPr>
            <a:spLocks noGrp="1" noChangeArrowheads="1"/>
          </p:cNvSpPr>
          <p:nvPr>
            <p:ph type="dt" sz="half" idx="12"/>
          </p:nvPr>
        </p:nvSpPr>
        <p:spPr>
          <a:ln/>
        </p:spPr>
        <p:txBody>
          <a:bodyPr/>
          <a:lstStyle>
            <a:lvl1pPr>
              <a:defRPr/>
            </a:lvl1pPr>
          </a:lstStyle>
          <a:p>
            <a:pPr>
              <a:defRPr/>
            </a:pPr>
            <a:fld id="{F415D5F4-DD0A-482F-8AD8-05437122A6A4}" type="datetimeFigureOut">
              <a:rPr lang="en-US"/>
              <a:pPr>
                <a:defRPr/>
              </a:pPr>
              <a:t>8/15/2023</a:t>
            </a:fld>
            <a:endParaRPr lang="en-US"/>
          </a:p>
        </p:txBody>
      </p:sp>
    </p:spTree>
    <p:extLst>
      <p:ext uri="{BB962C8B-B14F-4D97-AF65-F5344CB8AC3E}">
        <p14:creationId xmlns:p14="http://schemas.microsoft.com/office/powerpoint/2010/main" val="875433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_thirds_imag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B3C580E1-37E1-9843-BACF-EAD7C46090D9}"/>
              </a:ext>
            </a:extLst>
          </p:cNvPr>
          <p:cNvSpPr>
            <a:spLocks noGrp="1"/>
          </p:cNvSpPr>
          <p:nvPr>
            <p:ph type="pic" sz="quarter" idx="16"/>
          </p:nvPr>
        </p:nvSpPr>
        <p:spPr>
          <a:xfrm>
            <a:off x="0" y="2072640"/>
            <a:ext cx="14630400" cy="6156960"/>
          </a:xfrm>
        </p:spPr>
        <p:txBody>
          <a:bodyPr/>
          <a:lstStyle/>
          <a:p>
            <a:r>
              <a:rPr lang="de-DE"/>
              <a:t>Bild durch Klicken auf Symbol hinzufügen</a:t>
            </a:r>
            <a:endParaRPr lang="en-US"/>
          </a:p>
        </p:txBody>
      </p:sp>
      <p:sp>
        <p:nvSpPr>
          <p:cNvPr id="2" name="Title"/>
          <p:cNvSpPr>
            <a:spLocks noGrp="1"/>
          </p:cNvSpPr>
          <p:nvPr>
            <p:ph type="title"/>
          </p:nvPr>
        </p:nvSpPr>
        <p:spPr>
          <a:xfrm>
            <a:off x="0" y="0"/>
            <a:ext cx="14630400" cy="2042160"/>
          </a:xfrm>
          <a:solidFill>
            <a:srgbClr val="004144"/>
          </a:solidFill>
        </p:spPr>
        <p:txBody>
          <a:bodyPr lIns="210312" tIns="201168" rIns="228600" bIns="228600"/>
          <a:lstStyle>
            <a:lvl1pPr>
              <a:defRPr>
                <a:solidFill>
                  <a:schemeClr val="tx1"/>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6696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text">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004144"/>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7679511" y="320419"/>
            <a:ext cx="6598310" cy="6871411"/>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53170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text (two column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004144"/>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64311" y="2002915"/>
            <a:ext cx="65983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2"/>
          </p:nvPr>
        </p:nvSpPr>
        <p:spPr>
          <a:xfrm>
            <a:off x="7679512" y="2002915"/>
            <a:ext cx="6598202"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a:extLst>
              <a:ext uri="{FF2B5EF4-FFF2-40B4-BE49-F238E27FC236}">
                <a16:creationId xmlns:a16="http://schemas.microsoft.com/office/drawing/2014/main" id="{0D67B234-6187-7347-BC06-5FC5F91DF2A2}"/>
              </a:ext>
            </a:extLst>
          </p:cNvPr>
          <p:cNvSpPr>
            <a:spLocks noGrp="1"/>
          </p:cNvSpPr>
          <p:nvPr>
            <p:ph type="ftr" sz="quarter" idx="10"/>
          </p:nvPr>
        </p:nvSpPr>
        <p:spPr>
          <a:xfrm>
            <a:off x="365866" y="7680961"/>
            <a:ext cx="6583576" cy="266699"/>
          </a:xfrm>
        </p:spPr>
        <p:txBody>
          <a:bodyPr/>
          <a:lstStyle>
            <a:lvl1pPr>
              <a:defRPr>
                <a:solidFill>
                  <a:schemeClr val="bg1"/>
                </a:solidFill>
              </a:defRPr>
            </a:lvl1pPr>
          </a:lstStyle>
          <a:p>
            <a:r>
              <a:rPr lang="en-US" dirty="0"/>
              <a:t>IBM Consulting / © 2021 IBM Corporation</a:t>
            </a:r>
          </a:p>
        </p:txBody>
      </p:sp>
      <p:sp>
        <p:nvSpPr>
          <p:cNvPr id="9" name="Slide Number Placeholder">
            <a:extLst>
              <a:ext uri="{FF2B5EF4-FFF2-40B4-BE49-F238E27FC236}">
                <a16:creationId xmlns:a16="http://schemas.microsoft.com/office/drawing/2014/main" id="{8E538475-F717-BC4D-8C90-255C724DF160}"/>
              </a:ext>
            </a:extLst>
          </p:cNvPr>
          <p:cNvSpPr>
            <a:spLocks noGrp="1"/>
          </p:cNvSpPr>
          <p:nvPr>
            <p:ph type="sldNum" sz="quarter" idx="11"/>
          </p:nvPr>
        </p:nvSpPr>
        <p:spPr>
          <a:xfrm>
            <a:off x="11338562" y="7680961"/>
            <a:ext cx="2925971" cy="266699"/>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13324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four column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004144"/>
                </a:solidFill>
              </a:defRPr>
            </a:lvl1pPr>
          </a:lstStyle>
          <a:p>
            <a:r>
              <a:rPr lang="de-DE"/>
              <a:t>Mastertitelformat bearbeiten</a:t>
            </a:r>
            <a:endParaRPr lang="en-US" dirty="0"/>
          </a:p>
        </p:txBody>
      </p:sp>
      <p:sp>
        <p:nvSpPr>
          <p:cNvPr id="6" name="Text Placeholder 1"/>
          <p:cNvSpPr>
            <a:spLocks noGrp="1"/>
          </p:cNvSpPr>
          <p:nvPr>
            <p:ph type="body" sz="quarter" idx="12"/>
          </p:nvPr>
        </p:nvSpPr>
        <p:spPr>
          <a:xfrm>
            <a:off x="351130"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Text Placeholder 2"/>
          <p:cNvSpPr>
            <a:spLocks noGrp="1"/>
          </p:cNvSpPr>
          <p:nvPr>
            <p:ph type="body" sz="quarter" idx="13"/>
          </p:nvPr>
        </p:nvSpPr>
        <p:spPr>
          <a:xfrm>
            <a:off x="4008730"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0" name="Text Placeholder 3"/>
          <p:cNvSpPr>
            <a:spLocks noGrp="1"/>
          </p:cNvSpPr>
          <p:nvPr>
            <p:ph type="body" sz="quarter" idx="14"/>
          </p:nvPr>
        </p:nvSpPr>
        <p:spPr>
          <a:xfrm>
            <a:off x="7679511"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Text Placeholder 4"/>
          <p:cNvSpPr>
            <a:spLocks noGrp="1"/>
          </p:cNvSpPr>
          <p:nvPr>
            <p:ph type="body" sz="quarter" idx="15"/>
          </p:nvPr>
        </p:nvSpPr>
        <p:spPr>
          <a:xfrm>
            <a:off x="11323930" y="2002915"/>
            <a:ext cx="2940710" cy="5203546"/>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Footer Placeholder">
            <a:extLst>
              <a:ext uri="{FF2B5EF4-FFF2-40B4-BE49-F238E27FC236}">
                <a16:creationId xmlns:a16="http://schemas.microsoft.com/office/drawing/2014/main" id="{DB057887-6E42-D341-9096-DA365F989E8B}"/>
              </a:ext>
            </a:extLst>
          </p:cNvPr>
          <p:cNvSpPr>
            <a:spLocks noGrp="1"/>
          </p:cNvSpPr>
          <p:nvPr>
            <p:ph type="ftr" sz="quarter" idx="10"/>
          </p:nvPr>
        </p:nvSpPr>
        <p:spPr>
          <a:xfrm>
            <a:off x="365866" y="7680961"/>
            <a:ext cx="6583576" cy="266699"/>
          </a:xfrm>
        </p:spPr>
        <p:txBody>
          <a:bodyPr/>
          <a:lstStyle>
            <a:lvl1pPr>
              <a:defRPr>
                <a:solidFill>
                  <a:schemeClr val="bg1"/>
                </a:solidFill>
              </a:defRPr>
            </a:lvl1pPr>
          </a:lstStyle>
          <a:p>
            <a:r>
              <a:rPr lang="en-US" dirty="0"/>
              <a:t>IBM Consulting / © 2021 IBM Corporation</a:t>
            </a:r>
          </a:p>
        </p:txBody>
      </p:sp>
      <p:sp>
        <p:nvSpPr>
          <p:cNvPr id="11" name="Slide Number Placeholder">
            <a:extLst>
              <a:ext uri="{FF2B5EF4-FFF2-40B4-BE49-F238E27FC236}">
                <a16:creationId xmlns:a16="http://schemas.microsoft.com/office/drawing/2014/main" id="{2714B7B2-DDE2-4B42-A171-39D7650C4A7A}"/>
              </a:ext>
            </a:extLst>
          </p:cNvPr>
          <p:cNvSpPr>
            <a:spLocks noGrp="1"/>
          </p:cNvSpPr>
          <p:nvPr>
            <p:ph type="sldNum" sz="quarter" idx="11"/>
          </p:nvPr>
        </p:nvSpPr>
        <p:spPr>
          <a:xfrm>
            <a:off x="11338562" y="7680961"/>
            <a:ext cx="2925971" cy="266699"/>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61308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half-image">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FF8289"/>
                </a:solidFill>
              </a:defRPr>
            </a:lvl1pPr>
          </a:lstStyle>
          <a:p>
            <a:r>
              <a:rPr lang="de-DE"/>
              <a:t>Mastertitelformat bearbeiten</a:t>
            </a:r>
            <a:endParaRPr lang="en-US" dirty="0"/>
          </a:p>
        </p:txBody>
      </p:sp>
      <p:sp>
        <p:nvSpPr>
          <p:cNvPr id="8" name="Text Placeholder"/>
          <p:cNvSpPr>
            <a:spLocks noGrp="1"/>
          </p:cNvSpPr>
          <p:nvPr>
            <p:ph type="body" sz="quarter" idx="13"/>
          </p:nvPr>
        </p:nvSpPr>
        <p:spPr>
          <a:xfrm>
            <a:off x="351130" y="2002915"/>
            <a:ext cx="6598310" cy="5203546"/>
          </a:xfrm>
        </p:spPr>
        <p:txBody>
          <a:bodyPr/>
          <a:lstStyle>
            <a:lvl1pPr>
              <a:defRPr>
                <a:solidFill>
                  <a:srgbClr val="FF8289"/>
                </a:solidFill>
              </a:defRPr>
            </a:lvl1pPr>
            <a:lvl2pPr>
              <a:defRPr>
                <a:solidFill>
                  <a:srgbClr val="FF8289"/>
                </a:solidFill>
              </a:defRPr>
            </a:lvl2pPr>
            <a:lvl3pPr>
              <a:defRPr>
                <a:solidFill>
                  <a:srgbClr val="FF8289"/>
                </a:solidFill>
              </a:defRPr>
            </a:lvl3pPr>
            <a:lvl4pPr>
              <a:defRPr>
                <a:solidFill>
                  <a:srgbClr val="FF8289"/>
                </a:solidFill>
              </a:defRPr>
            </a:lvl4pPr>
            <a:lvl5pPr>
              <a:defRPr>
                <a:solidFill>
                  <a:srgbClr val="FF828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Picture Placeholder 8">
            <a:extLst>
              <a:ext uri="{FF2B5EF4-FFF2-40B4-BE49-F238E27FC236}">
                <a16:creationId xmlns:a16="http://schemas.microsoft.com/office/drawing/2014/main" id="{2EC51D40-15A2-0F4D-A113-B29B2642DEB9}"/>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190225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3" name="Holder 3"/>
          <p:cNvSpPr>
            <a:spLocks noGrp="1"/>
          </p:cNvSpPr>
          <p:nvPr>
            <p:ph type="dt" sz="half" idx="6"/>
          </p:nvPr>
        </p:nvSpPr>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4" name="Holder 4"/>
          <p:cNvSpPr>
            <a:spLocks noGrp="1"/>
          </p:cNvSpPr>
          <p:nvPr>
            <p:ph type="sldNum" sz="quarter" idx="7"/>
          </p:nvPr>
        </p:nvSpPr>
        <p:spPr/>
        <p:txBody>
          <a:bodyPr lIns="0" tIns="0" rIns="0" bIns="0"/>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BAE6FF"/>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1989734"/>
            <a:ext cx="2940710" cy="5203546"/>
          </a:xfrm>
        </p:spPr>
        <p:txBody>
          <a:bodyPr/>
          <a:lstStyle>
            <a:lvl1pPr>
              <a:defRPr>
                <a:solidFill>
                  <a:srgbClr val="BAE6FF"/>
                </a:solidFill>
              </a:defRPr>
            </a:lvl1pPr>
            <a:lvl2pPr>
              <a:defRPr>
                <a:solidFill>
                  <a:srgbClr val="BAE6FF"/>
                </a:solidFill>
              </a:defRPr>
            </a:lvl2pPr>
            <a:lvl3pPr>
              <a:defRPr>
                <a:solidFill>
                  <a:srgbClr val="BAE6FF"/>
                </a:solidFill>
              </a:defRPr>
            </a:lvl3pPr>
            <a:lvl4pPr>
              <a:defRPr>
                <a:solidFill>
                  <a:srgbClr val="BAE6FF"/>
                </a:solidFill>
              </a:defRPr>
            </a:lvl4pPr>
            <a:lvl5pPr>
              <a:defRPr>
                <a:solidFill>
                  <a:srgbClr val="BAE6FF"/>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5"/>
          </p:nvPr>
        </p:nvSpPr>
        <p:spPr>
          <a:xfrm>
            <a:off x="4008730" y="2017933"/>
            <a:ext cx="2940710" cy="5175346"/>
          </a:xfrm>
        </p:spPr>
        <p:txBody>
          <a:bodyPr/>
          <a:lstStyle>
            <a:lvl1pPr>
              <a:spcBef>
                <a:spcPts val="480"/>
              </a:spcBef>
              <a:defRPr sz="1600">
                <a:solidFill>
                  <a:srgbClr val="BAE6FF"/>
                </a:solidFill>
              </a:defRPr>
            </a:lvl1pPr>
            <a:lvl2pPr>
              <a:spcBef>
                <a:spcPts val="480"/>
              </a:spcBef>
              <a:defRPr sz="1600">
                <a:solidFill>
                  <a:srgbClr val="BAE6FF"/>
                </a:solidFill>
              </a:defRPr>
            </a:lvl2pPr>
            <a:lvl3pPr>
              <a:spcBef>
                <a:spcPts val="480"/>
              </a:spcBef>
              <a:defRPr sz="1600">
                <a:solidFill>
                  <a:srgbClr val="BAE6FF"/>
                </a:solidFill>
              </a:defRPr>
            </a:lvl3pPr>
            <a:lvl4pPr>
              <a:spcBef>
                <a:spcPts val="480"/>
              </a:spcBef>
              <a:defRPr sz="1600">
                <a:solidFill>
                  <a:srgbClr val="BAE6FF"/>
                </a:solidFill>
              </a:defRPr>
            </a:lvl4pPr>
            <a:lvl5pPr>
              <a:spcBef>
                <a:spcPts val="480"/>
              </a:spcBef>
              <a:defRPr sz="1600">
                <a:solidFill>
                  <a:srgbClr val="BAE6FF"/>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Picture Placeholder 8">
            <a:extLst>
              <a:ext uri="{FF2B5EF4-FFF2-40B4-BE49-F238E27FC236}">
                <a16:creationId xmlns:a16="http://schemas.microsoft.com/office/drawing/2014/main" id="{06FFBE51-162C-CF43-AEFD-03C55AEADF45}"/>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1618012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1: title, text (two columns), half-image">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rgbClr val="FDDC69"/>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1989734"/>
            <a:ext cx="2940710" cy="5203546"/>
          </a:xfrm>
        </p:spPr>
        <p:txBody>
          <a:bodyPr/>
          <a:lstStyle>
            <a:lvl1pPr>
              <a:defRPr>
                <a:solidFill>
                  <a:srgbClr val="FDDC69"/>
                </a:solidFill>
              </a:defRPr>
            </a:lvl1pPr>
            <a:lvl2pPr>
              <a:defRPr>
                <a:solidFill>
                  <a:srgbClr val="FDDC69"/>
                </a:solidFill>
              </a:defRPr>
            </a:lvl2pPr>
            <a:lvl3pPr>
              <a:defRPr>
                <a:solidFill>
                  <a:srgbClr val="FDDC69"/>
                </a:solidFill>
              </a:defRPr>
            </a:lvl3pPr>
            <a:lvl4pPr>
              <a:defRPr>
                <a:solidFill>
                  <a:srgbClr val="FDDC69"/>
                </a:solidFill>
              </a:defRPr>
            </a:lvl4pPr>
            <a:lvl5pPr>
              <a:defRPr>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2"/>
          <p:cNvSpPr>
            <a:spLocks noGrp="1"/>
          </p:cNvSpPr>
          <p:nvPr>
            <p:ph type="body" sz="quarter" idx="15"/>
          </p:nvPr>
        </p:nvSpPr>
        <p:spPr>
          <a:xfrm>
            <a:off x="4008730" y="2017933"/>
            <a:ext cx="2940710" cy="5175346"/>
          </a:xfrm>
        </p:spPr>
        <p:txBody>
          <a:bodyPr/>
          <a:lstStyle>
            <a:lvl1pPr>
              <a:spcBef>
                <a:spcPts val="480"/>
              </a:spcBef>
              <a:defRPr sz="1600">
                <a:solidFill>
                  <a:srgbClr val="FDDC69"/>
                </a:solidFill>
              </a:defRPr>
            </a:lvl1pPr>
            <a:lvl2pPr>
              <a:spcBef>
                <a:spcPts val="480"/>
              </a:spcBef>
              <a:defRPr sz="1600">
                <a:solidFill>
                  <a:srgbClr val="FDDC69"/>
                </a:solidFill>
              </a:defRPr>
            </a:lvl2pPr>
            <a:lvl3pPr>
              <a:spcBef>
                <a:spcPts val="480"/>
              </a:spcBef>
              <a:defRPr sz="1600">
                <a:solidFill>
                  <a:srgbClr val="FDDC69"/>
                </a:solidFill>
              </a:defRPr>
            </a:lvl3pPr>
            <a:lvl4pPr>
              <a:spcBef>
                <a:spcPts val="480"/>
              </a:spcBef>
              <a:defRPr sz="1600">
                <a:solidFill>
                  <a:srgbClr val="FDDC69"/>
                </a:solidFill>
              </a:defRPr>
            </a:lvl4pPr>
            <a:lvl5pPr>
              <a:spcBef>
                <a:spcPts val="480"/>
              </a:spcBef>
              <a:defRPr sz="1600">
                <a:solidFill>
                  <a:srgbClr val="FDDC6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Picture Placeholder 8">
            <a:extLst>
              <a:ext uri="{FF2B5EF4-FFF2-40B4-BE49-F238E27FC236}">
                <a16:creationId xmlns:a16="http://schemas.microsoft.com/office/drawing/2014/main" id="{12C54317-BCE7-984E-B4C4-18D1D75D3D5A}"/>
              </a:ext>
            </a:extLst>
          </p:cNvPr>
          <p:cNvSpPr>
            <a:spLocks noGrp="1"/>
          </p:cNvSpPr>
          <p:nvPr>
            <p:ph type="pic" sz="quarter" idx="16"/>
          </p:nvPr>
        </p:nvSpPr>
        <p:spPr>
          <a:xfrm>
            <a:off x="7315200" y="0"/>
            <a:ext cx="7315200" cy="8229600"/>
          </a:xfrm>
        </p:spPr>
        <p:txBody>
          <a:bodyPr/>
          <a:lstStyle/>
          <a:p>
            <a:r>
              <a:rPr lang="de-DE"/>
              <a:t>Bild durch Klicken auf Symbol hinzufügen</a:t>
            </a:r>
            <a:endParaRPr lang="en-US"/>
          </a:p>
        </p:txBody>
      </p:sp>
    </p:spTree>
    <p:extLst>
      <p:ext uri="{BB962C8B-B14F-4D97-AF65-F5344CB8AC3E}">
        <p14:creationId xmlns:p14="http://schemas.microsoft.com/office/powerpoint/2010/main" val="29181763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two narrow columns)">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6871411"/>
          </a:xfrm>
        </p:spPr>
        <p:txBody>
          <a:bodyPr/>
          <a:lstStyle>
            <a:lvl1pPr>
              <a:defRPr>
                <a:solidFill>
                  <a:srgbClr val="FF8289"/>
                </a:solidFill>
              </a:defRPr>
            </a:lvl1pPr>
          </a:lstStyle>
          <a:p>
            <a:r>
              <a:rPr lang="de-DE"/>
              <a:t>Mastertitelformat bearbeiten</a:t>
            </a:r>
            <a:endParaRPr lang="en-US" dirty="0"/>
          </a:p>
        </p:txBody>
      </p:sp>
      <p:sp>
        <p:nvSpPr>
          <p:cNvPr id="6" name="Text Placeholder 1"/>
          <p:cNvSpPr>
            <a:spLocks noGrp="1"/>
          </p:cNvSpPr>
          <p:nvPr>
            <p:ph type="body" sz="quarter" idx="12"/>
          </p:nvPr>
        </p:nvSpPr>
        <p:spPr>
          <a:xfrm>
            <a:off x="7666330" y="307239"/>
            <a:ext cx="2940710" cy="6871411"/>
          </a:xfrm>
        </p:spPr>
        <p:txBody>
          <a:bodyPr/>
          <a:lstStyle>
            <a:lvl1pPr>
              <a:defRPr>
                <a:solidFill>
                  <a:srgbClr val="FF8289"/>
                </a:solidFill>
              </a:defRPr>
            </a:lvl1pPr>
            <a:lvl2pPr>
              <a:defRPr>
                <a:solidFill>
                  <a:srgbClr val="FF8289"/>
                </a:solidFill>
              </a:defRPr>
            </a:lvl2pPr>
            <a:lvl3pPr>
              <a:defRPr>
                <a:solidFill>
                  <a:srgbClr val="FF8289"/>
                </a:solidFill>
              </a:defRPr>
            </a:lvl3pPr>
            <a:lvl4pPr>
              <a:defRPr>
                <a:solidFill>
                  <a:srgbClr val="FF8289"/>
                </a:solidFill>
              </a:defRPr>
            </a:lvl4pPr>
            <a:lvl5pPr>
              <a:defRPr>
                <a:solidFill>
                  <a:srgbClr val="FF828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Text Placeholder 2"/>
          <p:cNvSpPr>
            <a:spLocks noGrp="1"/>
          </p:cNvSpPr>
          <p:nvPr>
            <p:ph type="body" sz="quarter" idx="13"/>
          </p:nvPr>
        </p:nvSpPr>
        <p:spPr>
          <a:xfrm>
            <a:off x="11323930" y="307239"/>
            <a:ext cx="2940710" cy="6871411"/>
          </a:xfrm>
        </p:spPr>
        <p:txBody>
          <a:bodyPr/>
          <a:lstStyle>
            <a:lvl1pPr>
              <a:defRPr>
                <a:solidFill>
                  <a:srgbClr val="FF8289"/>
                </a:solidFill>
              </a:defRPr>
            </a:lvl1pPr>
            <a:lvl2pPr>
              <a:defRPr>
                <a:solidFill>
                  <a:srgbClr val="FF8289"/>
                </a:solidFill>
              </a:defRPr>
            </a:lvl2pPr>
            <a:lvl3pPr>
              <a:defRPr>
                <a:solidFill>
                  <a:srgbClr val="FF8289"/>
                </a:solidFill>
              </a:defRPr>
            </a:lvl3pPr>
            <a:lvl4pPr>
              <a:defRPr>
                <a:solidFill>
                  <a:srgbClr val="FF8289"/>
                </a:solidFill>
              </a:defRPr>
            </a:lvl4pPr>
            <a:lvl5pPr>
              <a:defRPr>
                <a:solidFill>
                  <a:srgbClr val="FF8289"/>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16255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split background)">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501" y="307239"/>
            <a:ext cx="6627462" cy="6871411"/>
          </a:xfrm>
        </p:spPr>
        <p:txBody>
          <a:bodyPr/>
          <a:lstStyle>
            <a:lvl1pPr>
              <a:defRPr b="0" i="0">
                <a:solidFill>
                  <a:srgbClr val="FDDC69"/>
                </a:solidFill>
                <a:latin typeface="Arial" panose="020B0604020202020204" pitchFamily="34" charset="0"/>
              </a:defRPr>
            </a:lvl1pPr>
          </a:lstStyle>
          <a:p>
            <a:r>
              <a:rPr lang="de-DE"/>
              <a:t>Mastertitelformat bearbeiten</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tx2"/>
          </a:solidFill>
        </p:spPr>
        <p:txBody>
          <a:bodyPr wrap="square" lIns="0" tIns="0" rIns="0" bIns="0" rtlCol="0" anchor="ctr">
            <a:noAutofit/>
          </a:bodyPr>
          <a:lstStyle/>
          <a:p>
            <a:pPr algn="ctr"/>
            <a:endParaRPr lang="en-US" sz="1920" b="0" i="0" dirty="0">
              <a:solidFill>
                <a:srgbClr val="FFFFFF"/>
              </a:solidFill>
              <a:latin typeface="Arial" panose="020B0604020202020204" pitchFamily="34" charset="0"/>
              <a:cs typeface="Arial"/>
            </a:endParaRPr>
          </a:p>
        </p:txBody>
      </p:sp>
      <p:sp>
        <p:nvSpPr>
          <p:cNvPr id="6" name="Text Placeholder"/>
          <p:cNvSpPr>
            <a:spLocks noGrp="1"/>
          </p:cNvSpPr>
          <p:nvPr>
            <p:ph type="body" sz="quarter" idx="12"/>
          </p:nvPr>
        </p:nvSpPr>
        <p:spPr>
          <a:xfrm>
            <a:off x="7666330" y="307239"/>
            <a:ext cx="6598310" cy="6871411"/>
          </a:xfrm>
        </p:spPr>
        <p:txBody>
          <a:bodyPr/>
          <a:lstStyle>
            <a:lvl1pPr>
              <a:defRPr b="0" i="0">
                <a:solidFill>
                  <a:srgbClr val="004144"/>
                </a:solidFill>
                <a:latin typeface="Arial" panose="020B0604020202020204" pitchFamily="34" charset="0"/>
              </a:defRPr>
            </a:lvl1pPr>
            <a:lvl2pPr>
              <a:buClrTx/>
              <a:defRPr b="0" i="0">
                <a:solidFill>
                  <a:srgbClr val="004144"/>
                </a:solidFill>
                <a:latin typeface="Arial" panose="020B0604020202020204" pitchFamily="34" charset="0"/>
              </a:defRPr>
            </a:lvl2pPr>
            <a:lvl3pPr>
              <a:buClrTx/>
              <a:defRPr b="0" i="0">
                <a:solidFill>
                  <a:srgbClr val="004144"/>
                </a:solidFill>
                <a:latin typeface="Arial" panose="020B0604020202020204" pitchFamily="34" charset="0"/>
              </a:defRPr>
            </a:lvl3pPr>
            <a:lvl4pPr>
              <a:buClrTx/>
              <a:defRPr b="0" i="0">
                <a:solidFill>
                  <a:srgbClr val="004144"/>
                </a:solidFill>
                <a:latin typeface="Arial" panose="020B0604020202020204" pitchFamily="34" charset="0"/>
              </a:defRPr>
            </a:lvl4pPr>
            <a:lvl5pPr>
              <a:buClrTx/>
              <a:defRPr b="0" i="0">
                <a:solidFill>
                  <a:srgbClr val="004144"/>
                </a:solidFill>
                <a:latin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b="0" i="0">
                <a:latin typeface="Arial" panose="020B0604020202020204" pitchFamily="34" charset="0"/>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b="0" i="0">
                <a:solidFill>
                  <a:schemeClr val="bg1"/>
                </a:solidFill>
                <a:latin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64677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nsight, text, boxe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8" name="Text Placeholder"/>
          <p:cNvSpPr>
            <a:spLocks noGrp="1"/>
          </p:cNvSpPr>
          <p:nvPr>
            <p:ph type="body" sz="quarter" idx="13"/>
          </p:nvPr>
        </p:nvSpPr>
        <p:spPr>
          <a:xfrm>
            <a:off x="364311" y="2002915"/>
            <a:ext cx="65983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1"/>
          <p:cNvSpPr>
            <a:spLocks noGrp="1"/>
          </p:cNvSpPr>
          <p:nvPr>
            <p:ph sz="quarter" idx="17"/>
          </p:nvPr>
        </p:nvSpPr>
        <p:spPr>
          <a:xfrm>
            <a:off x="7315200" y="0"/>
            <a:ext cx="3657600" cy="4114800"/>
          </a:xfrm>
          <a:solidFill>
            <a:srgbClr val="E5E0DF"/>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10" name="Content Placeholder 2"/>
          <p:cNvSpPr>
            <a:spLocks noGrp="1"/>
          </p:cNvSpPr>
          <p:nvPr>
            <p:ph sz="quarter" idx="18"/>
          </p:nvPr>
        </p:nvSpPr>
        <p:spPr>
          <a:xfrm>
            <a:off x="10972800" y="0"/>
            <a:ext cx="3657600" cy="4114800"/>
          </a:xfrm>
          <a:solidFill>
            <a:schemeClr val="accent1"/>
          </a:solidFill>
          <a:ln>
            <a:noFill/>
          </a:ln>
        </p:spPr>
        <p:txBody>
          <a:bodyPr lIns="219456" tIns="201168" rIns="228600" bIns="228600"/>
          <a:lstStyle>
            <a:lvl1pPr>
              <a:defRPr>
                <a:solidFill>
                  <a:schemeClr val="tx1"/>
                </a:solidFill>
              </a:defRPr>
            </a:lvl1pPr>
          </a:lstStyle>
          <a:p>
            <a:pPr lvl="0"/>
            <a:r>
              <a:rPr lang="de-DE"/>
              <a:t>Mastertextformat bearbeiten</a:t>
            </a:r>
          </a:p>
        </p:txBody>
      </p:sp>
      <p:sp>
        <p:nvSpPr>
          <p:cNvPr id="12" name="Content Placeholder 3"/>
          <p:cNvSpPr>
            <a:spLocks noGrp="1"/>
          </p:cNvSpPr>
          <p:nvPr>
            <p:ph sz="quarter" idx="19"/>
          </p:nvPr>
        </p:nvSpPr>
        <p:spPr>
          <a:xfrm>
            <a:off x="7315200" y="4112262"/>
            <a:ext cx="7315200" cy="4117339"/>
          </a:xfrm>
          <a:solidFill>
            <a:schemeClr val="accent6"/>
          </a:solidFill>
          <a:ln>
            <a:noFill/>
          </a:ln>
        </p:spPr>
        <p:txBody>
          <a:bodyPr lIns="219456" tIns="201168" rIns="228600" bIns="228600"/>
          <a:lstStyle>
            <a:lvl1pPr>
              <a:defRPr>
                <a:solidFill>
                  <a:schemeClr val="tx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88465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insight, text, boxe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8" name="Text Placeholder"/>
          <p:cNvSpPr>
            <a:spLocks noGrp="1"/>
          </p:cNvSpPr>
          <p:nvPr>
            <p:ph type="body" sz="quarter" idx="13"/>
          </p:nvPr>
        </p:nvSpPr>
        <p:spPr>
          <a:xfrm>
            <a:off x="364311" y="2002915"/>
            <a:ext cx="65983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Content Placeholder 1"/>
          <p:cNvSpPr>
            <a:spLocks noGrp="1"/>
          </p:cNvSpPr>
          <p:nvPr>
            <p:ph sz="quarter" idx="17"/>
          </p:nvPr>
        </p:nvSpPr>
        <p:spPr>
          <a:xfrm>
            <a:off x="7315200" y="0"/>
            <a:ext cx="3657600" cy="4114800"/>
          </a:xfrm>
          <a:solidFill>
            <a:srgbClr val="E5E0DF"/>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10" name="Content Placeholder 2"/>
          <p:cNvSpPr>
            <a:spLocks noGrp="1"/>
          </p:cNvSpPr>
          <p:nvPr>
            <p:ph sz="quarter" idx="18"/>
          </p:nvPr>
        </p:nvSpPr>
        <p:spPr>
          <a:xfrm>
            <a:off x="10972800" y="0"/>
            <a:ext cx="3657600" cy="4114800"/>
          </a:xfrm>
          <a:solidFill>
            <a:srgbClr val="004144"/>
          </a:solidFill>
          <a:ln>
            <a:noFill/>
          </a:ln>
        </p:spPr>
        <p:txBody>
          <a:bodyPr lIns="219456" tIns="201168" rIns="228600" bIns="228600"/>
          <a:lstStyle>
            <a:lvl1pPr>
              <a:defRPr>
                <a:solidFill>
                  <a:schemeClr val="tx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2" name="Content Placeholder 3">
            <a:extLst>
              <a:ext uri="{FF2B5EF4-FFF2-40B4-BE49-F238E27FC236}">
                <a16:creationId xmlns:a16="http://schemas.microsoft.com/office/drawing/2014/main" id="{06717376-7764-3D40-A18B-7A08CAEDA221}"/>
              </a:ext>
            </a:extLst>
          </p:cNvPr>
          <p:cNvSpPr>
            <a:spLocks noGrp="1"/>
          </p:cNvSpPr>
          <p:nvPr>
            <p:ph sz="quarter" idx="19"/>
          </p:nvPr>
        </p:nvSpPr>
        <p:spPr>
          <a:xfrm>
            <a:off x="7315200" y="4112262"/>
            <a:ext cx="7315200" cy="4117339"/>
          </a:xfrm>
          <a:solidFill>
            <a:srgbClr val="004144"/>
          </a:solidFill>
          <a:ln>
            <a:noFill/>
          </a:ln>
        </p:spPr>
        <p:txBody>
          <a:bodyPr lIns="219456" tIns="201168" rIns="228600" bIns="228600"/>
          <a:lstStyle>
            <a:lvl1pPr>
              <a:defRPr>
                <a:solidFill>
                  <a:schemeClr val="tx1"/>
                </a:solidFill>
              </a:defRPr>
            </a:lvl1pPr>
          </a:lstStyle>
          <a:p>
            <a:pPr lvl="0"/>
            <a:r>
              <a:rPr lang="de-DE"/>
              <a:t>Mastertextformat bearbeiten</a:t>
            </a:r>
          </a:p>
        </p:txBody>
      </p:sp>
    </p:spTree>
    <p:extLst>
      <p:ext uri="{BB962C8B-B14F-4D97-AF65-F5344CB8AC3E}">
        <p14:creationId xmlns:p14="http://schemas.microsoft.com/office/powerpoint/2010/main" val="19769282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7315200" cy="4114802"/>
          </a:xfrm>
          <a:solidFill>
            <a:srgbClr val="004144"/>
          </a:solidFill>
        </p:spPr>
        <p:txBody>
          <a:bodyPr lIns="210312" tIns="201168" rIns="228600" bIns="228600"/>
          <a:lstStyle>
            <a:lvl1pPr>
              <a:defRPr>
                <a:solidFill>
                  <a:schemeClr val="tx1"/>
                </a:solidFill>
              </a:defRPr>
            </a:lvl1pPr>
          </a:lstStyle>
          <a:p>
            <a:r>
              <a:rPr lang="de-DE"/>
              <a:t>Mastertitelformat bearbeiten</a:t>
            </a:r>
            <a:endParaRPr lang="en-US" dirty="0"/>
          </a:p>
        </p:txBody>
      </p:sp>
      <p:sp>
        <p:nvSpPr>
          <p:cNvPr id="6" name="Content Placeholder 1"/>
          <p:cNvSpPr>
            <a:spLocks noGrp="1"/>
          </p:cNvSpPr>
          <p:nvPr>
            <p:ph sz="quarter" idx="17"/>
          </p:nvPr>
        </p:nvSpPr>
        <p:spPr>
          <a:xfrm>
            <a:off x="7315200" y="0"/>
            <a:ext cx="3657600" cy="4114800"/>
          </a:xfrm>
          <a:solidFill>
            <a:schemeClr val="bg1">
              <a:lumMod val="20000"/>
              <a:lumOff val="80000"/>
            </a:schemeClr>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11" name="Content Placeholder 2"/>
          <p:cNvSpPr>
            <a:spLocks noGrp="1"/>
          </p:cNvSpPr>
          <p:nvPr>
            <p:ph sz="quarter" idx="18"/>
          </p:nvPr>
        </p:nvSpPr>
        <p:spPr>
          <a:xfrm>
            <a:off x="10972800" y="0"/>
            <a:ext cx="3657600" cy="4114800"/>
          </a:xfrm>
          <a:solidFill>
            <a:srgbClr val="061727"/>
          </a:solidFill>
          <a:ln>
            <a:noFill/>
          </a:ln>
        </p:spPr>
        <p:txBody>
          <a:bodyPr lIns="219456" tIns="201168" rIns="228600" bIns="228600"/>
          <a:lstStyle>
            <a:lvl1pPr>
              <a:defRPr>
                <a:solidFill>
                  <a:srgbClr val="BAE6FF"/>
                </a:solidFill>
              </a:defRPr>
            </a:lvl1pPr>
          </a:lstStyle>
          <a:p>
            <a:pPr lvl="0"/>
            <a:r>
              <a:rPr lang="de-DE"/>
              <a:t>Mastertextformat bearbeiten</a:t>
            </a:r>
          </a:p>
        </p:txBody>
      </p:sp>
      <p:sp>
        <p:nvSpPr>
          <p:cNvPr id="7" name="Content Placeholder 3"/>
          <p:cNvSpPr>
            <a:spLocks noGrp="1"/>
          </p:cNvSpPr>
          <p:nvPr>
            <p:ph sz="quarter" idx="20"/>
          </p:nvPr>
        </p:nvSpPr>
        <p:spPr>
          <a:xfrm>
            <a:off x="0" y="4112262"/>
            <a:ext cx="7315200" cy="4117339"/>
          </a:xfrm>
          <a:solidFill>
            <a:srgbClr val="BAE6FF"/>
          </a:solidFill>
        </p:spPr>
        <p:txBody>
          <a:bodyPr lIns="219456" tIns="201168" rIns="228600" bIns="228600"/>
          <a:lstStyle>
            <a:lvl1pPr>
              <a:defRPr>
                <a:solidFill>
                  <a:srgbClr val="061727"/>
                </a:solidFill>
              </a:defRPr>
            </a:lvl1pPr>
          </a:lstStyle>
          <a:p>
            <a:pPr lvl="0"/>
            <a:r>
              <a:rPr lang="de-DE"/>
              <a:t>Mastertextformat bearbeiten</a:t>
            </a:r>
          </a:p>
        </p:txBody>
      </p:sp>
      <p:sp>
        <p:nvSpPr>
          <p:cNvPr id="14" name="Content Placeholder 4"/>
          <p:cNvSpPr>
            <a:spLocks noGrp="1"/>
          </p:cNvSpPr>
          <p:nvPr>
            <p:ph sz="quarter" idx="19"/>
          </p:nvPr>
        </p:nvSpPr>
        <p:spPr>
          <a:xfrm>
            <a:off x="7315200" y="4112262"/>
            <a:ext cx="7315200" cy="4117339"/>
          </a:xfrm>
          <a:solidFill>
            <a:schemeClr val="tx1"/>
          </a:solidFill>
          <a:ln>
            <a:noFill/>
          </a:ln>
        </p:spPr>
        <p:txBody>
          <a:bodyPr lIns="219456" tIns="201168" rIns="228600" bIns="228600"/>
          <a:lstStyle>
            <a:lvl1pPr>
              <a:defRPr>
                <a:solidFill>
                  <a:srgbClr val="004144"/>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22818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oxes (1 large, 4 small)">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14630400" cy="4111141"/>
          </a:xfrm>
          <a:noFill/>
        </p:spPr>
        <p:txBody>
          <a:bodyPr lIns="182880" tIns="164592" rIns="228600" bIns="228600"/>
          <a:lstStyle>
            <a:lvl1pPr>
              <a:defRPr sz="7680">
                <a:solidFill>
                  <a:schemeClr val="bg1"/>
                </a:solidFill>
              </a:defRPr>
            </a:lvl1pPr>
          </a:lstStyle>
          <a:p>
            <a:r>
              <a:rPr lang="de-DE"/>
              <a:t>Mastertitelformat bearbeiten</a:t>
            </a:r>
            <a:endParaRPr lang="en-US" dirty="0"/>
          </a:p>
        </p:txBody>
      </p:sp>
      <p:sp>
        <p:nvSpPr>
          <p:cNvPr id="13" name="Content Placeholder 1"/>
          <p:cNvSpPr>
            <a:spLocks noGrp="1"/>
          </p:cNvSpPr>
          <p:nvPr>
            <p:ph sz="quarter" idx="20"/>
          </p:nvPr>
        </p:nvSpPr>
        <p:spPr>
          <a:xfrm>
            <a:off x="0" y="4112262"/>
            <a:ext cx="3657600" cy="4117339"/>
          </a:xfrm>
          <a:solidFill>
            <a:srgbClr val="004144"/>
          </a:solidFill>
        </p:spPr>
        <p:txBody>
          <a:bodyPr lIns="219456" tIns="201168" rIns="228600" bIns="228600"/>
          <a:lstStyle>
            <a:lvl1pPr>
              <a:defRPr>
                <a:solidFill>
                  <a:schemeClr val="tx1"/>
                </a:solidFill>
              </a:defRPr>
            </a:lvl1pPr>
          </a:lstStyle>
          <a:p>
            <a:pPr lvl="0"/>
            <a:r>
              <a:rPr lang="de-DE"/>
              <a:t>Mastertextformat bearbeiten</a:t>
            </a:r>
          </a:p>
        </p:txBody>
      </p:sp>
      <p:sp>
        <p:nvSpPr>
          <p:cNvPr id="12" name="Content Placeholder 2"/>
          <p:cNvSpPr>
            <a:spLocks noGrp="1"/>
          </p:cNvSpPr>
          <p:nvPr>
            <p:ph sz="quarter" idx="19"/>
          </p:nvPr>
        </p:nvSpPr>
        <p:spPr>
          <a:xfrm>
            <a:off x="3657602" y="4112262"/>
            <a:ext cx="3657600" cy="4117339"/>
          </a:xfrm>
          <a:solidFill>
            <a:srgbClr val="061727"/>
          </a:solidFill>
          <a:ln>
            <a:noFill/>
          </a:ln>
        </p:spPr>
        <p:txBody>
          <a:bodyPr lIns="219456" tIns="201168" rIns="228600" bIns="228600"/>
          <a:lstStyle>
            <a:lvl1pPr>
              <a:defRPr>
                <a:solidFill>
                  <a:srgbClr val="BAE6FF"/>
                </a:solidFill>
              </a:defRPr>
            </a:lvl1pPr>
          </a:lstStyle>
          <a:p>
            <a:pPr lvl="0"/>
            <a:r>
              <a:rPr lang="de-DE"/>
              <a:t>Mastertextformat bearbeiten</a:t>
            </a:r>
          </a:p>
        </p:txBody>
      </p:sp>
      <p:sp>
        <p:nvSpPr>
          <p:cNvPr id="9" name="Content Placeholder 3"/>
          <p:cNvSpPr>
            <a:spLocks noGrp="1"/>
          </p:cNvSpPr>
          <p:nvPr>
            <p:ph sz="quarter" idx="17"/>
          </p:nvPr>
        </p:nvSpPr>
        <p:spPr>
          <a:xfrm>
            <a:off x="7315200" y="4112259"/>
            <a:ext cx="3657600" cy="4117341"/>
          </a:xfrm>
          <a:solidFill>
            <a:schemeClr val="bg1">
              <a:lumMod val="40000"/>
              <a:lumOff val="60000"/>
            </a:schemeClr>
          </a:solidFill>
          <a:ln>
            <a:noFill/>
          </a:ln>
        </p:spPr>
        <p:txBody>
          <a:bodyPr lIns="219456" tIns="201168" rIns="228600" bIns="228600"/>
          <a:lstStyle>
            <a:lvl1pPr>
              <a:defRPr>
                <a:solidFill>
                  <a:schemeClr val="bg1">
                    <a:lumMod val="50000"/>
                  </a:schemeClr>
                </a:solidFill>
              </a:defRPr>
            </a:lvl1pPr>
          </a:lstStyle>
          <a:p>
            <a:pPr lvl="0"/>
            <a:r>
              <a:rPr lang="de-DE"/>
              <a:t>Mastertextformat bearbeiten</a:t>
            </a:r>
          </a:p>
        </p:txBody>
      </p:sp>
      <p:sp>
        <p:nvSpPr>
          <p:cNvPr id="10" name="Content Placeholder 4"/>
          <p:cNvSpPr>
            <a:spLocks noGrp="1"/>
          </p:cNvSpPr>
          <p:nvPr>
            <p:ph sz="quarter" idx="18"/>
          </p:nvPr>
        </p:nvSpPr>
        <p:spPr>
          <a:xfrm>
            <a:off x="10972800" y="4112259"/>
            <a:ext cx="3657600" cy="4117341"/>
          </a:xfrm>
          <a:solidFill>
            <a:schemeClr val="bg1">
              <a:lumMod val="20000"/>
              <a:lumOff val="80000"/>
            </a:schemeClr>
          </a:solidFill>
          <a:ln>
            <a:noFill/>
          </a:ln>
        </p:spPr>
        <p:txBody>
          <a:bodyPr lIns="219456" tIns="201168" rIns="228600" bIns="228600"/>
          <a:lstStyle>
            <a:lvl1pPr>
              <a:defRPr>
                <a:solidFill>
                  <a:schemeClr val="accent1"/>
                </a:solidFill>
              </a:defRPr>
            </a:lvl1pPr>
          </a:lstStyle>
          <a:p>
            <a:pPr lvl="0"/>
            <a:r>
              <a:rPr lang="de-DE"/>
              <a:t>Mastertextformat bearbeiten</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136427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36915"/>
          </a:xfrm>
          <a:solidFill>
            <a:srgbClr val="004144"/>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4" name="Content Placeholder 2"/>
          <p:cNvSpPr>
            <a:spLocks noGrp="1"/>
          </p:cNvSpPr>
          <p:nvPr>
            <p:ph sz="quarter" idx="13"/>
          </p:nvPr>
        </p:nvSpPr>
        <p:spPr>
          <a:xfrm>
            <a:off x="3657600" y="0"/>
            <a:ext cx="3657600" cy="8236915"/>
          </a:xfrm>
          <a:solidFill>
            <a:schemeClr val="bg1">
              <a:lumMod val="40000"/>
              <a:lumOff val="60000"/>
            </a:schemeClr>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6" name="Content Placeholder 3"/>
          <p:cNvSpPr>
            <a:spLocks noGrp="1"/>
          </p:cNvSpPr>
          <p:nvPr>
            <p:ph sz="quarter" idx="14"/>
          </p:nvPr>
        </p:nvSpPr>
        <p:spPr>
          <a:xfrm>
            <a:off x="7315200" y="0"/>
            <a:ext cx="3657600" cy="8236915"/>
          </a:xfrm>
          <a:solidFill>
            <a:schemeClr val="bg1">
              <a:lumMod val="20000"/>
              <a:lumOff val="80000"/>
            </a:schemeClr>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8" name="Content Placeholder 4"/>
          <p:cNvSpPr>
            <a:spLocks noGrp="1"/>
          </p:cNvSpPr>
          <p:nvPr>
            <p:ph sz="quarter" idx="15"/>
          </p:nvPr>
        </p:nvSpPr>
        <p:spPr>
          <a:xfrm>
            <a:off x="10972800" y="0"/>
            <a:ext cx="3657600" cy="8236915"/>
          </a:xfrm>
          <a:solidFill>
            <a:schemeClr val="tx1"/>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90101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36915"/>
          </a:xfrm>
          <a:solidFill>
            <a:schemeClr val="bg1">
              <a:lumMod val="40000"/>
              <a:lumOff val="60000"/>
            </a:schemeClr>
          </a:solidFill>
        </p:spPr>
        <p:txBody>
          <a:bodyPr lIns="219456" tIns="201168" rIns="228600" bIns="228600"/>
          <a:lstStyle>
            <a:lvl1pPr>
              <a:buClr>
                <a:schemeClr val="bg1"/>
              </a:buCl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4" name="Content Placeholder 2"/>
          <p:cNvSpPr>
            <a:spLocks noGrp="1"/>
          </p:cNvSpPr>
          <p:nvPr>
            <p:ph sz="quarter" idx="13"/>
          </p:nvPr>
        </p:nvSpPr>
        <p:spPr>
          <a:xfrm>
            <a:off x="3657600" y="0"/>
            <a:ext cx="3657600" cy="8236915"/>
          </a:xfrm>
          <a:solidFill>
            <a:schemeClr val="bg1">
              <a:lumMod val="20000"/>
              <a:lumOff val="80000"/>
            </a:schemeClr>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6" name="Content Placeholder 3"/>
          <p:cNvSpPr>
            <a:spLocks noGrp="1"/>
          </p:cNvSpPr>
          <p:nvPr>
            <p:ph sz="quarter" idx="14"/>
          </p:nvPr>
        </p:nvSpPr>
        <p:spPr>
          <a:xfrm>
            <a:off x="7315200" y="0"/>
            <a:ext cx="3657600" cy="8236915"/>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8" name="Content Placeholder 4"/>
          <p:cNvSpPr>
            <a:spLocks noGrp="1"/>
          </p:cNvSpPr>
          <p:nvPr>
            <p:ph sz="quarter" idx="15"/>
          </p:nvPr>
        </p:nvSpPr>
        <p:spPr>
          <a:xfrm>
            <a:off x="10972800" y="0"/>
            <a:ext cx="3657600" cy="8236915"/>
          </a:xfrm>
          <a:solidFill>
            <a:schemeClr val="tx1"/>
          </a:solidFill>
        </p:spPr>
        <p:txBody>
          <a:bodyPr lIns="219456" tIns="201168" rIns="228600" bIns="228600"/>
          <a:lstStyle>
            <a:lvl1pPr>
              <a:defRPr>
                <a:solidFill>
                  <a:schemeClr val="accent1"/>
                </a:solidFill>
              </a:defRPr>
            </a:lvl1pPr>
            <a:lvl2pPr>
              <a:buClrTx/>
              <a:defRPr>
                <a:solidFill>
                  <a:schemeClr val="accent1"/>
                </a:solidFill>
              </a:defRPr>
            </a:lvl2pPr>
            <a:lvl3pPr>
              <a:buClrTx/>
              <a:defRPr>
                <a:solidFill>
                  <a:schemeClr val="accent1"/>
                </a:solidFill>
              </a:defRPr>
            </a:lvl3pPr>
            <a:lvl4pPr>
              <a:buClrTx/>
              <a:defRPr>
                <a:solidFill>
                  <a:schemeClr val="accent1"/>
                </a:solidFill>
              </a:defRPr>
            </a:lvl4pPr>
            <a:lvl5pPr>
              <a:buClrTx/>
              <a:defRPr>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6044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nly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7CE012D1-B003-D496-E856-1B3987FD6368}"/>
              </a:ext>
            </a:extLst>
          </p:cNvPr>
          <p:cNvSpPr>
            <a:spLocks noGrp="1"/>
          </p:cNvSpPr>
          <p:nvPr>
            <p:ph type="title" hasCustomPrompt="1"/>
          </p:nvPr>
        </p:nvSpPr>
        <p:spPr>
          <a:xfrm>
            <a:off x="380492" y="369453"/>
            <a:ext cx="13892189" cy="590931"/>
          </a:xfrm>
          <a:prstGeom prst="rect">
            <a:avLst/>
          </a:prstGeom>
        </p:spPr>
        <p:txBody>
          <a:bodyPr/>
          <a:lstStyle>
            <a:lvl1pPr>
              <a:defRPr lang="en-US" sz="3840" b="1" i="0" dirty="0">
                <a:solidFill>
                  <a:srgbClr val="08BDBA"/>
                </a:solidFill>
                <a:latin typeface="IBM Plex Sans" panose="020B0503050203000203" pitchFamily="34" charset="0"/>
                <a:ea typeface="IBM Plex Sans Light" panose="020B0403050203000203" pitchFamily="34" charset="0"/>
                <a:cs typeface="IBM Plex Sans Light" panose="020B0403050203000203" pitchFamily="34" charset="0"/>
              </a:defRPr>
            </a:lvl1pPr>
          </a:lstStyle>
          <a:p>
            <a:r>
              <a:rPr lang="en-US" dirty="0"/>
              <a:t>Click to edit Master title style</a:t>
            </a:r>
          </a:p>
        </p:txBody>
      </p:sp>
      <p:sp>
        <p:nvSpPr>
          <p:cNvPr id="16" name="Slide Number Placeholder">
            <a:extLst>
              <a:ext uri="{FF2B5EF4-FFF2-40B4-BE49-F238E27FC236}">
                <a16:creationId xmlns:a16="http://schemas.microsoft.com/office/drawing/2014/main" id="{20E38450-7387-953C-3E80-AEBFA50BEC15}"/>
              </a:ext>
            </a:extLst>
          </p:cNvPr>
          <p:cNvSpPr>
            <a:spLocks noGrp="1"/>
          </p:cNvSpPr>
          <p:nvPr>
            <p:ph type="sldNum" sz="quarter" idx="4294967295"/>
          </p:nvPr>
        </p:nvSpPr>
        <p:spPr>
          <a:xfrm>
            <a:off x="11338560" y="7680961"/>
            <a:ext cx="2926080" cy="147733"/>
          </a:xfrm>
          <a:prstGeom prst="rect">
            <a:avLst/>
          </a:prstGeom>
        </p:spPr>
        <p:txBody>
          <a:bodyPr/>
          <a:lstStyle>
            <a:lvl1pPr>
              <a:defRPr>
                <a:solidFill>
                  <a:srgbClr val="002D9C"/>
                </a:solidFill>
              </a:defRPr>
            </a:lvl1pPr>
          </a:lstStyle>
          <a:p>
            <a:fld id="{59395FB3-9C97-154F-86B2-7E381B951268}" type="slidenum">
              <a:rPr lang="en-US" smtClean="0"/>
              <a:pPr/>
              <a:t>‹#›</a:t>
            </a:fld>
            <a:endParaRPr lang="en-US"/>
          </a:p>
        </p:txBody>
      </p:sp>
      <p:sp>
        <p:nvSpPr>
          <p:cNvPr id="17" name="Footer Placeholder">
            <a:extLst>
              <a:ext uri="{FF2B5EF4-FFF2-40B4-BE49-F238E27FC236}">
                <a16:creationId xmlns:a16="http://schemas.microsoft.com/office/drawing/2014/main" id="{4E61176C-742F-C020-5361-8DE29819AFE6}"/>
              </a:ext>
            </a:extLst>
          </p:cNvPr>
          <p:cNvSpPr>
            <a:spLocks noGrp="1"/>
          </p:cNvSpPr>
          <p:nvPr>
            <p:ph type="ftr" sz="quarter" idx="10"/>
          </p:nvPr>
        </p:nvSpPr>
        <p:spPr>
          <a:xfrm>
            <a:off x="357720" y="7680962"/>
            <a:ext cx="6583576" cy="147733"/>
          </a:xfrm>
          <a:prstGeom prst="rect">
            <a:avLst/>
          </a:prstGeom>
        </p:spPr>
        <p:txBody>
          <a:bodyPr/>
          <a:lstStyle>
            <a:lvl1pPr>
              <a:defRPr>
                <a:solidFill>
                  <a:schemeClr val="tx1"/>
                </a:solidFill>
              </a:defRPr>
            </a:lvl1pPr>
          </a:lstStyle>
          <a:p>
            <a:r>
              <a:rPr lang="en-US" dirty="0"/>
              <a:t>IBM Consulting / Nov 16, 2022 / © 2022 IBM Corporation</a:t>
            </a:r>
          </a:p>
        </p:txBody>
      </p:sp>
    </p:spTree>
    <p:extLst>
      <p:ext uri="{BB962C8B-B14F-4D97-AF65-F5344CB8AC3E}">
        <p14:creationId xmlns:p14="http://schemas.microsoft.com/office/powerpoint/2010/main" val="7027305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351130" y="1989734"/>
            <a:ext cx="29407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83431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364311" y="321869"/>
            <a:ext cx="2940710" cy="68714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Table Placeholder"/>
          <p:cNvSpPr>
            <a:spLocks noGrp="1"/>
          </p:cNvSpPr>
          <p:nvPr>
            <p:ph type="tbl" sz="quarter" idx="13"/>
          </p:nvPr>
        </p:nvSpPr>
        <p:spPr>
          <a:xfrm>
            <a:off x="4008731" y="321869"/>
            <a:ext cx="10255802" cy="6871411"/>
          </a:xfrm>
        </p:spPr>
        <p:txBody>
          <a:bodyPr lIns="0" tIns="0" rIns="91440" bIns="91440"/>
          <a:lstStyle>
            <a:lvl1pPr>
              <a:defRPr>
                <a:solidFill>
                  <a:schemeClr val="bg1"/>
                </a:solidFill>
              </a:defRPr>
            </a:lvl1pPr>
          </a:lstStyle>
          <a:p>
            <a:r>
              <a:rPr lang="de-DE"/>
              <a:t>Tabelle durch Klicken auf Symbol hinzufügen</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88706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95444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ibm sign-off">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27010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ibm sign-off">
    <p:bg>
      <p:bgPr>
        <a:solidFill>
          <a:srgbClr val="06172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76825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_animations">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9179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6"/>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12941" cy="1287475"/>
          </a:xfrm>
        </p:spPr>
        <p:txBody>
          <a:bodyPr/>
          <a:lstStyle>
            <a:lvl1pPr>
              <a:defRPr>
                <a:solidFill>
                  <a:srgbClr val="FF8289"/>
                </a:solidFill>
              </a:defRPr>
            </a:lvl1pPr>
          </a:lstStyle>
          <a:p>
            <a:r>
              <a:rPr lang="de-DE"/>
              <a:t>Mastertitelformat bearbeiten</a:t>
            </a:r>
            <a:endParaRPr lang="en-US" dirty="0"/>
          </a:p>
        </p:txBody>
      </p:sp>
      <p:sp>
        <p:nvSpPr>
          <p:cNvPr id="8" name="Text Placeholder 1"/>
          <p:cNvSpPr>
            <a:spLocks noGrp="1"/>
          </p:cNvSpPr>
          <p:nvPr>
            <p:ph type="body" sz="quarter" idx="13"/>
          </p:nvPr>
        </p:nvSpPr>
        <p:spPr>
          <a:xfrm>
            <a:off x="351130" y="2018998"/>
            <a:ext cx="6598310" cy="2095803"/>
          </a:xfrm>
        </p:spPr>
        <p:txBody>
          <a:bodyPr/>
          <a:lstStyle>
            <a:lvl1pPr>
              <a:spcBef>
                <a:spcPts val="0"/>
              </a:spcBef>
              <a:defRPr sz="1600">
                <a:solidFill>
                  <a:srgbClr val="FF8289"/>
                </a:solidFill>
              </a:defRPr>
            </a:lvl1pPr>
            <a:lvl2pPr marL="0" indent="0">
              <a:spcBef>
                <a:spcPts val="0"/>
              </a:spcBef>
              <a:buNone/>
              <a:defRPr/>
            </a:lvl2pPr>
            <a:lvl3pPr marL="322584" indent="0">
              <a:buNone/>
              <a:defRPr/>
            </a:lvl3pPr>
            <a:lvl4pPr marL="695970" indent="0">
              <a:buNone/>
              <a:defRPr/>
            </a:lvl4pPr>
            <a:lvl5pPr marL="1010933" indent="0">
              <a:buNone/>
              <a:defRPr/>
            </a:lvl5pPr>
          </a:lstStyle>
          <a:p>
            <a:pPr lvl="0"/>
            <a:r>
              <a:rPr lang="de-DE"/>
              <a:t>Mastertextformat bearbeiten</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357854" y="5129115"/>
            <a:ext cx="10249189" cy="2095802"/>
          </a:xfrm>
        </p:spPr>
        <p:txBody>
          <a:bodyPr anchor="b"/>
          <a:lstStyle>
            <a:lvl1pPr>
              <a:spcBef>
                <a:spcPts val="480"/>
              </a:spcBef>
              <a:defRPr sz="960"/>
            </a:lvl1pPr>
            <a:lvl2pPr>
              <a:defRPr sz="960"/>
            </a:lvl2pPr>
            <a:lvl3pPr>
              <a:defRPr sz="960"/>
            </a:lvl3pPr>
            <a:lvl4pPr>
              <a:defRPr sz="960"/>
            </a:lvl4pPr>
            <a:lvl5pPr>
              <a:defRPr sz="960"/>
            </a:lvl5pPr>
          </a:lstStyle>
          <a:p>
            <a:pPr lvl="0"/>
            <a:r>
              <a:rPr lang="de-DE"/>
              <a:t>Mastertextformat bearbeiten</a:t>
            </a:r>
          </a:p>
        </p:txBody>
      </p:sp>
      <p:pic>
        <p:nvPicPr>
          <p:cNvPr id="9" name="Picture 8">
            <a:extLst>
              <a:ext uri="{FF2B5EF4-FFF2-40B4-BE49-F238E27FC236}">
                <a16:creationId xmlns:a16="http://schemas.microsoft.com/office/drawing/2014/main" id="{93EFFBCA-9609-B64A-9730-F94DFA7DF6BC}"/>
              </a:ext>
            </a:extLst>
          </p:cNvPr>
          <p:cNvPicPr>
            <a:picLocks noChangeAspect="1"/>
          </p:cNvPicPr>
          <p:nvPr userDrawn="1"/>
        </p:nvPicPr>
        <p:blipFill>
          <a:blip r:embed="rId2"/>
          <a:stretch>
            <a:fillRect/>
          </a:stretch>
        </p:blipFill>
        <p:spPr>
          <a:xfrm>
            <a:off x="365867" y="7522261"/>
            <a:ext cx="910906" cy="336499"/>
          </a:xfrm>
          <a:prstGeom prst="rect">
            <a:avLst/>
          </a:prstGeom>
        </p:spPr>
      </p:pic>
    </p:spTree>
    <p:extLst>
      <p:ext uri="{BB962C8B-B14F-4D97-AF65-F5344CB8AC3E}">
        <p14:creationId xmlns:p14="http://schemas.microsoft.com/office/powerpoint/2010/main" val="23874989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ibm sign-off">
    <p:bg>
      <p:bgPr>
        <a:solidFill>
          <a:srgbClr val="BAE6FF"/>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F7C744BF-9484-7848-8702-F71955F2ED0F}"/>
              </a:ext>
            </a:extLst>
          </p:cNvPr>
          <p:cNvPicPr>
            <a:picLocks noChangeAspect="1"/>
          </p:cNvPicPr>
          <p:nvPr userDrawn="1"/>
        </p:nvPicPr>
        <p:blipFill rotWithShape="1">
          <a:blip r:embed="rId2"/>
          <a:srcRect r="100"/>
          <a:stretch/>
        </p:blipFill>
        <p:spPr>
          <a:xfrm>
            <a:off x="6" y="4"/>
            <a:ext cx="14630394" cy="8237822"/>
          </a:xfrm>
          <a:prstGeom prst="rect">
            <a:avLst/>
          </a:prstGeom>
        </p:spPr>
      </p:pic>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54603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ibm sign-off">
    <p:bg>
      <p:bgPr>
        <a:solidFill>
          <a:srgbClr val="FDDC69"/>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52C8D6DE-2CE7-E947-9247-F87B682C2CC6}"/>
              </a:ext>
            </a:extLst>
          </p:cNvPr>
          <p:cNvPicPr>
            <a:picLocks noChangeAspect="1"/>
          </p:cNvPicPr>
          <p:nvPr userDrawn="1"/>
        </p:nvPicPr>
        <p:blipFill rotWithShape="1">
          <a:blip r:embed="rId2"/>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07107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ibm sign-off">
    <p:bg>
      <p:bgPr>
        <a:solidFill>
          <a:srgbClr val="004144"/>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F6BE1CFB-585F-E54A-BC0F-DA7354CD0342}"/>
              </a:ext>
            </a:extLst>
          </p:cNvPr>
          <p:cNvPicPr>
            <a:picLocks noChangeAspect="1"/>
          </p:cNvPicPr>
          <p:nvPr userDrawn="1"/>
        </p:nvPicPr>
        <p:blipFill rotWithShape="1">
          <a:blip r:embed="rId2"/>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0777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126319" y="1386840"/>
            <a:ext cx="12385380" cy="738664"/>
          </a:xfrm>
        </p:spPr>
        <p:txBody>
          <a:bodyPr lIns="0" tIns="0" rIns="0" bIns="0"/>
          <a:lstStyle>
            <a:lvl1pPr>
              <a:defRPr sz="4800" b="1" i="0">
                <a:solidFill>
                  <a:srgbClr val="061F80"/>
                </a:solidFill>
                <a:latin typeface="IBM Plex Sans"/>
                <a:cs typeface="IBM Plex San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a:xfrm>
            <a:off x="4976927" y="7653528"/>
            <a:ext cx="4684166" cy="147733"/>
          </a:xfrm>
          <a:prstGeom prst="rect">
            <a:avLst/>
          </a:prstGeom>
        </p:spPr>
        <p:txBody>
          <a:bodyPr lIns="0" tIns="0" rIns="0" bIns="0"/>
          <a:lstStyle>
            <a:lvl1pPr algn="ctr">
              <a:defRPr>
                <a:solidFill>
                  <a:schemeClr val="tx1">
                    <a:tint val="75000"/>
                  </a:schemeClr>
                </a:solidFill>
              </a:defRPr>
            </a:lvl1pPr>
          </a:lstStyle>
          <a:p>
            <a:r>
              <a:rPr lang="en-US"/>
              <a:t>© 2021 IBM Corporation | IBM Confidential</a:t>
            </a:r>
            <a:endParaRPr dirty="0"/>
          </a:p>
        </p:txBody>
      </p:sp>
      <p:sp>
        <p:nvSpPr>
          <p:cNvPr id="5" name="Holder 5"/>
          <p:cNvSpPr>
            <a:spLocks noGrp="1"/>
          </p:cNvSpPr>
          <p:nvPr>
            <p:ph type="dt" sz="half" idx="6"/>
          </p:nvPr>
        </p:nvSpPr>
        <p:spPr>
          <a:xfrm>
            <a:off x="731900" y="7653528"/>
            <a:ext cx="3366744" cy="147733"/>
          </a:xfrm>
          <a:prstGeom prst="rect">
            <a:avLst/>
          </a:prstGeom>
        </p:spPr>
        <p:txBody>
          <a:bodyPr lIns="0" tIns="0" rIns="0" bIns="0"/>
          <a:lstStyle>
            <a:lvl1pPr algn="l">
              <a:defRPr>
                <a:solidFill>
                  <a:schemeClr val="tx1">
                    <a:tint val="75000"/>
                  </a:schemeClr>
                </a:solidFill>
              </a:defRPr>
            </a:lvl1pPr>
          </a:lstStyle>
          <a:p>
            <a:r>
              <a:rPr lang="en-US"/>
              <a:t>Template - 2022 Edition, Version 3.2</a:t>
            </a:r>
            <a:endParaRPr lang="en-US" dirty="0"/>
          </a:p>
        </p:txBody>
      </p:sp>
      <p:sp>
        <p:nvSpPr>
          <p:cNvPr id="6" name="Holder 6"/>
          <p:cNvSpPr>
            <a:spLocks noGrp="1"/>
          </p:cNvSpPr>
          <p:nvPr>
            <p:ph type="sldNum" sz="quarter" idx="7"/>
          </p:nvPr>
        </p:nvSpPr>
        <p:spPr>
          <a:xfrm>
            <a:off x="10539374" y="7653528"/>
            <a:ext cx="3366744" cy="332399"/>
          </a:xfrm>
          <a:prstGeom prst="rect">
            <a:avLst/>
          </a:prstGeom>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7881526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ibm sign-off">
    <p:bg>
      <p:bgPr>
        <a:solidFill>
          <a:srgbClr val="061727"/>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9B72F51E-8289-334D-A340-6D64ECEF34EB}"/>
              </a:ext>
            </a:extLst>
          </p:cNvPr>
          <p:cNvPicPr>
            <a:picLocks noChangeAspect="1"/>
          </p:cNvPicPr>
          <p:nvPr userDrawn="1"/>
        </p:nvPicPr>
        <p:blipFill rotWithShape="1">
          <a:blip r:embed="rId2"/>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17876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ibm sign-off">
    <p:bg>
      <p:bgPr>
        <a:solidFill>
          <a:schemeClr val="accent6"/>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9EF55A0B-DFE5-E341-9CD1-262F93958EDD}"/>
              </a:ext>
            </a:extLst>
          </p:cNvPr>
          <p:cNvPicPr>
            <a:picLocks noChangeAspect="1"/>
          </p:cNvPicPr>
          <p:nvPr userDrawn="1"/>
        </p:nvPicPr>
        <p:blipFill rotWithShape="1">
          <a:blip r:embed="rId2"/>
          <a:srcRect r="100"/>
          <a:stretch/>
        </p:blipFill>
        <p:spPr>
          <a:xfrm>
            <a:off x="0" y="1"/>
            <a:ext cx="14630400" cy="8237829"/>
          </a:xfrm>
          <a:prstGeom prst="rect">
            <a:avLst/>
          </a:prstGeom>
        </p:spPr>
      </p:pic>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12310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ibm sign-off">
    <p:bg>
      <p:bgPr>
        <a:solidFill>
          <a:srgbClr val="BAE6FF"/>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2A8BD43F-0F6A-CE45-9425-8FC9F587B5F5}"/>
              </a:ext>
            </a:extLst>
          </p:cNvPr>
          <p:cNvPicPr>
            <a:picLocks noChangeAspect="1"/>
          </p:cNvPicPr>
          <p:nvPr userDrawn="1"/>
        </p:nvPicPr>
        <p:blipFill>
          <a:blip r:embed="rId2"/>
          <a:stretch>
            <a:fillRect/>
          </a:stretch>
        </p:blipFill>
        <p:spPr>
          <a:xfrm>
            <a:off x="6750559" y="2724912"/>
            <a:ext cx="1129285" cy="2779776"/>
          </a:xfrm>
          <a:prstGeom prst="rect">
            <a:avLst/>
          </a:prstGeom>
        </p:spPr>
      </p:pic>
    </p:spTree>
    <p:extLst>
      <p:ext uri="{BB962C8B-B14F-4D97-AF65-F5344CB8AC3E}">
        <p14:creationId xmlns:p14="http://schemas.microsoft.com/office/powerpoint/2010/main" val="29249561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ibm sign-off">
    <p:bg>
      <p:bgPr>
        <a:solidFill>
          <a:srgbClr val="FDDC69"/>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rgbClr val="061727"/>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rgbClr val="061727"/>
                </a:solidFill>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EF57D2D4-C2AF-CF4C-A019-9A1DB96F0363}"/>
              </a:ext>
            </a:extLst>
          </p:cNvPr>
          <p:cNvPicPr>
            <a:picLocks noChangeAspect="1"/>
          </p:cNvPicPr>
          <p:nvPr userDrawn="1"/>
        </p:nvPicPr>
        <p:blipFill>
          <a:blip r:embed="rId2"/>
          <a:stretch>
            <a:fillRect/>
          </a:stretch>
        </p:blipFill>
        <p:spPr>
          <a:xfrm>
            <a:off x="6753767" y="2724912"/>
            <a:ext cx="1122866" cy="2779776"/>
          </a:xfrm>
          <a:prstGeom prst="rect">
            <a:avLst/>
          </a:prstGeom>
        </p:spPr>
      </p:pic>
    </p:spTree>
    <p:extLst>
      <p:ext uri="{BB962C8B-B14F-4D97-AF65-F5344CB8AC3E}">
        <p14:creationId xmlns:p14="http://schemas.microsoft.com/office/powerpoint/2010/main" val="34087843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9_ibm sign-off">
    <p:bg>
      <p:bgPr>
        <a:solidFill>
          <a:srgbClr val="004144"/>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2BCEA970-1547-9148-A952-798155CB80DB}"/>
              </a:ext>
            </a:extLst>
          </p:cNvPr>
          <p:cNvPicPr>
            <a:picLocks noChangeAspect="1"/>
          </p:cNvPicPr>
          <p:nvPr userDrawn="1"/>
        </p:nvPicPr>
        <p:blipFill>
          <a:blip r:embed="rId2"/>
          <a:stretch>
            <a:fillRect/>
          </a:stretch>
        </p:blipFill>
        <p:spPr>
          <a:xfrm>
            <a:off x="6751431" y="2724912"/>
            <a:ext cx="1127541" cy="2779776"/>
          </a:xfrm>
          <a:prstGeom prst="rect">
            <a:avLst/>
          </a:prstGeom>
        </p:spPr>
      </p:pic>
    </p:spTree>
    <p:extLst>
      <p:ext uri="{BB962C8B-B14F-4D97-AF65-F5344CB8AC3E}">
        <p14:creationId xmlns:p14="http://schemas.microsoft.com/office/powerpoint/2010/main" val="2621581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ibm sign-off">
    <p:bg>
      <p:bgPr>
        <a:solidFill>
          <a:srgbClr val="06172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FFCC3911-6E31-E34A-961A-9992323FE288}"/>
              </a:ext>
            </a:extLst>
          </p:cNvPr>
          <p:cNvPicPr>
            <a:picLocks noChangeAspect="1"/>
          </p:cNvPicPr>
          <p:nvPr userDrawn="1"/>
        </p:nvPicPr>
        <p:blipFill>
          <a:blip r:embed="rId2"/>
          <a:stretch>
            <a:fillRect/>
          </a:stretch>
        </p:blipFill>
        <p:spPr>
          <a:xfrm>
            <a:off x="6750559" y="2724912"/>
            <a:ext cx="1129285" cy="2779776"/>
          </a:xfrm>
          <a:prstGeom prst="rect">
            <a:avLst/>
          </a:prstGeom>
        </p:spPr>
      </p:pic>
    </p:spTree>
    <p:extLst>
      <p:ext uri="{BB962C8B-B14F-4D97-AF65-F5344CB8AC3E}">
        <p14:creationId xmlns:p14="http://schemas.microsoft.com/office/powerpoint/2010/main" val="5924594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0_ibm sign-off">
    <p:bg>
      <p:bgPr>
        <a:solidFill>
          <a:schemeClr val="accent6"/>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E155059E-0B39-2442-B127-A062ACB182AF}"/>
              </a:ext>
            </a:extLst>
          </p:cNvPr>
          <p:cNvPicPr>
            <a:picLocks noChangeAspect="1"/>
          </p:cNvPicPr>
          <p:nvPr userDrawn="1"/>
        </p:nvPicPr>
        <p:blipFill>
          <a:blip r:embed="rId2"/>
          <a:stretch>
            <a:fillRect/>
          </a:stretch>
        </p:blipFill>
        <p:spPr>
          <a:xfrm>
            <a:off x="6753769" y="2724912"/>
            <a:ext cx="1122866" cy="2779776"/>
          </a:xfrm>
          <a:prstGeom prst="rect">
            <a:avLst/>
          </a:prstGeom>
        </p:spPr>
      </p:pic>
    </p:spTree>
    <p:extLst>
      <p:ext uri="{BB962C8B-B14F-4D97-AF65-F5344CB8AC3E}">
        <p14:creationId xmlns:p14="http://schemas.microsoft.com/office/powerpoint/2010/main" val="6314997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ibm sign-off">
    <p:bg>
      <p:bgPr>
        <a:solidFill>
          <a:srgbClr val="0043CE"/>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descr="IBM 8-bar logo">
            <a:extLst>
              <a:ext uri="{FF2B5EF4-FFF2-40B4-BE49-F238E27FC236}">
                <a16:creationId xmlns:a16="http://schemas.microsoft.com/office/drawing/2014/main" id="{7E3E470F-4DDB-BB41-9049-2DF651CB0F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281527" y="3704988"/>
            <a:ext cx="2067352" cy="819630"/>
          </a:xfrm>
          <a:prstGeom prst="rect">
            <a:avLst/>
          </a:prstGeom>
        </p:spPr>
      </p:pic>
    </p:spTree>
    <p:extLst>
      <p:ext uri="{BB962C8B-B14F-4D97-AF65-F5344CB8AC3E}">
        <p14:creationId xmlns:p14="http://schemas.microsoft.com/office/powerpoint/2010/main" val="32260845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text (1/4), blank (3/4)">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9575" y="307239"/>
            <a:ext cx="6627571" cy="1287475"/>
          </a:xfrm>
        </p:spPr>
        <p:txBody>
          <a:bodyPr/>
          <a:lstStyle>
            <a:lvl1pPr>
              <a:defRPr>
                <a:solidFill>
                  <a:schemeClr val="bg1"/>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367386" y="2002915"/>
            <a:ext cx="29407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47604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phs and grids 1">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9575" y="307239"/>
            <a:ext cx="6627571" cy="1287475"/>
          </a:xfrm>
        </p:spPr>
        <p:txBody>
          <a:bodyPr/>
          <a:lstStyle>
            <a:lvl1pPr>
              <a:defRPr>
                <a:solidFill>
                  <a:schemeClr val="bg1"/>
                </a:solidFill>
              </a:defRPr>
            </a:lvl1pPr>
          </a:lstStyle>
          <a:p>
            <a:r>
              <a:rPr lang="de-DE"/>
              <a:t>Mastertitelformat bearbeiten</a:t>
            </a:r>
            <a:endParaRPr lang="en-US" dirty="0"/>
          </a:p>
        </p:txBody>
      </p:sp>
      <p:sp>
        <p:nvSpPr>
          <p:cNvPr id="6" name="Text Placeholder"/>
          <p:cNvSpPr>
            <a:spLocks noGrp="1"/>
          </p:cNvSpPr>
          <p:nvPr>
            <p:ph type="body" sz="quarter" idx="12"/>
          </p:nvPr>
        </p:nvSpPr>
        <p:spPr>
          <a:xfrm>
            <a:off x="367386" y="2002915"/>
            <a:ext cx="2940710" cy="52035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7405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structions_4">
    <p:bg>
      <p:bgPr>
        <a:solidFill>
          <a:srgbClr val="061727"/>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501" y="307239"/>
            <a:ext cx="6627462" cy="6871411"/>
          </a:xfrm>
        </p:spPr>
        <p:txBody>
          <a:bodyPr/>
          <a:lstStyle>
            <a:lvl1pPr>
              <a:defRPr b="0" i="0">
                <a:solidFill>
                  <a:schemeClr val="tx1"/>
                </a:solidFill>
                <a:latin typeface="Arial" panose="020B0604020202020204" pitchFamily="34" charset="0"/>
              </a:defRPr>
            </a:lvl1pPr>
          </a:lstStyle>
          <a:p>
            <a:r>
              <a:rPr lang="de-DE"/>
              <a:t>Mastertitelformat bearbeiten</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tx2"/>
          </a:solidFill>
        </p:spPr>
        <p:txBody>
          <a:bodyPr wrap="square" lIns="0" tIns="0" rIns="0" bIns="0" rtlCol="0" anchor="ctr">
            <a:noAutofit/>
          </a:bodyPr>
          <a:lstStyle/>
          <a:p>
            <a:pPr algn="ctr"/>
            <a:endParaRPr lang="en-US" sz="1920" b="0" i="0" dirty="0">
              <a:solidFill>
                <a:srgbClr val="FFFFFF"/>
              </a:solidFill>
              <a:latin typeface="Arial" panose="020B0604020202020204" pitchFamily="34" charset="0"/>
              <a:cs typeface="Arial"/>
            </a:endParaRPr>
          </a:p>
        </p:txBody>
      </p:sp>
      <p:sp>
        <p:nvSpPr>
          <p:cNvPr id="6" name="Text Placeholder"/>
          <p:cNvSpPr>
            <a:spLocks noGrp="1"/>
          </p:cNvSpPr>
          <p:nvPr>
            <p:ph type="body" sz="quarter" idx="12"/>
          </p:nvPr>
        </p:nvSpPr>
        <p:spPr>
          <a:xfrm>
            <a:off x="7666330" y="307239"/>
            <a:ext cx="6598310" cy="6871411"/>
          </a:xfrm>
        </p:spPr>
        <p:txBody>
          <a:bodyPr/>
          <a:lstStyle>
            <a:lvl1pPr>
              <a:defRPr b="0" i="0">
                <a:solidFill>
                  <a:srgbClr val="004144"/>
                </a:solidFill>
                <a:latin typeface="Arial" panose="020B0604020202020204" pitchFamily="34" charset="0"/>
              </a:defRPr>
            </a:lvl1pPr>
            <a:lvl2pPr>
              <a:buClrTx/>
              <a:defRPr b="0" i="0">
                <a:solidFill>
                  <a:srgbClr val="004144"/>
                </a:solidFill>
                <a:latin typeface="Arial" panose="020B0604020202020204" pitchFamily="34" charset="0"/>
              </a:defRPr>
            </a:lvl2pPr>
            <a:lvl3pPr>
              <a:buClrTx/>
              <a:defRPr b="0" i="0">
                <a:solidFill>
                  <a:srgbClr val="004144"/>
                </a:solidFill>
                <a:latin typeface="Arial" panose="020B0604020202020204" pitchFamily="34" charset="0"/>
              </a:defRPr>
            </a:lvl3pPr>
            <a:lvl4pPr>
              <a:buClrTx/>
              <a:defRPr b="0" i="0">
                <a:solidFill>
                  <a:srgbClr val="004144"/>
                </a:solidFill>
                <a:latin typeface="Arial" panose="020B0604020202020204" pitchFamily="34" charset="0"/>
              </a:defRPr>
            </a:lvl4pPr>
            <a:lvl5pPr>
              <a:buClrTx/>
              <a:defRPr b="0" i="0">
                <a:solidFill>
                  <a:srgbClr val="004144"/>
                </a:solidFill>
                <a:latin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b="0" i="0">
                <a:latin typeface="Arial" panose="020B0604020202020204" pitchFamily="34" charset="0"/>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b="0" i="0">
                <a:solidFill>
                  <a:schemeClr val="bg1"/>
                </a:solidFill>
                <a:latin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31548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s and grids 2">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lvl1pPr>
              <a:defRPr>
                <a:solidFill>
                  <a:schemeClr val="bg1"/>
                </a:solidFill>
              </a:defRPr>
            </a:lvl1pPr>
          </a:lstStyle>
          <a:p>
            <a:r>
              <a:rPr lang="de-DE"/>
              <a:t>Mastertitelformat bearbeiten</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73645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33401" y="459638"/>
            <a:ext cx="11719560" cy="432816"/>
          </a:xfrm>
        </p:spPr>
        <p:txBody>
          <a:bodyPr lIns="0" tIns="0" rIns="0" bIns="0"/>
          <a:lstStyle>
            <a:lvl1pPr>
              <a:defRPr sz="2640" b="0" i="0">
                <a:solidFill>
                  <a:srgbClr val="1A68B1"/>
                </a:solidFill>
                <a:latin typeface="IBMPlexSans-Medium"/>
                <a:cs typeface="IBMPlexSans-Medium"/>
              </a:defRPr>
            </a:lvl1pPr>
          </a:lstStyle>
          <a:p>
            <a:endParaRPr/>
          </a:p>
        </p:txBody>
      </p:sp>
      <p:sp>
        <p:nvSpPr>
          <p:cNvPr id="4" name="Holder 4"/>
          <p:cNvSpPr>
            <a:spLocks noGrp="1"/>
          </p:cNvSpPr>
          <p:nvPr>
            <p:ph type="ftr" sz="quarter" idx="5"/>
          </p:nvPr>
        </p:nvSpPr>
        <p:spPr>
          <a:xfrm>
            <a:off x="12252960" y="7680962"/>
            <a:ext cx="1298448" cy="147733"/>
          </a:xfrm>
        </p:spPr>
        <p:txBody>
          <a:bodyPr lIns="0" tIns="0" rIns="0" bIns="0" anchor="ctr"/>
          <a:lstStyle>
            <a:lvl1pPr algn="ctr">
              <a:defRPr sz="960" b="0" i="0">
                <a:solidFill>
                  <a:srgbClr val="58595B"/>
                </a:solidFill>
                <a:latin typeface="IBMPlexSans-Light"/>
                <a:cs typeface="IBMPlexSans-Light"/>
              </a:defRPr>
            </a:lvl1pPr>
          </a:lstStyle>
          <a:p>
            <a:pPr marL="15240">
              <a:spcBef>
                <a:spcPts val="144"/>
              </a:spcBef>
            </a:pPr>
            <a:r>
              <a:rPr lang="en-US"/>
              <a:t>IBM Services 2020</a:t>
            </a:r>
            <a:endParaRPr lang="en-US" spc="-6" dirty="0"/>
          </a:p>
        </p:txBody>
      </p:sp>
      <p:sp>
        <p:nvSpPr>
          <p:cNvPr id="6" name="Holder 6"/>
          <p:cNvSpPr>
            <a:spLocks noGrp="1"/>
          </p:cNvSpPr>
          <p:nvPr>
            <p:ph type="sldNum" sz="quarter" idx="7"/>
          </p:nvPr>
        </p:nvSpPr>
        <p:spPr>
          <a:xfrm>
            <a:off x="13807201" y="7680962"/>
            <a:ext cx="502920" cy="147733"/>
          </a:xfrm>
        </p:spPr>
        <p:txBody>
          <a:bodyPr lIns="0" tIns="0" rIns="0" bIns="0" anchor="ctr"/>
          <a:lstStyle>
            <a:lvl1pPr>
              <a:defRPr sz="960" b="0" i="0">
                <a:solidFill>
                  <a:srgbClr val="58595B"/>
                </a:solidFill>
                <a:latin typeface="IBMPlexSans-Light"/>
                <a:cs typeface="IBMPlexSans-Light"/>
              </a:defRPr>
            </a:lvl1pPr>
          </a:lstStyle>
          <a:p>
            <a:pPr marL="15240">
              <a:spcBef>
                <a:spcPts val="144"/>
              </a:spcBef>
            </a:pPr>
            <a:r>
              <a:rPr lang="de-DE" spc="-6"/>
              <a:t>Page</a:t>
            </a:r>
            <a:r>
              <a:rPr lang="de-DE" spc="-42"/>
              <a:t> </a:t>
            </a:r>
            <a:fld id="{81D60167-4931-47E6-BA6A-407CBD079E47}" type="slidenum">
              <a:rPr smtClean="0"/>
              <a:pPr marL="15240">
                <a:spcBef>
                  <a:spcPts val="144"/>
                </a:spcBef>
              </a:pPr>
              <a:t>‹#›</a:t>
            </a:fld>
            <a:endParaRPr dirty="0"/>
          </a:p>
        </p:txBody>
      </p:sp>
      <p:grpSp>
        <p:nvGrpSpPr>
          <p:cNvPr id="9" name="Group 8">
            <a:extLst>
              <a:ext uri="{FF2B5EF4-FFF2-40B4-BE49-F238E27FC236}">
                <a16:creationId xmlns:a16="http://schemas.microsoft.com/office/drawing/2014/main" id="{5FB4FC63-5F1F-C240-ACFE-DCE9C3257164}"/>
              </a:ext>
            </a:extLst>
          </p:cNvPr>
          <p:cNvGrpSpPr/>
          <p:nvPr userDrawn="1"/>
        </p:nvGrpSpPr>
        <p:grpSpPr>
          <a:xfrm>
            <a:off x="12893942" y="0"/>
            <a:ext cx="1553578" cy="1371600"/>
            <a:chOff x="552750" y="-383832"/>
            <a:chExt cx="2800050" cy="2472067"/>
          </a:xfrm>
        </p:grpSpPr>
        <p:sp>
          <p:nvSpPr>
            <p:cNvPr id="10" name="Rectangle 9">
              <a:extLst>
                <a:ext uri="{FF2B5EF4-FFF2-40B4-BE49-F238E27FC236}">
                  <a16:creationId xmlns:a16="http://schemas.microsoft.com/office/drawing/2014/main" id="{4E86D57E-E1B7-914A-9DF4-0DB8EF78131C}"/>
                </a:ext>
              </a:extLst>
            </p:cNvPr>
            <p:cNvSpPr/>
            <p:nvPr userDrawn="1"/>
          </p:nvSpPr>
          <p:spPr>
            <a:xfrm>
              <a:off x="552750" y="-383832"/>
              <a:ext cx="2800050" cy="2472067"/>
            </a:xfrm>
            <a:prstGeom prst="rect">
              <a:avLst/>
            </a:prstGeom>
            <a:solidFill>
              <a:schemeClr val="accent1"/>
            </a:solidFill>
            <a:ln>
              <a:noFill/>
            </a:ln>
            <a:effectLst>
              <a:outerShdw blurRad="381000" dist="38100" dir="2700000" sx="103000" sy="103000" algn="t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1"/>
            </a:p>
          </p:txBody>
        </p:sp>
        <p:pic>
          <p:nvPicPr>
            <p:cNvPr id="11" name="Picture 10">
              <a:extLst>
                <a:ext uri="{FF2B5EF4-FFF2-40B4-BE49-F238E27FC236}">
                  <a16:creationId xmlns:a16="http://schemas.microsoft.com/office/drawing/2014/main" id="{F9BF71A9-EB79-F342-B3D7-E60BBE10EC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8977" y="-236096"/>
              <a:ext cx="2067594" cy="2141437"/>
            </a:xfrm>
            <a:prstGeom prst="rect">
              <a:avLst/>
            </a:prstGeom>
          </p:spPr>
        </p:pic>
      </p:grpSp>
    </p:spTree>
    <p:extLst>
      <p:ext uri="{BB962C8B-B14F-4D97-AF65-F5344CB8AC3E}">
        <p14:creationId xmlns:p14="http://schemas.microsoft.com/office/powerpoint/2010/main" val="33497920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8647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Shape 78"/>
          <p:cNvSpPr/>
          <p:nvPr/>
        </p:nvSpPr>
        <p:spPr>
          <a:xfrm>
            <a:off x="0" y="-5715"/>
            <a:ext cx="14630400" cy="8229602"/>
          </a:xfrm>
          <a:prstGeom prst="rect">
            <a:avLst/>
          </a:prstGeom>
          <a:solidFill>
            <a:srgbClr val="01B1F2"/>
          </a:solidFill>
          <a:ln w="3175">
            <a:miter lim="400000"/>
          </a:ln>
          <a:effectLst>
            <a:outerShdw blurRad="25400" dist="12700" dir="5400000" rotWithShape="0">
              <a:srgbClr val="000000">
                <a:alpha val="50000"/>
              </a:srgbClr>
            </a:outerShdw>
          </a:effectLst>
        </p:spPr>
        <p:txBody>
          <a:bodyPr lIns="42090" tIns="42090" rIns="42090" bIns="42090" anchor="ctr"/>
          <a:lstStyle/>
          <a:p>
            <a:pPr defTabSz="969582" eaLnBrk="1" fontAlgn="auto">
              <a:lnSpc>
                <a:spcPct val="90000"/>
              </a:lnSpc>
              <a:spcBef>
                <a:spcPts val="0"/>
              </a:spcBef>
              <a:spcAft>
                <a:spcPts val="0"/>
              </a:spcAft>
              <a:defRPr sz="1000" b="1" cap="all" spc="50">
                <a:solidFill>
                  <a:srgbClr val="53585F"/>
                </a:solidFill>
                <a:latin typeface="+mj-lt"/>
                <a:ea typeface="+mj-ea"/>
                <a:cs typeface="+mj-cs"/>
                <a:sym typeface="Helvetica Neue"/>
              </a:defRPr>
            </a:pPr>
            <a:endParaRPr sz="1080" b="1" kern="0" cap="all" spc="61" dirty="0">
              <a:solidFill>
                <a:srgbClr val="53585F"/>
              </a:solidFill>
              <a:latin typeface="+mj-lt"/>
              <a:ea typeface="+mj-ea"/>
              <a:cs typeface="+mj-cs"/>
              <a:sym typeface="Helvetica Neue"/>
            </a:endParaRPr>
          </a:p>
        </p:txBody>
      </p:sp>
      <p:sp>
        <p:nvSpPr>
          <p:cNvPr id="2" name="Title 1"/>
          <p:cNvSpPr>
            <a:spLocks noGrp="1"/>
          </p:cNvSpPr>
          <p:nvPr>
            <p:ph type="title"/>
          </p:nvPr>
        </p:nvSpPr>
        <p:spPr>
          <a:xfrm>
            <a:off x="2732992" y="2718695"/>
            <a:ext cx="9335398" cy="259267"/>
          </a:xfrm>
        </p:spPr>
        <p:txBody>
          <a:bodyPr/>
          <a:lstStyle>
            <a:lvl1pPr>
              <a:spcBef>
                <a:spcPts val="1485"/>
              </a:spcBef>
              <a:defRPr sz="1920" b="1" cap="all" baseline="0">
                <a:solidFill>
                  <a:srgbClr val="FFFFFF"/>
                </a:solidFill>
                <a:latin typeface="+mj-lt"/>
              </a:defRPr>
            </a:lvl1pPr>
          </a:lstStyle>
          <a:p>
            <a:r>
              <a:rPr lang="en-US"/>
              <a:t>Click to edit Master title style</a:t>
            </a:r>
            <a:endParaRPr lang="en-US" dirty="0"/>
          </a:p>
        </p:txBody>
      </p:sp>
      <p:sp>
        <p:nvSpPr>
          <p:cNvPr id="5" name="Text Placeholder 4"/>
          <p:cNvSpPr>
            <a:spLocks noGrp="1"/>
          </p:cNvSpPr>
          <p:nvPr>
            <p:ph type="body" sz="quarter" idx="10"/>
          </p:nvPr>
        </p:nvSpPr>
        <p:spPr>
          <a:xfrm>
            <a:off x="2733042" y="3039031"/>
            <a:ext cx="9334501" cy="675640"/>
          </a:xfrm>
        </p:spPr>
        <p:txBody>
          <a:bodyPr/>
          <a:lstStyle>
            <a:lvl1pPr>
              <a:defRPr sz="4800">
                <a:solidFill>
                  <a:schemeClr val="bg1"/>
                </a:solidFill>
              </a:defRPr>
            </a:lvl1pPr>
          </a:lstStyle>
          <a:p>
            <a:pPr lvl="0"/>
            <a:r>
              <a:rPr lang="en-US" dirty="0"/>
              <a:t>Edit Master text styles</a:t>
            </a:r>
          </a:p>
        </p:txBody>
      </p:sp>
      <p:sp>
        <p:nvSpPr>
          <p:cNvPr id="7" name="Text Placeholder 6"/>
          <p:cNvSpPr>
            <a:spLocks noGrp="1"/>
          </p:cNvSpPr>
          <p:nvPr>
            <p:ph type="body" sz="quarter" idx="11"/>
          </p:nvPr>
        </p:nvSpPr>
        <p:spPr>
          <a:xfrm>
            <a:off x="2733042" y="3754987"/>
            <a:ext cx="9334501" cy="374731"/>
          </a:xfrm>
        </p:spPr>
        <p:txBody>
          <a:bodyPr/>
          <a:lstStyle>
            <a:lvl1pPr>
              <a:defRPr baseline="0">
                <a:solidFill>
                  <a:srgbClr val="0579FA"/>
                </a:solidFill>
              </a:defRPr>
            </a:lvl1pPr>
          </a:lstStyle>
          <a:p>
            <a:pPr lvl="0"/>
            <a:r>
              <a:rPr lang="en-US"/>
              <a:t>Edit Master text styles</a:t>
            </a:r>
          </a:p>
        </p:txBody>
      </p:sp>
    </p:spTree>
    <p:extLst>
      <p:ext uri="{BB962C8B-B14F-4D97-AF65-F5344CB8AC3E}">
        <p14:creationId xmlns:p14="http://schemas.microsoft.com/office/powerpoint/2010/main" val="2722078165"/>
      </p:ext>
    </p:extLst>
  </p:cSld>
  <p:clrMapOvr>
    <a:masterClrMapping/>
  </p:clrMapOvr>
  <p:transition spd="med"/>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887" y="507219"/>
            <a:ext cx="11704323" cy="155726"/>
          </a:xfrm>
        </p:spPr>
        <p:txBody>
          <a:bodyPr/>
          <a:lstStyle>
            <a:lvl1pPr>
              <a:defRPr sz="1261" b="1">
                <a:solidFill>
                  <a:srgbClr val="575855"/>
                </a:solidFill>
                <a:latin typeface="+mj-lt"/>
              </a:defRPr>
            </a:lvl1pPr>
          </a:lstStyle>
          <a:p>
            <a:r>
              <a:rPr lang="en-US"/>
              <a:t>Click to edit Master title style</a:t>
            </a:r>
            <a:endParaRPr lang="en-US" dirty="0"/>
          </a:p>
        </p:txBody>
      </p:sp>
      <p:sp>
        <p:nvSpPr>
          <p:cNvPr id="7" name="Text Placeholder 6"/>
          <p:cNvSpPr>
            <a:spLocks noGrp="1"/>
          </p:cNvSpPr>
          <p:nvPr>
            <p:ph type="body" sz="quarter" idx="12"/>
          </p:nvPr>
        </p:nvSpPr>
        <p:spPr>
          <a:xfrm>
            <a:off x="485140" y="721837"/>
            <a:ext cx="6830059" cy="409734"/>
          </a:xfrm>
        </p:spPr>
        <p:txBody>
          <a:bodyPr/>
          <a:lstStyle>
            <a:lvl1pPr>
              <a:defRPr/>
            </a:lvl1pPr>
            <a:lvl2pPr marL="0" indent="0">
              <a:buNone/>
              <a:defRPr sz="1280">
                <a:latin typeface="+mj-lt"/>
              </a:defRPr>
            </a:lvl2pPr>
            <a:lvl3pPr>
              <a:defRPr/>
            </a:lvl3pPr>
          </a:lstStyle>
          <a:p>
            <a:pPr lvl="0"/>
            <a:r>
              <a:rPr lang="en-US" dirty="0"/>
              <a:t>Edit Master text styles</a:t>
            </a:r>
          </a:p>
        </p:txBody>
      </p:sp>
      <p:sp>
        <p:nvSpPr>
          <p:cNvPr id="9" name="Text Placeholder 8"/>
          <p:cNvSpPr>
            <a:spLocks noGrp="1"/>
          </p:cNvSpPr>
          <p:nvPr>
            <p:ph type="body" sz="quarter" idx="13"/>
          </p:nvPr>
        </p:nvSpPr>
        <p:spPr>
          <a:xfrm>
            <a:off x="485143" y="1680218"/>
            <a:ext cx="6830059" cy="5064760"/>
          </a:xfrm>
        </p:spPr>
        <p:txBody>
          <a:bodyPr/>
          <a:lstStyle>
            <a:lvl1pPr>
              <a:defRPr sz="1320">
                <a:solidFill>
                  <a:srgbClr val="575855"/>
                </a:solidFill>
              </a:defRPr>
            </a:lvl1pPr>
          </a:lstStyle>
          <a:p>
            <a:pPr lvl="0"/>
            <a:r>
              <a:rPr lang="en-US"/>
              <a:t>Edit Master text styles</a:t>
            </a:r>
          </a:p>
        </p:txBody>
      </p:sp>
    </p:spTree>
    <p:extLst>
      <p:ext uri="{BB962C8B-B14F-4D97-AF65-F5344CB8AC3E}">
        <p14:creationId xmlns:p14="http://schemas.microsoft.com/office/powerpoint/2010/main" val="4095687143"/>
      </p:ext>
    </p:extLst>
  </p:cSld>
  <p:clrMapOvr>
    <a:masterClrMapping/>
  </p:clrMapOvr>
  <p:transition spd="med"/>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84886" y="1066490"/>
            <a:ext cx="11310874" cy="396550"/>
          </a:xfrm>
        </p:spPr>
        <p:txBody>
          <a:bodyPr lIns="0" tIns="0" rIns="0" bIns="0"/>
          <a:lstStyle>
            <a:lvl1pPr>
              <a:defRPr sz="1680" b="0" cap="none">
                <a:solidFill>
                  <a:schemeClr val="bg1">
                    <a:lumMod val="50000"/>
                  </a:schemeClr>
                </a:solidFill>
                <a:latin typeface="+mj-lt"/>
              </a:defRPr>
            </a:lvl1pPr>
          </a:lstStyle>
          <a:p>
            <a:r>
              <a:rPr lang="en-US" dirty="0"/>
              <a:t>Click to edit master title style</a:t>
            </a:r>
          </a:p>
        </p:txBody>
      </p:sp>
      <p:sp>
        <p:nvSpPr>
          <p:cNvPr id="5" name="Text Placeholder 6"/>
          <p:cNvSpPr>
            <a:spLocks noGrp="1"/>
          </p:cNvSpPr>
          <p:nvPr>
            <p:ph type="body" sz="quarter" idx="12"/>
          </p:nvPr>
        </p:nvSpPr>
        <p:spPr>
          <a:xfrm>
            <a:off x="484886" y="721837"/>
            <a:ext cx="11310875" cy="344653"/>
          </a:xfrm>
        </p:spPr>
        <p:txBody>
          <a:bodyPr/>
          <a:lstStyle>
            <a:lvl1pPr>
              <a:defRPr/>
            </a:lvl1pPr>
            <a:lvl2pPr marL="0" indent="0">
              <a:buNone/>
              <a:defRPr sz="1280">
                <a:latin typeface="+mj-lt"/>
              </a:defRPr>
            </a:lvl2pPr>
            <a:lvl3pPr>
              <a:defRPr/>
            </a:lvl3pPr>
          </a:lstStyle>
          <a:p>
            <a:pPr lvl="0"/>
            <a:r>
              <a:rPr lang="en-US" dirty="0"/>
              <a:t>Edit Master text styles</a:t>
            </a:r>
          </a:p>
        </p:txBody>
      </p:sp>
    </p:spTree>
    <p:extLst>
      <p:ext uri="{BB962C8B-B14F-4D97-AF65-F5344CB8AC3E}">
        <p14:creationId xmlns:p14="http://schemas.microsoft.com/office/powerpoint/2010/main" val="2883867602"/>
      </p:ext>
    </p:extLst>
  </p:cSld>
  <p:clrMapOvr>
    <a:masterClrMapping/>
  </p:clrMapOvr>
  <p:transition spd="med"/>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12 col Grid">
    <p:spTree>
      <p:nvGrpSpPr>
        <p:cNvPr id="1" name=""/>
        <p:cNvGrpSpPr/>
        <p:nvPr/>
      </p:nvGrpSpPr>
      <p:grpSpPr>
        <a:xfrm>
          <a:off x="0" y="0"/>
          <a:ext cx="0" cy="0"/>
          <a:chOff x="0" y="0"/>
          <a:chExt cx="0" cy="0"/>
        </a:xfrm>
      </p:grpSpPr>
      <p:grpSp>
        <p:nvGrpSpPr>
          <p:cNvPr id="5" name="Group 42"/>
          <p:cNvGrpSpPr>
            <a:grpSpLocks/>
          </p:cNvGrpSpPr>
          <p:nvPr/>
        </p:nvGrpSpPr>
        <p:grpSpPr bwMode="auto">
          <a:xfrm>
            <a:off x="478155" y="466726"/>
            <a:ext cx="13698854" cy="7244715"/>
            <a:chOff x="0" y="0"/>
            <a:chExt cx="8561734" cy="4527137"/>
          </a:xfrm>
        </p:grpSpPr>
        <p:sp>
          <p:nvSpPr>
            <p:cNvPr id="6" name="Shape 30"/>
            <p:cNvSpPr>
              <a:spLocks noChangeArrowheads="1"/>
            </p:cNvSpPr>
            <p:nvPr/>
          </p:nvSpPr>
          <p:spPr bwMode="auto">
            <a:xfrm>
              <a:off x="0"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7" name="Shape 31"/>
            <p:cNvSpPr>
              <a:spLocks noChangeArrowheads="1"/>
            </p:cNvSpPr>
            <p:nvPr/>
          </p:nvSpPr>
          <p:spPr bwMode="auto">
            <a:xfrm>
              <a:off x="729848"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8" name="Shape 32"/>
            <p:cNvSpPr>
              <a:spLocks noChangeArrowheads="1"/>
            </p:cNvSpPr>
            <p:nvPr/>
          </p:nvSpPr>
          <p:spPr bwMode="auto">
            <a:xfrm>
              <a:off x="1447792"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9" name="Shape 33"/>
            <p:cNvSpPr>
              <a:spLocks noChangeArrowheads="1"/>
            </p:cNvSpPr>
            <p:nvPr/>
          </p:nvSpPr>
          <p:spPr bwMode="auto">
            <a:xfrm>
              <a:off x="2177640"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0" name="Shape 34"/>
            <p:cNvSpPr>
              <a:spLocks noChangeArrowheads="1"/>
            </p:cNvSpPr>
            <p:nvPr/>
          </p:nvSpPr>
          <p:spPr bwMode="auto">
            <a:xfrm>
              <a:off x="2901536"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1" name="Shape 35"/>
            <p:cNvSpPr>
              <a:spLocks noChangeArrowheads="1"/>
            </p:cNvSpPr>
            <p:nvPr/>
          </p:nvSpPr>
          <p:spPr bwMode="auto">
            <a:xfrm>
              <a:off x="3632575"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2" name="Shape 36"/>
            <p:cNvSpPr>
              <a:spLocks noChangeArrowheads="1"/>
            </p:cNvSpPr>
            <p:nvPr/>
          </p:nvSpPr>
          <p:spPr bwMode="auto">
            <a:xfrm>
              <a:off x="4349327"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3" name="Shape 37"/>
            <p:cNvSpPr>
              <a:spLocks noChangeArrowheads="1"/>
            </p:cNvSpPr>
            <p:nvPr/>
          </p:nvSpPr>
          <p:spPr bwMode="auto">
            <a:xfrm>
              <a:off x="5080367"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4" name="Shape 38"/>
            <p:cNvSpPr>
              <a:spLocks noChangeArrowheads="1"/>
            </p:cNvSpPr>
            <p:nvPr/>
          </p:nvSpPr>
          <p:spPr bwMode="auto">
            <a:xfrm>
              <a:off x="5804263"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5" name="Shape 39"/>
            <p:cNvSpPr>
              <a:spLocks noChangeArrowheads="1"/>
            </p:cNvSpPr>
            <p:nvPr/>
          </p:nvSpPr>
          <p:spPr bwMode="auto">
            <a:xfrm>
              <a:off x="6534112"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6" name="Shape 40"/>
            <p:cNvSpPr>
              <a:spLocks noChangeArrowheads="1"/>
            </p:cNvSpPr>
            <p:nvPr/>
          </p:nvSpPr>
          <p:spPr bwMode="auto">
            <a:xfrm>
              <a:off x="7252054"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7" name="Shape 41"/>
            <p:cNvSpPr>
              <a:spLocks noChangeArrowheads="1"/>
            </p:cNvSpPr>
            <p:nvPr/>
          </p:nvSpPr>
          <p:spPr bwMode="auto">
            <a:xfrm>
              <a:off x="7981903"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grpSp>
      <p:pic>
        <p:nvPicPr>
          <p:cNvPr id="18" name="pasted-image.pd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536" y="7749540"/>
            <a:ext cx="590550" cy="23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sp>
        <p:nvSpPr>
          <p:cNvPr id="19" name="Shape 44"/>
          <p:cNvSpPr/>
          <p:nvPr/>
        </p:nvSpPr>
        <p:spPr>
          <a:xfrm>
            <a:off x="10873368" y="7821869"/>
            <a:ext cx="3301738" cy="177293"/>
          </a:xfrm>
          <a:prstGeom prst="rect">
            <a:avLst/>
          </a:prstGeom>
          <a:ln w="3175">
            <a:miter lim="400000"/>
          </a:ln>
          <a:extLst>
            <a:ext uri="{C572A759-6A51-4108-AA02-DFA0A04FC94B}"/>
          </a:extLst>
        </p:spPr>
        <p:txBody>
          <a:bodyPr wrap="none" lIns="0" tIns="0" rIns="0" bIns="0" anchor="ctr">
            <a:spAutoFit/>
          </a:bodyPr>
          <a:lstStyle/>
          <a:p>
            <a:pPr marL="0" lvl="1" algn="r" eaLnBrk="1" fontAlgn="auto">
              <a:lnSpc>
                <a:spcPct val="90000"/>
              </a:lnSpc>
              <a:spcBef>
                <a:spcPts val="0"/>
              </a:spcBef>
              <a:spcAft>
                <a:spcPts val="0"/>
              </a:spcAft>
              <a:defRPr sz="800" spc="78">
                <a:solidFill>
                  <a:srgbClr val="001934"/>
                </a:solidFill>
                <a:latin typeface="HelvNeue Roman for IBM"/>
                <a:ea typeface="HelvNeue Roman for IBM"/>
                <a:cs typeface="HelvNeue Roman for IBM"/>
                <a:sym typeface="HelvNeue Roman for IBM"/>
              </a:defRPr>
            </a:pPr>
            <a:r>
              <a:rPr sz="1280" kern="0" spc="94" dirty="0">
                <a:solidFill>
                  <a:srgbClr val="575855"/>
                </a:solidFill>
                <a:latin typeface="HelvNeue Roman for IBM"/>
                <a:ea typeface="HelvNeue Roman for IBM"/>
                <a:cs typeface="HelvNeue Roman for IBM"/>
                <a:sym typeface="HelvNeue Roman for IBM"/>
              </a:rPr>
              <a:t>IBM Global Business Services</a:t>
            </a:r>
            <a:r>
              <a:rPr sz="1280" kern="0" spc="94" dirty="0">
                <a:solidFill>
                  <a:srgbClr val="001934"/>
                </a:solidFill>
                <a:latin typeface="HelvNeue Roman for IBM"/>
                <a:ea typeface="HelvNeue Roman for IBM"/>
                <a:cs typeface="HelvNeue Roman for IBM"/>
                <a:sym typeface="HelvNeue Roman for IBM"/>
              </a:rPr>
              <a:t> </a:t>
            </a:r>
            <a:r>
              <a:rPr sz="1280" kern="0" spc="94" dirty="0">
                <a:solidFill>
                  <a:srgbClr val="01B1F2"/>
                </a:solidFill>
                <a:latin typeface="HelvNeue Bold for IBM"/>
                <a:ea typeface="HelvNeue Bold for IBM"/>
                <a:cs typeface="HelvNeue Bold for IBM"/>
                <a:sym typeface="HelvNeue Bold for IBM"/>
              </a:rPr>
              <a:t>Methods</a:t>
            </a:r>
          </a:p>
        </p:txBody>
      </p:sp>
      <p:sp>
        <p:nvSpPr>
          <p:cNvPr id="20" name="Shape 45"/>
          <p:cNvSpPr/>
          <p:nvPr/>
        </p:nvSpPr>
        <p:spPr>
          <a:xfrm>
            <a:off x="476252" y="472441"/>
            <a:ext cx="13698856" cy="7242810"/>
          </a:xfrm>
          <a:prstGeom prst="rect">
            <a:avLst/>
          </a:prstGeom>
          <a:ln w="3175">
            <a:solidFill>
              <a:srgbClr val="80D8ED"/>
            </a:solidFill>
          </a:ln>
        </p:spPr>
        <p:txBody>
          <a:bodyPr lIns="0" tIns="0" rIns="0" bIns="0"/>
          <a:lstStyle/>
          <a:p>
            <a:pPr eaLnBrk="1" fontAlgn="auto">
              <a:lnSpc>
                <a:spcPct val="90000"/>
              </a:lnSpc>
              <a:spcBef>
                <a:spcPts val="0"/>
              </a:spcBef>
              <a:spcAft>
                <a:spcPts val="0"/>
              </a:spcAft>
              <a:defRPr/>
            </a:pPr>
            <a:endParaRPr sz="3200" kern="0" dirty="0">
              <a:latin typeface="+mj-lt"/>
              <a:ea typeface="+mj-ea"/>
              <a:cs typeface="+mj-cs"/>
              <a:sym typeface="Helvetica"/>
            </a:endParaRPr>
          </a:p>
        </p:txBody>
      </p:sp>
      <p:grpSp>
        <p:nvGrpSpPr>
          <p:cNvPr id="21" name="Group 48"/>
          <p:cNvGrpSpPr>
            <a:grpSpLocks/>
          </p:cNvGrpSpPr>
          <p:nvPr/>
        </p:nvGrpSpPr>
        <p:grpSpPr bwMode="auto">
          <a:xfrm>
            <a:off x="6055997" y="472441"/>
            <a:ext cx="224790" cy="7242810"/>
            <a:chOff x="0" y="0"/>
            <a:chExt cx="141262" cy="4527137"/>
          </a:xfrm>
        </p:grpSpPr>
        <p:sp>
          <p:nvSpPr>
            <p:cNvPr id="22" name="Shape 46"/>
            <p:cNvSpPr/>
            <p:nvPr/>
          </p:nvSpPr>
          <p:spPr>
            <a:xfrm flipV="1">
              <a:off x="14126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23" name="Shape 47"/>
            <p:cNvSpPr/>
            <p:nvPr/>
          </p:nvSpPr>
          <p:spPr>
            <a:xfrm flipV="1">
              <a:off x="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24" name="Group 51"/>
          <p:cNvGrpSpPr>
            <a:grpSpLocks/>
          </p:cNvGrpSpPr>
          <p:nvPr/>
        </p:nvGrpSpPr>
        <p:grpSpPr bwMode="auto">
          <a:xfrm>
            <a:off x="1409702" y="472441"/>
            <a:ext cx="226696" cy="7242810"/>
            <a:chOff x="0" y="0"/>
            <a:chExt cx="141262" cy="4527137"/>
          </a:xfrm>
        </p:grpSpPr>
        <p:sp>
          <p:nvSpPr>
            <p:cNvPr id="25" name="Shape 49"/>
            <p:cNvSpPr/>
            <p:nvPr/>
          </p:nvSpPr>
          <p:spPr>
            <a:xfrm flipV="1">
              <a:off x="14126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26" name="Shape 50"/>
            <p:cNvSpPr/>
            <p:nvPr/>
          </p:nvSpPr>
          <p:spPr>
            <a:xfrm flipV="1">
              <a:off x="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27" name="Group 54"/>
          <p:cNvGrpSpPr>
            <a:grpSpLocks/>
          </p:cNvGrpSpPr>
          <p:nvPr/>
        </p:nvGrpSpPr>
        <p:grpSpPr bwMode="auto">
          <a:xfrm>
            <a:off x="7216142" y="472441"/>
            <a:ext cx="226696" cy="7242810"/>
            <a:chOff x="0" y="0"/>
            <a:chExt cx="141262" cy="4527137"/>
          </a:xfrm>
        </p:grpSpPr>
        <p:sp>
          <p:nvSpPr>
            <p:cNvPr id="28" name="Shape 52"/>
            <p:cNvSpPr/>
            <p:nvPr/>
          </p:nvSpPr>
          <p:spPr>
            <a:xfrm flipV="1">
              <a:off x="14126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29" name="Shape 53"/>
            <p:cNvSpPr/>
            <p:nvPr/>
          </p:nvSpPr>
          <p:spPr>
            <a:xfrm flipV="1">
              <a:off x="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30" name="Group 57"/>
          <p:cNvGrpSpPr>
            <a:grpSpLocks/>
          </p:cNvGrpSpPr>
          <p:nvPr/>
        </p:nvGrpSpPr>
        <p:grpSpPr bwMode="auto">
          <a:xfrm>
            <a:off x="8378191" y="472441"/>
            <a:ext cx="224790" cy="7242810"/>
            <a:chOff x="0" y="0"/>
            <a:chExt cx="141262" cy="4527137"/>
          </a:xfrm>
        </p:grpSpPr>
        <p:sp>
          <p:nvSpPr>
            <p:cNvPr id="31" name="Shape 55"/>
            <p:cNvSpPr/>
            <p:nvPr/>
          </p:nvSpPr>
          <p:spPr>
            <a:xfrm flipV="1">
              <a:off x="14126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32" name="Shape 56"/>
            <p:cNvSpPr/>
            <p:nvPr/>
          </p:nvSpPr>
          <p:spPr>
            <a:xfrm flipV="1">
              <a:off x="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33" name="Group 60"/>
          <p:cNvGrpSpPr>
            <a:grpSpLocks/>
          </p:cNvGrpSpPr>
          <p:nvPr/>
        </p:nvGrpSpPr>
        <p:grpSpPr bwMode="auto">
          <a:xfrm>
            <a:off x="2571751" y="472441"/>
            <a:ext cx="226696" cy="7242810"/>
            <a:chOff x="0" y="0"/>
            <a:chExt cx="141262" cy="4527137"/>
          </a:xfrm>
        </p:grpSpPr>
        <p:sp>
          <p:nvSpPr>
            <p:cNvPr id="34" name="Shape 58"/>
            <p:cNvSpPr/>
            <p:nvPr/>
          </p:nvSpPr>
          <p:spPr>
            <a:xfrm flipV="1">
              <a:off x="14126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35" name="Shape 59"/>
            <p:cNvSpPr/>
            <p:nvPr/>
          </p:nvSpPr>
          <p:spPr>
            <a:xfrm flipV="1">
              <a:off x="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36" name="Group 63"/>
          <p:cNvGrpSpPr>
            <a:grpSpLocks/>
          </p:cNvGrpSpPr>
          <p:nvPr/>
        </p:nvGrpSpPr>
        <p:grpSpPr bwMode="auto">
          <a:xfrm>
            <a:off x="3733800" y="472441"/>
            <a:ext cx="224790" cy="7242810"/>
            <a:chOff x="0" y="0"/>
            <a:chExt cx="141262" cy="4527137"/>
          </a:xfrm>
        </p:grpSpPr>
        <p:sp>
          <p:nvSpPr>
            <p:cNvPr id="37" name="Shape 61"/>
            <p:cNvSpPr/>
            <p:nvPr/>
          </p:nvSpPr>
          <p:spPr>
            <a:xfrm flipV="1">
              <a:off x="14126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38" name="Shape 62"/>
            <p:cNvSpPr/>
            <p:nvPr/>
          </p:nvSpPr>
          <p:spPr>
            <a:xfrm flipV="1">
              <a:off x="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39" name="Group 66"/>
          <p:cNvGrpSpPr>
            <a:grpSpLocks/>
          </p:cNvGrpSpPr>
          <p:nvPr/>
        </p:nvGrpSpPr>
        <p:grpSpPr bwMode="auto">
          <a:xfrm>
            <a:off x="4893946" y="472441"/>
            <a:ext cx="226694" cy="7242810"/>
            <a:chOff x="0" y="0"/>
            <a:chExt cx="141262" cy="4527137"/>
          </a:xfrm>
        </p:grpSpPr>
        <p:sp>
          <p:nvSpPr>
            <p:cNvPr id="40" name="Shape 64"/>
            <p:cNvSpPr/>
            <p:nvPr/>
          </p:nvSpPr>
          <p:spPr>
            <a:xfrm flipV="1">
              <a:off x="14126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41" name="Shape 65"/>
            <p:cNvSpPr/>
            <p:nvPr/>
          </p:nvSpPr>
          <p:spPr>
            <a:xfrm flipV="1">
              <a:off x="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2" name="Group 69"/>
          <p:cNvGrpSpPr>
            <a:grpSpLocks/>
          </p:cNvGrpSpPr>
          <p:nvPr/>
        </p:nvGrpSpPr>
        <p:grpSpPr bwMode="auto">
          <a:xfrm>
            <a:off x="9538336" y="472441"/>
            <a:ext cx="226694" cy="7242810"/>
            <a:chOff x="0" y="0"/>
            <a:chExt cx="141262" cy="4527137"/>
          </a:xfrm>
        </p:grpSpPr>
        <p:sp>
          <p:nvSpPr>
            <p:cNvPr id="43" name="Shape 67"/>
            <p:cNvSpPr/>
            <p:nvPr/>
          </p:nvSpPr>
          <p:spPr>
            <a:xfrm flipV="1">
              <a:off x="14126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44" name="Shape 68"/>
            <p:cNvSpPr/>
            <p:nvPr/>
          </p:nvSpPr>
          <p:spPr>
            <a:xfrm flipV="1">
              <a:off x="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5" name="Group 72"/>
          <p:cNvGrpSpPr>
            <a:grpSpLocks/>
          </p:cNvGrpSpPr>
          <p:nvPr/>
        </p:nvGrpSpPr>
        <p:grpSpPr bwMode="auto">
          <a:xfrm>
            <a:off x="10700386" y="472441"/>
            <a:ext cx="224790" cy="7242810"/>
            <a:chOff x="0" y="0"/>
            <a:chExt cx="141262" cy="4527137"/>
          </a:xfrm>
        </p:grpSpPr>
        <p:sp>
          <p:nvSpPr>
            <p:cNvPr id="46" name="Shape 70"/>
            <p:cNvSpPr/>
            <p:nvPr/>
          </p:nvSpPr>
          <p:spPr>
            <a:xfrm flipV="1">
              <a:off x="14126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47" name="Shape 71"/>
            <p:cNvSpPr/>
            <p:nvPr/>
          </p:nvSpPr>
          <p:spPr>
            <a:xfrm flipV="1">
              <a:off x="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8" name="Group 75"/>
          <p:cNvGrpSpPr>
            <a:grpSpLocks/>
          </p:cNvGrpSpPr>
          <p:nvPr/>
        </p:nvGrpSpPr>
        <p:grpSpPr bwMode="auto">
          <a:xfrm>
            <a:off x="11860532" y="472441"/>
            <a:ext cx="226696" cy="7242810"/>
            <a:chOff x="0" y="0"/>
            <a:chExt cx="141262" cy="4527137"/>
          </a:xfrm>
        </p:grpSpPr>
        <p:sp>
          <p:nvSpPr>
            <p:cNvPr id="49" name="Shape 73"/>
            <p:cNvSpPr/>
            <p:nvPr/>
          </p:nvSpPr>
          <p:spPr>
            <a:xfrm flipV="1">
              <a:off x="14126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50" name="Shape 74"/>
            <p:cNvSpPr/>
            <p:nvPr/>
          </p:nvSpPr>
          <p:spPr>
            <a:xfrm flipV="1">
              <a:off x="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51" name="Group 78"/>
          <p:cNvGrpSpPr>
            <a:grpSpLocks/>
          </p:cNvGrpSpPr>
          <p:nvPr/>
        </p:nvGrpSpPr>
        <p:grpSpPr bwMode="auto">
          <a:xfrm>
            <a:off x="13022581" y="472441"/>
            <a:ext cx="224790" cy="7242810"/>
            <a:chOff x="0" y="0"/>
            <a:chExt cx="141262" cy="4527137"/>
          </a:xfrm>
        </p:grpSpPr>
        <p:sp>
          <p:nvSpPr>
            <p:cNvPr id="52" name="Shape 76"/>
            <p:cNvSpPr/>
            <p:nvPr/>
          </p:nvSpPr>
          <p:spPr>
            <a:xfrm flipV="1">
              <a:off x="14126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53" name="Shape 77"/>
            <p:cNvSpPr/>
            <p:nvPr/>
          </p:nvSpPr>
          <p:spPr>
            <a:xfrm flipV="1">
              <a:off x="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sp>
        <p:nvSpPr>
          <p:cNvPr id="54" name="Rectangle 53"/>
          <p:cNvSpPr/>
          <p:nvPr/>
        </p:nvSpPr>
        <p:spPr>
          <a:xfrm>
            <a:off x="13927457" y="7520939"/>
            <a:ext cx="295275" cy="283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a:lnSpc>
                <a:spcPct val="90000"/>
              </a:lnSpc>
              <a:spcBef>
                <a:spcPts val="0"/>
              </a:spcBef>
              <a:spcAft>
                <a:spcPts val="0"/>
              </a:spcAft>
              <a:defRPr/>
            </a:pPr>
            <a:fld id="{A1074DC7-B1A6-4562-AC45-7DCD3488852B}" type="slidenum">
              <a:rPr lang="en-US" sz="1261" kern="0">
                <a:solidFill>
                  <a:schemeClr val="bg1">
                    <a:lumMod val="50000"/>
                  </a:schemeClr>
                </a:solidFill>
                <a:sym typeface="Helvetica"/>
              </a:rPr>
              <a:pPr algn="ctr" eaLnBrk="1" fontAlgn="auto">
                <a:lnSpc>
                  <a:spcPct val="90000"/>
                </a:lnSpc>
                <a:spcBef>
                  <a:spcPts val="0"/>
                </a:spcBef>
                <a:spcAft>
                  <a:spcPts val="0"/>
                </a:spcAft>
                <a:defRPr/>
              </a:pPr>
              <a:t>‹#›</a:t>
            </a:fld>
            <a:endParaRPr lang="en-US" sz="1261" kern="0" dirty="0">
              <a:solidFill>
                <a:schemeClr val="bg1">
                  <a:lumMod val="50000"/>
                </a:schemeClr>
              </a:solidFill>
              <a:sym typeface="Helvetica"/>
            </a:endParaRPr>
          </a:p>
        </p:txBody>
      </p:sp>
      <p:sp>
        <p:nvSpPr>
          <p:cNvPr id="79" name="Title 1"/>
          <p:cNvSpPr>
            <a:spLocks noGrp="1"/>
          </p:cNvSpPr>
          <p:nvPr>
            <p:ph type="title"/>
          </p:nvPr>
        </p:nvSpPr>
        <p:spPr>
          <a:xfrm>
            <a:off x="484887" y="507219"/>
            <a:ext cx="11704323" cy="155726"/>
          </a:xfrm>
        </p:spPr>
        <p:txBody>
          <a:bodyPr/>
          <a:lstStyle>
            <a:lvl1pPr>
              <a:defRPr sz="1261" b="1">
                <a:solidFill>
                  <a:srgbClr val="575855"/>
                </a:solidFill>
                <a:latin typeface="+mj-lt"/>
              </a:defRPr>
            </a:lvl1pPr>
          </a:lstStyle>
          <a:p>
            <a:r>
              <a:rPr lang="en-US"/>
              <a:t>Click to edit Master title style</a:t>
            </a:r>
            <a:endParaRPr lang="en-US" dirty="0"/>
          </a:p>
        </p:txBody>
      </p:sp>
      <p:sp>
        <p:nvSpPr>
          <p:cNvPr id="81" name="Text Placeholder 6"/>
          <p:cNvSpPr>
            <a:spLocks noGrp="1"/>
          </p:cNvSpPr>
          <p:nvPr>
            <p:ph type="body" sz="quarter" idx="12"/>
          </p:nvPr>
        </p:nvSpPr>
        <p:spPr>
          <a:xfrm>
            <a:off x="485140" y="721837"/>
            <a:ext cx="6830059" cy="409734"/>
          </a:xfrm>
        </p:spPr>
        <p:txBody>
          <a:bodyPr/>
          <a:lstStyle>
            <a:lvl1pPr>
              <a:defRPr/>
            </a:lvl1pPr>
            <a:lvl2pPr marL="0" indent="0">
              <a:buNone/>
              <a:defRPr sz="1280">
                <a:latin typeface="+mj-lt"/>
              </a:defRPr>
            </a:lvl2pPr>
            <a:lvl3pPr>
              <a:defRPr/>
            </a:lvl3pPr>
          </a:lstStyle>
          <a:p>
            <a:pPr lvl="0"/>
            <a:r>
              <a:rPr lang="en-US"/>
              <a:t>Edit Master text styles</a:t>
            </a:r>
          </a:p>
        </p:txBody>
      </p:sp>
      <p:sp>
        <p:nvSpPr>
          <p:cNvPr id="82" name="Text Placeholder 8"/>
          <p:cNvSpPr>
            <a:spLocks noGrp="1"/>
          </p:cNvSpPr>
          <p:nvPr>
            <p:ph type="body" sz="quarter" idx="13"/>
          </p:nvPr>
        </p:nvSpPr>
        <p:spPr>
          <a:xfrm>
            <a:off x="485143" y="1680218"/>
            <a:ext cx="6830059" cy="5064760"/>
          </a:xfrm>
        </p:spPr>
        <p:txBody>
          <a:bodyPr/>
          <a:lstStyle>
            <a:lvl1pPr>
              <a:defRPr sz="1320">
                <a:solidFill>
                  <a:srgbClr val="575855"/>
                </a:solidFill>
              </a:defRPr>
            </a:lvl1pPr>
          </a:lstStyle>
          <a:p>
            <a:pPr lvl="0"/>
            <a:r>
              <a:rPr lang="en-US"/>
              <a:t>Edit Master text styles</a:t>
            </a:r>
          </a:p>
        </p:txBody>
      </p:sp>
    </p:spTree>
    <p:extLst>
      <p:ext uri="{BB962C8B-B14F-4D97-AF65-F5344CB8AC3E}">
        <p14:creationId xmlns:p14="http://schemas.microsoft.com/office/powerpoint/2010/main" val="1780985078"/>
      </p:ext>
    </p:extLst>
  </p:cSld>
  <p:clrMapOvr>
    <a:masterClrMapping/>
  </p:clrMapOvr>
  <p:transition spd="med"/>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24 col Grid">
    <p:spTree>
      <p:nvGrpSpPr>
        <p:cNvPr id="1" name=""/>
        <p:cNvGrpSpPr/>
        <p:nvPr/>
      </p:nvGrpSpPr>
      <p:grpSpPr>
        <a:xfrm>
          <a:off x="0" y="0"/>
          <a:ext cx="0" cy="0"/>
          <a:chOff x="0" y="0"/>
          <a:chExt cx="0" cy="0"/>
        </a:xfrm>
      </p:grpSpPr>
      <p:grpSp>
        <p:nvGrpSpPr>
          <p:cNvPr id="5" name="Group 110"/>
          <p:cNvGrpSpPr>
            <a:grpSpLocks/>
          </p:cNvGrpSpPr>
          <p:nvPr/>
        </p:nvGrpSpPr>
        <p:grpSpPr bwMode="auto">
          <a:xfrm>
            <a:off x="478157" y="487681"/>
            <a:ext cx="13687424" cy="7242810"/>
            <a:chOff x="0" y="0"/>
            <a:chExt cx="8555421" cy="4527137"/>
          </a:xfrm>
        </p:grpSpPr>
        <p:sp>
          <p:nvSpPr>
            <p:cNvPr id="6" name="Shape 86"/>
            <p:cNvSpPr>
              <a:spLocks noChangeArrowheads="1"/>
            </p:cNvSpPr>
            <p:nvPr/>
          </p:nvSpPr>
          <p:spPr bwMode="auto">
            <a:xfrm>
              <a:off x="0" y="0"/>
              <a:ext cx="217904"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7" name="Shape 87"/>
            <p:cNvSpPr>
              <a:spLocks noChangeArrowheads="1"/>
            </p:cNvSpPr>
            <p:nvPr/>
          </p:nvSpPr>
          <p:spPr bwMode="auto">
            <a:xfrm>
              <a:off x="358410"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8" name="Shape 88"/>
            <p:cNvSpPr>
              <a:spLocks noChangeArrowheads="1"/>
            </p:cNvSpPr>
            <p:nvPr/>
          </p:nvSpPr>
          <p:spPr bwMode="auto">
            <a:xfrm>
              <a:off x="728729"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9" name="Shape 89"/>
            <p:cNvSpPr>
              <a:spLocks noChangeArrowheads="1"/>
            </p:cNvSpPr>
            <p:nvPr/>
          </p:nvSpPr>
          <p:spPr bwMode="auto">
            <a:xfrm>
              <a:off x="1087139"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0" name="Shape 90"/>
            <p:cNvSpPr>
              <a:spLocks noChangeArrowheads="1"/>
            </p:cNvSpPr>
            <p:nvPr/>
          </p:nvSpPr>
          <p:spPr bwMode="auto">
            <a:xfrm>
              <a:off x="1452695" y="0"/>
              <a:ext cx="217904"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1" name="Shape 91"/>
            <p:cNvSpPr>
              <a:spLocks noChangeArrowheads="1"/>
            </p:cNvSpPr>
            <p:nvPr/>
          </p:nvSpPr>
          <p:spPr bwMode="auto">
            <a:xfrm>
              <a:off x="1811106"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2" name="Shape 92"/>
            <p:cNvSpPr>
              <a:spLocks noChangeArrowheads="1"/>
            </p:cNvSpPr>
            <p:nvPr/>
          </p:nvSpPr>
          <p:spPr bwMode="auto">
            <a:xfrm>
              <a:off x="2181424"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3" name="Shape 93"/>
            <p:cNvSpPr>
              <a:spLocks noChangeArrowheads="1"/>
            </p:cNvSpPr>
            <p:nvPr/>
          </p:nvSpPr>
          <p:spPr bwMode="auto">
            <a:xfrm>
              <a:off x="2539835"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4" name="Shape 94"/>
            <p:cNvSpPr>
              <a:spLocks noChangeArrowheads="1"/>
            </p:cNvSpPr>
            <p:nvPr/>
          </p:nvSpPr>
          <p:spPr bwMode="auto">
            <a:xfrm>
              <a:off x="2897055"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5" name="Shape 95"/>
            <p:cNvSpPr>
              <a:spLocks noChangeArrowheads="1"/>
            </p:cNvSpPr>
            <p:nvPr/>
          </p:nvSpPr>
          <p:spPr bwMode="auto">
            <a:xfrm>
              <a:off x="3268564"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6" name="Shape 96"/>
            <p:cNvSpPr>
              <a:spLocks noChangeArrowheads="1"/>
            </p:cNvSpPr>
            <p:nvPr/>
          </p:nvSpPr>
          <p:spPr bwMode="auto">
            <a:xfrm>
              <a:off x="3626975" y="0"/>
              <a:ext cx="217904"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7" name="Shape 97"/>
            <p:cNvSpPr>
              <a:spLocks noChangeArrowheads="1"/>
            </p:cNvSpPr>
            <p:nvPr/>
          </p:nvSpPr>
          <p:spPr bwMode="auto">
            <a:xfrm>
              <a:off x="3997293"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8" name="Shape 98"/>
            <p:cNvSpPr>
              <a:spLocks noChangeArrowheads="1"/>
            </p:cNvSpPr>
            <p:nvPr/>
          </p:nvSpPr>
          <p:spPr bwMode="auto">
            <a:xfrm>
              <a:off x="4349750"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9" name="Shape 99"/>
            <p:cNvSpPr>
              <a:spLocks noChangeArrowheads="1"/>
            </p:cNvSpPr>
            <p:nvPr/>
          </p:nvSpPr>
          <p:spPr bwMode="auto">
            <a:xfrm>
              <a:off x="4721259"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0" name="Shape 100"/>
            <p:cNvSpPr>
              <a:spLocks noChangeArrowheads="1"/>
            </p:cNvSpPr>
            <p:nvPr/>
          </p:nvSpPr>
          <p:spPr bwMode="auto">
            <a:xfrm>
              <a:off x="5079670" y="0"/>
              <a:ext cx="217904"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1" name="Shape 101"/>
            <p:cNvSpPr>
              <a:spLocks noChangeArrowheads="1"/>
            </p:cNvSpPr>
            <p:nvPr/>
          </p:nvSpPr>
          <p:spPr bwMode="auto">
            <a:xfrm>
              <a:off x="5438080" y="0"/>
              <a:ext cx="21790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2" name="Shape 102"/>
            <p:cNvSpPr>
              <a:spLocks noChangeArrowheads="1"/>
            </p:cNvSpPr>
            <p:nvPr/>
          </p:nvSpPr>
          <p:spPr bwMode="auto">
            <a:xfrm>
              <a:off x="5796491"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3" name="Shape 103"/>
            <p:cNvSpPr>
              <a:spLocks noChangeArrowheads="1"/>
            </p:cNvSpPr>
            <p:nvPr/>
          </p:nvSpPr>
          <p:spPr bwMode="auto">
            <a:xfrm>
              <a:off x="6168000"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4" name="Shape 104"/>
            <p:cNvSpPr>
              <a:spLocks noChangeArrowheads="1"/>
            </p:cNvSpPr>
            <p:nvPr/>
          </p:nvSpPr>
          <p:spPr bwMode="auto">
            <a:xfrm>
              <a:off x="6525220"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5" name="Shape 105"/>
            <p:cNvSpPr>
              <a:spLocks noChangeArrowheads="1"/>
            </p:cNvSpPr>
            <p:nvPr/>
          </p:nvSpPr>
          <p:spPr bwMode="auto">
            <a:xfrm>
              <a:off x="6896729"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6" name="Shape 106"/>
            <p:cNvSpPr>
              <a:spLocks noChangeArrowheads="1"/>
            </p:cNvSpPr>
            <p:nvPr/>
          </p:nvSpPr>
          <p:spPr bwMode="auto">
            <a:xfrm>
              <a:off x="7249187"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7" name="Shape 107"/>
            <p:cNvSpPr>
              <a:spLocks noChangeArrowheads="1"/>
            </p:cNvSpPr>
            <p:nvPr/>
          </p:nvSpPr>
          <p:spPr bwMode="auto">
            <a:xfrm>
              <a:off x="7620695"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8" name="Shape 108"/>
            <p:cNvSpPr>
              <a:spLocks noChangeArrowheads="1"/>
            </p:cNvSpPr>
            <p:nvPr/>
          </p:nvSpPr>
          <p:spPr bwMode="auto">
            <a:xfrm>
              <a:off x="7977916"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9" name="Shape 109"/>
            <p:cNvSpPr>
              <a:spLocks noChangeArrowheads="1"/>
            </p:cNvSpPr>
            <p:nvPr/>
          </p:nvSpPr>
          <p:spPr bwMode="auto">
            <a:xfrm>
              <a:off x="8337517" y="0"/>
              <a:ext cx="217904"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grpSp>
      <p:sp>
        <p:nvSpPr>
          <p:cNvPr id="30" name="Shape 111"/>
          <p:cNvSpPr/>
          <p:nvPr/>
        </p:nvSpPr>
        <p:spPr>
          <a:xfrm>
            <a:off x="10873368" y="7821869"/>
            <a:ext cx="3301738" cy="177293"/>
          </a:xfrm>
          <a:prstGeom prst="rect">
            <a:avLst/>
          </a:prstGeom>
          <a:ln w="3175">
            <a:miter lim="400000"/>
          </a:ln>
          <a:extLst>
            <a:ext uri="{C572A759-6A51-4108-AA02-DFA0A04FC94B}"/>
          </a:extLst>
        </p:spPr>
        <p:txBody>
          <a:bodyPr wrap="none" lIns="0" tIns="0" rIns="0" bIns="0" anchor="ctr">
            <a:spAutoFit/>
          </a:bodyPr>
          <a:lstStyle/>
          <a:p>
            <a:pPr marL="0" lvl="1" algn="r" eaLnBrk="1" fontAlgn="auto">
              <a:lnSpc>
                <a:spcPct val="90000"/>
              </a:lnSpc>
              <a:spcBef>
                <a:spcPts val="0"/>
              </a:spcBef>
              <a:spcAft>
                <a:spcPts val="0"/>
              </a:spcAft>
              <a:defRPr sz="800" spc="78">
                <a:solidFill>
                  <a:srgbClr val="001934"/>
                </a:solidFill>
                <a:latin typeface="HelvNeue Roman for IBM"/>
                <a:ea typeface="HelvNeue Roman for IBM"/>
                <a:cs typeface="HelvNeue Roman for IBM"/>
                <a:sym typeface="HelvNeue Roman for IBM"/>
              </a:defRPr>
            </a:pPr>
            <a:r>
              <a:rPr sz="1280" kern="0" spc="94" dirty="0">
                <a:solidFill>
                  <a:srgbClr val="575855"/>
                </a:solidFill>
                <a:latin typeface="HelvNeue Roman for IBM"/>
                <a:ea typeface="HelvNeue Roman for IBM"/>
                <a:cs typeface="HelvNeue Roman for IBM"/>
                <a:sym typeface="HelvNeue Roman for IBM"/>
              </a:rPr>
              <a:t>IBM Global Business Services</a:t>
            </a:r>
            <a:r>
              <a:rPr sz="1280" kern="0" spc="94" dirty="0">
                <a:solidFill>
                  <a:srgbClr val="001934"/>
                </a:solidFill>
                <a:latin typeface="HelvNeue Roman for IBM"/>
                <a:ea typeface="HelvNeue Roman for IBM"/>
                <a:cs typeface="HelvNeue Roman for IBM"/>
                <a:sym typeface="HelvNeue Roman for IBM"/>
              </a:rPr>
              <a:t> </a:t>
            </a:r>
            <a:r>
              <a:rPr sz="1280" kern="0" spc="94" dirty="0">
                <a:solidFill>
                  <a:srgbClr val="01B1F2"/>
                </a:solidFill>
                <a:latin typeface="HelvNeue Bold for IBM"/>
                <a:ea typeface="HelvNeue Bold for IBM"/>
                <a:cs typeface="HelvNeue Bold for IBM"/>
                <a:sym typeface="HelvNeue Bold for IBM"/>
              </a:rPr>
              <a:t>Methods</a:t>
            </a:r>
          </a:p>
        </p:txBody>
      </p:sp>
      <p:pic>
        <p:nvPicPr>
          <p:cNvPr id="31" name="pasted-image.pd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536" y="7749540"/>
            <a:ext cx="590550" cy="23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pSp>
        <p:nvGrpSpPr>
          <p:cNvPr id="32" name="Group 184"/>
          <p:cNvGrpSpPr>
            <a:grpSpLocks/>
          </p:cNvGrpSpPr>
          <p:nvPr/>
        </p:nvGrpSpPr>
        <p:grpSpPr bwMode="auto">
          <a:xfrm>
            <a:off x="476252" y="481966"/>
            <a:ext cx="13698856" cy="7242810"/>
            <a:chOff x="0" y="0"/>
            <a:chExt cx="8561536" cy="4527138"/>
          </a:xfrm>
        </p:grpSpPr>
        <p:sp>
          <p:nvSpPr>
            <p:cNvPr id="33" name="Shape 114"/>
            <p:cNvSpPr/>
            <p:nvPr/>
          </p:nvSpPr>
          <p:spPr>
            <a:xfrm>
              <a:off x="0" y="0"/>
              <a:ext cx="8561536" cy="4527138"/>
            </a:xfrm>
            <a:prstGeom prst="rect">
              <a:avLst/>
            </a:prstGeom>
            <a:noFill/>
            <a:ln w="3175" cap="flat">
              <a:solidFill>
                <a:srgbClr val="80D8ED"/>
              </a:solidFill>
              <a:prstDash val="solid"/>
              <a:round/>
            </a:ln>
            <a:effectLst/>
          </p:spPr>
          <p:txBody>
            <a:bodyPr lIns="0" tIns="0" rIns="0" bIns="0"/>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nvGrpSpPr>
            <p:cNvPr id="34" name="Group 117"/>
            <p:cNvGrpSpPr>
              <a:grpSpLocks/>
            </p:cNvGrpSpPr>
            <p:nvPr/>
          </p:nvGrpSpPr>
          <p:grpSpPr bwMode="auto">
            <a:xfrm>
              <a:off x="3487052" y="0"/>
              <a:ext cx="141263" cy="4527138"/>
              <a:chOff x="0" y="0"/>
              <a:chExt cx="141262" cy="4527137"/>
            </a:xfrm>
          </p:grpSpPr>
          <p:sp>
            <p:nvSpPr>
              <p:cNvPr id="101" name="Shape 115"/>
              <p:cNvSpPr/>
              <p:nvPr/>
            </p:nvSpPr>
            <p:spPr>
              <a:xfrm flipV="1">
                <a:off x="140676"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102" name="Shape 116"/>
              <p:cNvSpPr/>
              <p:nvPr/>
            </p:nvSpPr>
            <p:spPr>
              <a:xfrm flipV="1">
                <a:off x="187"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35" name="Group 120"/>
            <p:cNvGrpSpPr>
              <a:grpSpLocks/>
            </p:cNvGrpSpPr>
            <p:nvPr/>
          </p:nvGrpSpPr>
          <p:grpSpPr bwMode="auto">
            <a:xfrm>
              <a:off x="584891" y="0"/>
              <a:ext cx="141264" cy="4527138"/>
              <a:chOff x="0" y="0"/>
              <a:chExt cx="141262" cy="4527137"/>
            </a:xfrm>
          </p:grpSpPr>
          <p:sp>
            <p:nvSpPr>
              <p:cNvPr id="99" name="Shape 118"/>
              <p:cNvSpPr/>
              <p:nvPr/>
            </p:nvSpPr>
            <p:spPr>
              <a:xfrm flipV="1">
                <a:off x="141368"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100" name="Shape 119"/>
              <p:cNvSpPr/>
              <p:nvPr/>
            </p:nvSpPr>
            <p:spPr>
              <a:xfrm flipV="1">
                <a:off x="-31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36" name="Group 123"/>
            <p:cNvGrpSpPr>
              <a:grpSpLocks/>
            </p:cNvGrpSpPr>
            <p:nvPr/>
          </p:nvGrpSpPr>
          <p:grpSpPr bwMode="auto">
            <a:xfrm>
              <a:off x="4212592" y="0"/>
              <a:ext cx="141264" cy="4527138"/>
              <a:chOff x="0" y="0"/>
              <a:chExt cx="141262" cy="4527137"/>
            </a:xfrm>
          </p:grpSpPr>
          <p:sp>
            <p:nvSpPr>
              <p:cNvPr id="97" name="Shape 121"/>
              <p:cNvSpPr/>
              <p:nvPr/>
            </p:nvSpPr>
            <p:spPr>
              <a:xfrm flipV="1">
                <a:off x="14139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98" name="Shape 122"/>
              <p:cNvSpPr/>
              <p:nvPr/>
            </p:nvSpPr>
            <p:spPr>
              <a:xfrm flipV="1">
                <a:off x="-283"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37" name="Group 126"/>
            <p:cNvGrpSpPr>
              <a:grpSpLocks/>
            </p:cNvGrpSpPr>
            <p:nvPr/>
          </p:nvGrpSpPr>
          <p:grpSpPr bwMode="auto">
            <a:xfrm>
              <a:off x="4938132" y="0"/>
              <a:ext cx="141264" cy="4527138"/>
              <a:chOff x="0" y="0"/>
              <a:chExt cx="141262" cy="4527137"/>
            </a:xfrm>
          </p:grpSpPr>
          <p:sp>
            <p:nvSpPr>
              <p:cNvPr id="95" name="Shape 124"/>
              <p:cNvSpPr/>
              <p:nvPr/>
            </p:nvSpPr>
            <p:spPr>
              <a:xfrm flipV="1">
                <a:off x="14092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96" name="Shape 125"/>
              <p:cNvSpPr/>
              <p:nvPr/>
            </p:nvSpPr>
            <p:spPr>
              <a:xfrm flipV="1">
                <a:off x="437"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38" name="Group 129"/>
            <p:cNvGrpSpPr>
              <a:grpSpLocks/>
            </p:cNvGrpSpPr>
            <p:nvPr/>
          </p:nvGrpSpPr>
          <p:grpSpPr bwMode="auto">
            <a:xfrm>
              <a:off x="1310431" y="0"/>
              <a:ext cx="141264" cy="4527138"/>
              <a:chOff x="0" y="0"/>
              <a:chExt cx="141262" cy="4527137"/>
            </a:xfrm>
          </p:grpSpPr>
          <p:sp>
            <p:nvSpPr>
              <p:cNvPr id="93" name="Shape 127"/>
              <p:cNvSpPr/>
              <p:nvPr/>
            </p:nvSpPr>
            <p:spPr>
              <a:xfrm flipV="1">
                <a:off x="140898"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94" name="Shape 128"/>
              <p:cNvSpPr/>
              <p:nvPr/>
            </p:nvSpPr>
            <p:spPr>
              <a:xfrm flipV="1">
                <a:off x="409"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39" name="Group 132"/>
            <p:cNvGrpSpPr>
              <a:grpSpLocks/>
            </p:cNvGrpSpPr>
            <p:nvPr/>
          </p:nvGrpSpPr>
          <p:grpSpPr bwMode="auto">
            <a:xfrm>
              <a:off x="2035971" y="0"/>
              <a:ext cx="141264" cy="4527138"/>
              <a:chOff x="0" y="0"/>
              <a:chExt cx="141262" cy="4527137"/>
            </a:xfrm>
          </p:grpSpPr>
          <p:sp>
            <p:nvSpPr>
              <p:cNvPr id="91" name="Shape 130"/>
              <p:cNvSpPr/>
              <p:nvPr/>
            </p:nvSpPr>
            <p:spPr>
              <a:xfrm flipV="1">
                <a:off x="141617"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92" name="Shape 131"/>
              <p:cNvSpPr/>
              <p:nvPr/>
            </p:nvSpPr>
            <p:spPr>
              <a:xfrm flipV="1">
                <a:off x="-61"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0" name="Group 135"/>
            <p:cNvGrpSpPr>
              <a:grpSpLocks/>
            </p:cNvGrpSpPr>
            <p:nvPr/>
          </p:nvGrpSpPr>
          <p:grpSpPr bwMode="auto">
            <a:xfrm>
              <a:off x="2761512" y="0"/>
              <a:ext cx="141263" cy="4527138"/>
              <a:chOff x="0" y="0"/>
              <a:chExt cx="141262" cy="4527137"/>
            </a:xfrm>
          </p:grpSpPr>
          <p:sp>
            <p:nvSpPr>
              <p:cNvPr id="89" name="Shape 133"/>
              <p:cNvSpPr/>
              <p:nvPr/>
            </p:nvSpPr>
            <p:spPr>
              <a:xfrm flipV="1">
                <a:off x="141147"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90" name="Shape 134"/>
              <p:cNvSpPr/>
              <p:nvPr/>
            </p:nvSpPr>
            <p:spPr>
              <a:xfrm flipV="1">
                <a:off x="-53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1" name="Group 138"/>
            <p:cNvGrpSpPr>
              <a:grpSpLocks/>
            </p:cNvGrpSpPr>
            <p:nvPr/>
          </p:nvGrpSpPr>
          <p:grpSpPr bwMode="auto">
            <a:xfrm>
              <a:off x="5663672" y="0"/>
              <a:ext cx="141264" cy="4527138"/>
              <a:chOff x="0" y="0"/>
              <a:chExt cx="141262" cy="4527137"/>
            </a:xfrm>
          </p:grpSpPr>
          <p:sp>
            <p:nvSpPr>
              <p:cNvPr id="87" name="Shape 136"/>
              <p:cNvSpPr/>
              <p:nvPr/>
            </p:nvSpPr>
            <p:spPr>
              <a:xfrm flipV="1">
                <a:off x="14164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88" name="Shape 137"/>
              <p:cNvSpPr/>
              <p:nvPr/>
            </p:nvSpPr>
            <p:spPr>
              <a:xfrm flipV="1">
                <a:off x="-33"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2" name="Group 141"/>
            <p:cNvGrpSpPr>
              <a:grpSpLocks/>
            </p:cNvGrpSpPr>
            <p:nvPr/>
          </p:nvGrpSpPr>
          <p:grpSpPr bwMode="auto">
            <a:xfrm>
              <a:off x="6389213" y="0"/>
              <a:ext cx="141263" cy="4527138"/>
              <a:chOff x="0" y="0"/>
              <a:chExt cx="141262" cy="4527137"/>
            </a:xfrm>
          </p:grpSpPr>
          <p:sp>
            <p:nvSpPr>
              <p:cNvPr id="85" name="Shape 139"/>
              <p:cNvSpPr/>
              <p:nvPr/>
            </p:nvSpPr>
            <p:spPr>
              <a:xfrm flipV="1">
                <a:off x="14117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86" name="Shape 140"/>
              <p:cNvSpPr/>
              <p:nvPr/>
            </p:nvSpPr>
            <p:spPr>
              <a:xfrm flipV="1">
                <a:off x="-50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3" name="Group 144"/>
            <p:cNvGrpSpPr>
              <a:grpSpLocks/>
            </p:cNvGrpSpPr>
            <p:nvPr/>
          </p:nvGrpSpPr>
          <p:grpSpPr bwMode="auto">
            <a:xfrm>
              <a:off x="7114753" y="0"/>
              <a:ext cx="141264" cy="4527138"/>
              <a:chOff x="0" y="0"/>
              <a:chExt cx="141262" cy="4527137"/>
            </a:xfrm>
          </p:grpSpPr>
          <p:sp>
            <p:nvSpPr>
              <p:cNvPr id="83" name="Shape 142"/>
              <p:cNvSpPr/>
              <p:nvPr/>
            </p:nvSpPr>
            <p:spPr>
              <a:xfrm flipV="1">
                <a:off x="140703"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84" name="Shape 143"/>
              <p:cNvSpPr/>
              <p:nvPr/>
            </p:nvSpPr>
            <p:spPr>
              <a:xfrm flipV="1">
                <a:off x="21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4" name="Group 147"/>
            <p:cNvGrpSpPr>
              <a:grpSpLocks/>
            </p:cNvGrpSpPr>
            <p:nvPr/>
          </p:nvGrpSpPr>
          <p:grpSpPr bwMode="auto">
            <a:xfrm>
              <a:off x="7840293" y="0"/>
              <a:ext cx="141264" cy="4527138"/>
              <a:chOff x="0" y="0"/>
              <a:chExt cx="141262" cy="4527137"/>
            </a:xfrm>
          </p:grpSpPr>
          <p:sp>
            <p:nvSpPr>
              <p:cNvPr id="81" name="Shape 145"/>
              <p:cNvSpPr/>
              <p:nvPr/>
            </p:nvSpPr>
            <p:spPr>
              <a:xfrm flipV="1">
                <a:off x="141423"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82" name="Shape 146"/>
              <p:cNvSpPr/>
              <p:nvPr/>
            </p:nvSpPr>
            <p:spPr>
              <a:xfrm flipV="1">
                <a:off x="-25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5" name="Group 150"/>
            <p:cNvGrpSpPr>
              <a:grpSpLocks/>
            </p:cNvGrpSpPr>
            <p:nvPr/>
          </p:nvGrpSpPr>
          <p:grpSpPr bwMode="auto">
            <a:xfrm>
              <a:off x="3124282" y="0"/>
              <a:ext cx="141263" cy="4527138"/>
              <a:chOff x="0" y="0"/>
              <a:chExt cx="141262" cy="4527137"/>
            </a:xfrm>
          </p:grpSpPr>
          <p:sp>
            <p:nvSpPr>
              <p:cNvPr id="79" name="Shape 148"/>
              <p:cNvSpPr/>
              <p:nvPr/>
            </p:nvSpPr>
            <p:spPr>
              <a:xfrm flipV="1">
                <a:off x="141507"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80" name="Shape 149"/>
              <p:cNvSpPr/>
              <p:nvPr/>
            </p:nvSpPr>
            <p:spPr>
              <a:xfrm flipV="1">
                <a:off x="-172"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6" name="Group 153"/>
            <p:cNvGrpSpPr>
              <a:grpSpLocks/>
            </p:cNvGrpSpPr>
            <p:nvPr/>
          </p:nvGrpSpPr>
          <p:grpSpPr bwMode="auto">
            <a:xfrm>
              <a:off x="3849822" y="0"/>
              <a:ext cx="141264" cy="4527138"/>
              <a:chOff x="0" y="0"/>
              <a:chExt cx="141262" cy="4527137"/>
            </a:xfrm>
          </p:grpSpPr>
          <p:sp>
            <p:nvSpPr>
              <p:cNvPr id="77" name="Shape 151"/>
              <p:cNvSpPr/>
              <p:nvPr/>
            </p:nvSpPr>
            <p:spPr>
              <a:xfrm flipV="1">
                <a:off x="141036"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78" name="Shape 152"/>
              <p:cNvSpPr/>
              <p:nvPr/>
            </p:nvSpPr>
            <p:spPr>
              <a:xfrm flipV="1">
                <a:off x="547"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7" name="Group 156"/>
            <p:cNvGrpSpPr>
              <a:grpSpLocks/>
            </p:cNvGrpSpPr>
            <p:nvPr/>
          </p:nvGrpSpPr>
          <p:grpSpPr bwMode="auto">
            <a:xfrm>
              <a:off x="4575362" y="0"/>
              <a:ext cx="141264" cy="4527138"/>
              <a:chOff x="0" y="0"/>
              <a:chExt cx="141262" cy="4527137"/>
            </a:xfrm>
          </p:grpSpPr>
          <p:sp>
            <p:nvSpPr>
              <p:cNvPr id="75" name="Shape 154"/>
              <p:cNvSpPr/>
              <p:nvPr/>
            </p:nvSpPr>
            <p:spPr>
              <a:xfrm flipV="1">
                <a:off x="14175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76" name="Shape 155"/>
              <p:cNvSpPr/>
              <p:nvPr/>
            </p:nvSpPr>
            <p:spPr>
              <a:xfrm flipV="1">
                <a:off x="77"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8" name="Group 159"/>
            <p:cNvGrpSpPr>
              <a:grpSpLocks/>
            </p:cNvGrpSpPr>
            <p:nvPr/>
          </p:nvGrpSpPr>
          <p:grpSpPr bwMode="auto">
            <a:xfrm>
              <a:off x="947661" y="0"/>
              <a:ext cx="141264" cy="4527138"/>
              <a:chOff x="0" y="0"/>
              <a:chExt cx="141262" cy="4527137"/>
            </a:xfrm>
          </p:grpSpPr>
          <p:sp>
            <p:nvSpPr>
              <p:cNvPr id="73" name="Shape 157"/>
              <p:cNvSpPr/>
              <p:nvPr/>
            </p:nvSpPr>
            <p:spPr>
              <a:xfrm flipV="1">
                <a:off x="141728"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74" name="Shape 158"/>
              <p:cNvSpPr/>
              <p:nvPr/>
            </p:nvSpPr>
            <p:spPr>
              <a:xfrm flipV="1">
                <a:off x="49"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49" name="Group 162"/>
            <p:cNvGrpSpPr>
              <a:grpSpLocks/>
            </p:cNvGrpSpPr>
            <p:nvPr/>
          </p:nvGrpSpPr>
          <p:grpSpPr bwMode="auto">
            <a:xfrm>
              <a:off x="1673201" y="0"/>
              <a:ext cx="141264" cy="4527138"/>
              <a:chOff x="0" y="0"/>
              <a:chExt cx="141262" cy="4527137"/>
            </a:xfrm>
          </p:grpSpPr>
          <p:sp>
            <p:nvSpPr>
              <p:cNvPr id="71" name="Shape 160"/>
              <p:cNvSpPr/>
              <p:nvPr/>
            </p:nvSpPr>
            <p:spPr>
              <a:xfrm flipV="1">
                <a:off x="141258"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72" name="Shape 161"/>
              <p:cNvSpPr/>
              <p:nvPr/>
            </p:nvSpPr>
            <p:spPr>
              <a:xfrm flipV="1">
                <a:off x="-421"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50" name="Group 165"/>
            <p:cNvGrpSpPr>
              <a:grpSpLocks/>
            </p:cNvGrpSpPr>
            <p:nvPr/>
          </p:nvGrpSpPr>
          <p:grpSpPr bwMode="auto">
            <a:xfrm>
              <a:off x="2398741" y="0"/>
              <a:ext cx="141264" cy="4527138"/>
              <a:chOff x="0" y="0"/>
              <a:chExt cx="141262" cy="4527137"/>
            </a:xfrm>
          </p:grpSpPr>
          <p:sp>
            <p:nvSpPr>
              <p:cNvPr id="69" name="Shape 163"/>
              <p:cNvSpPr/>
              <p:nvPr/>
            </p:nvSpPr>
            <p:spPr>
              <a:xfrm flipV="1">
                <a:off x="140787"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70" name="Shape 164"/>
              <p:cNvSpPr/>
              <p:nvPr/>
            </p:nvSpPr>
            <p:spPr>
              <a:xfrm flipV="1">
                <a:off x="299"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51" name="Group 168"/>
            <p:cNvGrpSpPr>
              <a:grpSpLocks/>
            </p:cNvGrpSpPr>
            <p:nvPr/>
          </p:nvGrpSpPr>
          <p:grpSpPr bwMode="auto">
            <a:xfrm>
              <a:off x="5300902" y="0"/>
              <a:ext cx="141264" cy="4527138"/>
              <a:chOff x="0" y="0"/>
              <a:chExt cx="141262" cy="4527137"/>
            </a:xfrm>
          </p:grpSpPr>
          <p:sp>
            <p:nvSpPr>
              <p:cNvPr id="67" name="Shape 166"/>
              <p:cNvSpPr/>
              <p:nvPr/>
            </p:nvSpPr>
            <p:spPr>
              <a:xfrm flipV="1">
                <a:off x="14128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68" name="Shape 167"/>
              <p:cNvSpPr/>
              <p:nvPr/>
            </p:nvSpPr>
            <p:spPr>
              <a:xfrm flipV="1">
                <a:off x="-394"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52" name="Group 171"/>
            <p:cNvGrpSpPr>
              <a:grpSpLocks/>
            </p:cNvGrpSpPr>
            <p:nvPr/>
          </p:nvGrpSpPr>
          <p:grpSpPr bwMode="auto">
            <a:xfrm>
              <a:off x="6026443" y="0"/>
              <a:ext cx="141263" cy="4527138"/>
              <a:chOff x="0" y="0"/>
              <a:chExt cx="141262" cy="4527137"/>
            </a:xfrm>
          </p:grpSpPr>
          <p:sp>
            <p:nvSpPr>
              <p:cNvPr id="65" name="Shape 169"/>
              <p:cNvSpPr/>
              <p:nvPr/>
            </p:nvSpPr>
            <p:spPr>
              <a:xfrm flipV="1">
                <a:off x="140814"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66" name="Shape 170"/>
              <p:cNvSpPr/>
              <p:nvPr/>
            </p:nvSpPr>
            <p:spPr>
              <a:xfrm flipV="1">
                <a:off x="32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53" name="Group 174"/>
            <p:cNvGrpSpPr>
              <a:grpSpLocks/>
            </p:cNvGrpSpPr>
            <p:nvPr/>
          </p:nvGrpSpPr>
          <p:grpSpPr bwMode="auto">
            <a:xfrm>
              <a:off x="6751983" y="0"/>
              <a:ext cx="141263" cy="4527138"/>
              <a:chOff x="0" y="0"/>
              <a:chExt cx="141262" cy="4527137"/>
            </a:xfrm>
          </p:grpSpPr>
          <p:sp>
            <p:nvSpPr>
              <p:cNvPr id="63" name="Shape 172"/>
              <p:cNvSpPr/>
              <p:nvPr/>
            </p:nvSpPr>
            <p:spPr>
              <a:xfrm flipV="1">
                <a:off x="141534"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64" name="Shape 173"/>
              <p:cNvSpPr/>
              <p:nvPr/>
            </p:nvSpPr>
            <p:spPr>
              <a:xfrm flipV="1">
                <a:off x="-14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54" name="Group 177"/>
            <p:cNvGrpSpPr>
              <a:grpSpLocks/>
            </p:cNvGrpSpPr>
            <p:nvPr/>
          </p:nvGrpSpPr>
          <p:grpSpPr bwMode="auto">
            <a:xfrm>
              <a:off x="7477523" y="0"/>
              <a:ext cx="141264" cy="4527138"/>
              <a:chOff x="0" y="0"/>
              <a:chExt cx="141262" cy="4527137"/>
            </a:xfrm>
          </p:grpSpPr>
          <p:sp>
            <p:nvSpPr>
              <p:cNvPr id="61" name="Shape 175"/>
              <p:cNvSpPr/>
              <p:nvPr/>
            </p:nvSpPr>
            <p:spPr>
              <a:xfrm flipV="1">
                <a:off x="141064"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62" name="Shape 176"/>
              <p:cNvSpPr/>
              <p:nvPr/>
            </p:nvSpPr>
            <p:spPr>
              <a:xfrm flipV="1">
                <a:off x="576"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55" name="Group 180"/>
            <p:cNvGrpSpPr>
              <a:grpSpLocks/>
            </p:cNvGrpSpPr>
            <p:nvPr/>
          </p:nvGrpSpPr>
          <p:grpSpPr bwMode="auto">
            <a:xfrm>
              <a:off x="222121" y="0"/>
              <a:ext cx="141264" cy="4527138"/>
              <a:chOff x="0" y="0"/>
              <a:chExt cx="141262" cy="4527137"/>
            </a:xfrm>
          </p:grpSpPr>
          <p:sp>
            <p:nvSpPr>
              <p:cNvPr id="59" name="Shape 178"/>
              <p:cNvSpPr/>
              <p:nvPr/>
            </p:nvSpPr>
            <p:spPr>
              <a:xfrm flipV="1">
                <a:off x="141008"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60" name="Shape 179"/>
              <p:cNvSpPr/>
              <p:nvPr/>
            </p:nvSpPr>
            <p:spPr>
              <a:xfrm flipV="1">
                <a:off x="520"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nvGrpSpPr>
            <p:cNvPr id="56" name="Group 183"/>
            <p:cNvGrpSpPr>
              <a:grpSpLocks/>
            </p:cNvGrpSpPr>
            <p:nvPr/>
          </p:nvGrpSpPr>
          <p:grpSpPr bwMode="auto">
            <a:xfrm>
              <a:off x="8203063" y="0"/>
              <a:ext cx="141264" cy="4527138"/>
              <a:chOff x="0" y="0"/>
              <a:chExt cx="141262" cy="4527137"/>
            </a:xfrm>
          </p:grpSpPr>
          <p:sp>
            <p:nvSpPr>
              <p:cNvPr id="57" name="Shape 181"/>
              <p:cNvSpPr/>
              <p:nvPr/>
            </p:nvSpPr>
            <p:spPr>
              <a:xfrm flipV="1">
                <a:off x="141784"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58" name="Shape 182"/>
              <p:cNvSpPr/>
              <p:nvPr/>
            </p:nvSpPr>
            <p:spPr>
              <a:xfrm flipV="1">
                <a:off x="105" y="0"/>
                <a:ext cx="0" cy="4527137"/>
              </a:xfrm>
              <a:prstGeom prst="line">
                <a:avLst/>
              </a:prstGeom>
              <a:noFill/>
              <a:ln w="3175" cap="flat">
                <a:solidFill>
                  <a:srgbClr val="80D8ED"/>
                </a:solidFill>
                <a:prstDash val="solid"/>
                <a:round/>
              </a:ln>
              <a:effectLst/>
            </p:spPr>
            <p:txBody>
              <a:bodyPr lIns="45718" tIns="45718" rIns="45718" bIns="45718"/>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grpSp>
      </p:grpSp>
      <p:sp>
        <p:nvSpPr>
          <p:cNvPr id="103" name="Rectangle 102"/>
          <p:cNvSpPr/>
          <p:nvPr/>
        </p:nvSpPr>
        <p:spPr>
          <a:xfrm>
            <a:off x="13927457" y="7520939"/>
            <a:ext cx="295275" cy="283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a:lnSpc>
                <a:spcPct val="90000"/>
              </a:lnSpc>
              <a:spcBef>
                <a:spcPts val="0"/>
              </a:spcBef>
              <a:spcAft>
                <a:spcPts val="0"/>
              </a:spcAft>
              <a:defRPr/>
            </a:pPr>
            <a:fld id="{38488A05-0B5D-416D-9299-3E364387FFD4}" type="slidenum">
              <a:rPr lang="en-US" sz="1261" kern="0">
                <a:solidFill>
                  <a:schemeClr val="bg1">
                    <a:lumMod val="50000"/>
                  </a:schemeClr>
                </a:solidFill>
                <a:sym typeface="Helvetica"/>
              </a:rPr>
              <a:pPr algn="ctr" eaLnBrk="1" fontAlgn="auto">
                <a:lnSpc>
                  <a:spcPct val="90000"/>
                </a:lnSpc>
                <a:spcBef>
                  <a:spcPts val="0"/>
                </a:spcBef>
                <a:spcAft>
                  <a:spcPts val="0"/>
                </a:spcAft>
                <a:defRPr/>
              </a:pPr>
              <a:t>‹#›</a:t>
            </a:fld>
            <a:endParaRPr lang="en-US" sz="1261" kern="0" dirty="0">
              <a:solidFill>
                <a:schemeClr val="bg1">
                  <a:lumMod val="50000"/>
                </a:schemeClr>
              </a:solidFill>
              <a:sym typeface="Helvetica"/>
            </a:endParaRPr>
          </a:p>
        </p:txBody>
      </p:sp>
      <p:sp>
        <p:nvSpPr>
          <p:cNvPr id="185" name="Title 1"/>
          <p:cNvSpPr>
            <a:spLocks noGrp="1"/>
          </p:cNvSpPr>
          <p:nvPr>
            <p:ph type="title"/>
          </p:nvPr>
        </p:nvSpPr>
        <p:spPr>
          <a:xfrm>
            <a:off x="484887" y="507219"/>
            <a:ext cx="11704323" cy="155726"/>
          </a:xfrm>
        </p:spPr>
        <p:txBody>
          <a:bodyPr/>
          <a:lstStyle>
            <a:lvl1pPr>
              <a:defRPr sz="1261" b="1">
                <a:solidFill>
                  <a:srgbClr val="575855"/>
                </a:solidFill>
                <a:latin typeface="+mj-lt"/>
              </a:defRPr>
            </a:lvl1pPr>
          </a:lstStyle>
          <a:p>
            <a:r>
              <a:rPr lang="en-US"/>
              <a:t>Click to edit Master title style</a:t>
            </a:r>
            <a:endParaRPr lang="en-US" dirty="0"/>
          </a:p>
        </p:txBody>
      </p:sp>
      <p:sp>
        <p:nvSpPr>
          <p:cNvPr id="187" name="Text Placeholder 6"/>
          <p:cNvSpPr>
            <a:spLocks noGrp="1"/>
          </p:cNvSpPr>
          <p:nvPr>
            <p:ph type="body" sz="quarter" idx="12"/>
          </p:nvPr>
        </p:nvSpPr>
        <p:spPr>
          <a:xfrm>
            <a:off x="485140" y="721837"/>
            <a:ext cx="6830059" cy="409734"/>
          </a:xfrm>
        </p:spPr>
        <p:txBody>
          <a:bodyPr/>
          <a:lstStyle>
            <a:lvl1pPr>
              <a:defRPr/>
            </a:lvl1pPr>
            <a:lvl2pPr marL="0" indent="0">
              <a:buNone/>
              <a:defRPr sz="1280">
                <a:latin typeface="+mj-lt"/>
              </a:defRPr>
            </a:lvl2pPr>
            <a:lvl3pPr>
              <a:defRPr/>
            </a:lvl3pPr>
          </a:lstStyle>
          <a:p>
            <a:pPr lvl="0"/>
            <a:r>
              <a:rPr lang="en-US"/>
              <a:t>Edit Master text styles</a:t>
            </a:r>
          </a:p>
        </p:txBody>
      </p:sp>
      <p:sp>
        <p:nvSpPr>
          <p:cNvPr id="188" name="Text Placeholder 8"/>
          <p:cNvSpPr>
            <a:spLocks noGrp="1"/>
          </p:cNvSpPr>
          <p:nvPr>
            <p:ph type="body" sz="quarter" idx="13"/>
          </p:nvPr>
        </p:nvSpPr>
        <p:spPr>
          <a:xfrm>
            <a:off x="485143" y="1680218"/>
            <a:ext cx="6830059" cy="5064760"/>
          </a:xfrm>
        </p:spPr>
        <p:txBody>
          <a:bodyPr/>
          <a:lstStyle>
            <a:lvl1pPr>
              <a:defRPr sz="1320">
                <a:solidFill>
                  <a:srgbClr val="575855"/>
                </a:solidFill>
              </a:defRPr>
            </a:lvl1pPr>
          </a:lstStyle>
          <a:p>
            <a:pPr lvl="0"/>
            <a:r>
              <a:rPr lang="en-US"/>
              <a:t>Edit Master text styles</a:t>
            </a:r>
          </a:p>
        </p:txBody>
      </p:sp>
    </p:spTree>
    <p:extLst>
      <p:ext uri="{BB962C8B-B14F-4D97-AF65-F5344CB8AC3E}">
        <p14:creationId xmlns:p14="http://schemas.microsoft.com/office/powerpoint/2010/main" val="1269672837"/>
      </p:ext>
    </p:extLst>
  </p:cSld>
  <p:clrMapOvr>
    <a:masterClrMapping/>
  </p:clrMapOvr>
  <p:transition spd="med"/>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cSld name="Reverse 1">
    <p:spTree>
      <p:nvGrpSpPr>
        <p:cNvPr id="1" name=""/>
        <p:cNvGrpSpPr/>
        <p:nvPr/>
      </p:nvGrpSpPr>
      <p:grpSpPr>
        <a:xfrm>
          <a:off x="0" y="0"/>
          <a:ext cx="0" cy="0"/>
          <a:chOff x="0" y="0"/>
          <a:chExt cx="0" cy="0"/>
        </a:xfrm>
      </p:grpSpPr>
      <p:sp>
        <p:nvSpPr>
          <p:cNvPr id="5" name="Shape 192"/>
          <p:cNvSpPr/>
          <p:nvPr/>
        </p:nvSpPr>
        <p:spPr>
          <a:xfrm>
            <a:off x="0" y="-9526"/>
            <a:ext cx="14630400" cy="8256272"/>
          </a:xfrm>
          <a:prstGeom prst="rect">
            <a:avLst/>
          </a:prstGeom>
          <a:solidFill>
            <a:srgbClr val="0F133E"/>
          </a:solidFill>
          <a:ln w="3175">
            <a:miter lim="400000"/>
          </a:ln>
        </p:spPr>
        <p:txBody>
          <a:bodyPr lIns="0" tIns="0" rIns="0" bIns="0"/>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6" name="Shape 193"/>
          <p:cNvSpPr/>
          <p:nvPr/>
        </p:nvSpPr>
        <p:spPr>
          <a:xfrm>
            <a:off x="10873368" y="7821869"/>
            <a:ext cx="3301738" cy="177293"/>
          </a:xfrm>
          <a:prstGeom prst="rect">
            <a:avLst/>
          </a:prstGeom>
          <a:ln w="3175">
            <a:miter lim="400000"/>
          </a:ln>
          <a:extLst>
            <a:ext uri="{C572A759-6A51-4108-AA02-DFA0A04FC94B}"/>
          </a:extLst>
        </p:spPr>
        <p:txBody>
          <a:bodyPr wrap="none" lIns="0" tIns="0" rIns="0" bIns="0" anchor="ctr">
            <a:spAutoFit/>
          </a:bodyPr>
          <a:lstStyle/>
          <a:p>
            <a:pPr marL="0" lvl="1" algn="r" eaLnBrk="1" fontAlgn="auto">
              <a:lnSpc>
                <a:spcPct val="90000"/>
              </a:lnSpc>
              <a:spcBef>
                <a:spcPts val="0"/>
              </a:spcBef>
              <a:spcAft>
                <a:spcPts val="0"/>
              </a:spcAft>
              <a:defRPr sz="800" spc="78">
                <a:solidFill>
                  <a:srgbClr val="001934"/>
                </a:solidFill>
                <a:latin typeface="HelvNeue Roman for IBM"/>
                <a:ea typeface="HelvNeue Roman for IBM"/>
                <a:cs typeface="HelvNeue Roman for IBM"/>
                <a:sym typeface="HelvNeue Roman for IBM"/>
              </a:defRPr>
            </a:pPr>
            <a:r>
              <a:rPr sz="1280" kern="0" spc="94" dirty="0">
                <a:solidFill>
                  <a:srgbClr val="FFFFFF"/>
                </a:solidFill>
                <a:latin typeface="HelvNeue Roman for IBM"/>
                <a:ea typeface="HelvNeue Roman for IBM"/>
                <a:cs typeface="HelvNeue Roman for IBM"/>
                <a:sym typeface="HelvNeue Roman for IBM"/>
              </a:rPr>
              <a:t>IBM Global Business Services</a:t>
            </a:r>
            <a:r>
              <a:rPr sz="1280" kern="0" spc="94" dirty="0">
                <a:solidFill>
                  <a:srgbClr val="001934"/>
                </a:solidFill>
                <a:latin typeface="HelvNeue Roman for IBM"/>
                <a:ea typeface="HelvNeue Roman for IBM"/>
                <a:cs typeface="HelvNeue Roman for IBM"/>
                <a:sym typeface="HelvNeue Roman for IBM"/>
              </a:rPr>
              <a:t> </a:t>
            </a:r>
            <a:r>
              <a:rPr sz="1280" kern="0" spc="94" dirty="0">
                <a:solidFill>
                  <a:srgbClr val="F32A78"/>
                </a:solidFill>
                <a:latin typeface="HelvNeue Bold for IBM"/>
                <a:ea typeface="HelvNeue Bold for IBM"/>
                <a:cs typeface="HelvNeue Bold for IBM"/>
                <a:sym typeface="HelvNeue Bold for IBM"/>
              </a:rPr>
              <a:t>Methods</a:t>
            </a:r>
          </a:p>
        </p:txBody>
      </p:sp>
      <p:pic>
        <p:nvPicPr>
          <p:cNvPr id="7" name="pasted-image.pd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536" y="7749540"/>
            <a:ext cx="590550" cy="23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pSp>
        <p:nvGrpSpPr>
          <p:cNvPr id="8" name="Group 207"/>
          <p:cNvGrpSpPr>
            <a:grpSpLocks/>
          </p:cNvGrpSpPr>
          <p:nvPr/>
        </p:nvGrpSpPr>
        <p:grpSpPr bwMode="auto">
          <a:xfrm>
            <a:off x="478155" y="487681"/>
            <a:ext cx="13698854" cy="7242810"/>
            <a:chOff x="0" y="0"/>
            <a:chExt cx="8561734" cy="4527137"/>
          </a:xfrm>
        </p:grpSpPr>
        <p:sp>
          <p:nvSpPr>
            <p:cNvPr id="9" name="Shape 195"/>
            <p:cNvSpPr>
              <a:spLocks noChangeArrowheads="1"/>
            </p:cNvSpPr>
            <p:nvPr/>
          </p:nvSpPr>
          <p:spPr bwMode="auto">
            <a:xfrm>
              <a:off x="0"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0" name="Shape 196"/>
            <p:cNvSpPr>
              <a:spLocks noChangeArrowheads="1"/>
            </p:cNvSpPr>
            <p:nvPr/>
          </p:nvSpPr>
          <p:spPr bwMode="auto">
            <a:xfrm>
              <a:off x="729848"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1" name="Shape 197"/>
            <p:cNvSpPr>
              <a:spLocks noChangeArrowheads="1"/>
            </p:cNvSpPr>
            <p:nvPr/>
          </p:nvSpPr>
          <p:spPr bwMode="auto">
            <a:xfrm>
              <a:off x="1447792"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2" name="Shape 198"/>
            <p:cNvSpPr>
              <a:spLocks noChangeArrowheads="1"/>
            </p:cNvSpPr>
            <p:nvPr/>
          </p:nvSpPr>
          <p:spPr bwMode="auto">
            <a:xfrm>
              <a:off x="2177640"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3" name="Shape 199"/>
            <p:cNvSpPr>
              <a:spLocks noChangeArrowheads="1"/>
            </p:cNvSpPr>
            <p:nvPr/>
          </p:nvSpPr>
          <p:spPr bwMode="auto">
            <a:xfrm>
              <a:off x="2901536"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4" name="Shape 200"/>
            <p:cNvSpPr>
              <a:spLocks noChangeArrowheads="1"/>
            </p:cNvSpPr>
            <p:nvPr/>
          </p:nvSpPr>
          <p:spPr bwMode="auto">
            <a:xfrm>
              <a:off x="3632575"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5" name="Shape 201"/>
            <p:cNvSpPr>
              <a:spLocks noChangeArrowheads="1"/>
            </p:cNvSpPr>
            <p:nvPr/>
          </p:nvSpPr>
          <p:spPr bwMode="auto">
            <a:xfrm>
              <a:off x="4349327"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6" name="Shape 202"/>
            <p:cNvSpPr>
              <a:spLocks noChangeArrowheads="1"/>
            </p:cNvSpPr>
            <p:nvPr/>
          </p:nvSpPr>
          <p:spPr bwMode="auto">
            <a:xfrm>
              <a:off x="5080367"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7" name="Shape 203"/>
            <p:cNvSpPr>
              <a:spLocks noChangeArrowheads="1"/>
            </p:cNvSpPr>
            <p:nvPr/>
          </p:nvSpPr>
          <p:spPr bwMode="auto">
            <a:xfrm>
              <a:off x="5804263"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8" name="Shape 204"/>
            <p:cNvSpPr>
              <a:spLocks noChangeArrowheads="1"/>
            </p:cNvSpPr>
            <p:nvPr/>
          </p:nvSpPr>
          <p:spPr bwMode="auto">
            <a:xfrm>
              <a:off x="6534112"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9" name="Shape 205"/>
            <p:cNvSpPr>
              <a:spLocks noChangeArrowheads="1"/>
            </p:cNvSpPr>
            <p:nvPr/>
          </p:nvSpPr>
          <p:spPr bwMode="auto">
            <a:xfrm>
              <a:off x="7252054"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3" name="Shape 206"/>
            <p:cNvSpPr>
              <a:spLocks noChangeArrowheads="1"/>
            </p:cNvSpPr>
            <p:nvPr/>
          </p:nvSpPr>
          <p:spPr bwMode="auto">
            <a:xfrm>
              <a:off x="7981903" y="0"/>
              <a:ext cx="579831"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grpSp>
      <p:sp>
        <p:nvSpPr>
          <p:cNvPr id="24" name="Rectangle 23"/>
          <p:cNvSpPr/>
          <p:nvPr/>
        </p:nvSpPr>
        <p:spPr>
          <a:xfrm>
            <a:off x="13929363" y="7522847"/>
            <a:ext cx="295275" cy="283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a:lnSpc>
                <a:spcPct val="90000"/>
              </a:lnSpc>
              <a:spcBef>
                <a:spcPts val="0"/>
              </a:spcBef>
              <a:spcAft>
                <a:spcPts val="0"/>
              </a:spcAft>
              <a:defRPr/>
            </a:pPr>
            <a:fld id="{3B34CECE-FFDC-4B89-833C-8C146F0B6A1D}" type="slidenum">
              <a:rPr lang="en-US" sz="1261" kern="0">
                <a:solidFill>
                  <a:schemeClr val="bg1">
                    <a:lumMod val="50000"/>
                  </a:schemeClr>
                </a:solidFill>
                <a:sym typeface="Helvetica"/>
              </a:rPr>
              <a:pPr algn="ctr" eaLnBrk="1" fontAlgn="auto">
                <a:lnSpc>
                  <a:spcPct val="90000"/>
                </a:lnSpc>
                <a:spcBef>
                  <a:spcPts val="0"/>
                </a:spcBef>
                <a:spcAft>
                  <a:spcPts val="0"/>
                </a:spcAft>
                <a:defRPr/>
              </a:pPr>
              <a:t>‹#›</a:t>
            </a:fld>
            <a:endParaRPr lang="en-US" sz="1261" kern="0" dirty="0">
              <a:solidFill>
                <a:schemeClr val="bg1">
                  <a:lumMod val="50000"/>
                </a:schemeClr>
              </a:solidFill>
              <a:sym typeface="Helvetica"/>
            </a:endParaRPr>
          </a:p>
        </p:txBody>
      </p:sp>
      <p:sp>
        <p:nvSpPr>
          <p:cNvPr id="20" name="Title 1"/>
          <p:cNvSpPr>
            <a:spLocks noGrp="1"/>
          </p:cNvSpPr>
          <p:nvPr>
            <p:ph type="title"/>
          </p:nvPr>
        </p:nvSpPr>
        <p:spPr>
          <a:xfrm>
            <a:off x="484887" y="507219"/>
            <a:ext cx="11704323" cy="155726"/>
          </a:xfrm>
        </p:spPr>
        <p:txBody>
          <a:bodyPr/>
          <a:lstStyle>
            <a:lvl1pPr>
              <a:defRPr sz="1261" b="1">
                <a:solidFill>
                  <a:schemeClr val="bg1"/>
                </a:solidFill>
                <a:latin typeface="+mj-lt"/>
              </a:defRPr>
            </a:lvl1pPr>
          </a:lstStyle>
          <a:p>
            <a:r>
              <a:rPr lang="en-US"/>
              <a:t>Click to edit Master title style</a:t>
            </a:r>
            <a:endParaRPr lang="en-US" dirty="0"/>
          </a:p>
        </p:txBody>
      </p:sp>
      <p:sp>
        <p:nvSpPr>
          <p:cNvPr id="21" name="Text Placeholder 6"/>
          <p:cNvSpPr>
            <a:spLocks noGrp="1"/>
          </p:cNvSpPr>
          <p:nvPr>
            <p:ph type="body" sz="quarter" idx="12"/>
          </p:nvPr>
        </p:nvSpPr>
        <p:spPr>
          <a:xfrm>
            <a:off x="485140" y="721837"/>
            <a:ext cx="6830059" cy="409734"/>
          </a:xfrm>
        </p:spPr>
        <p:txBody>
          <a:bodyPr/>
          <a:lstStyle>
            <a:lvl1pPr>
              <a:defRPr/>
            </a:lvl1pPr>
            <a:lvl2pPr marL="0" indent="0">
              <a:buNone/>
              <a:defRPr sz="1280">
                <a:latin typeface="+mj-lt"/>
              </a:defRPr>
            </a:lvl2pPr>
            <a:lvl3pPr>
              <a:defRPr/>
            </a:lvl3pPr>
          </a:lstStyle>
          <a:p>
            <a:pPr lvl="0"/>
            <a:r>
              <a:rPr lang="en-US"/>
              <a:t>Edit Master text styles</a:t>
            </a:r>
          </a:p>
        </p:txBody>
      </p:sp>
      <p:sp>
        <p:nvSpPr>
          <p:cNvPr id="22" name="Text Placeholder 8"/>
          <p:cNvSpPr>
            <a:spLocks noGrp="1"/>
          </p:cNvSpPr>
          <p:nvPr>
            <p:ph type="body" sz="quarter" idx="13"/>
          </p:nvPr>
        </p:nvSpPr>
        <p:spPr>
          <a:xfrm>
            <a:off x="485143" y="1680218"/>
            <a:ext cx="6830059" cy="5064760"/>
          </a:xfrm>
        </p:spPr>
        <p:txBody>
          <a:bodyPr/>
          <a:lstStyle>
            <a:lvl1pPr>
              <a:defRPr sz="1320">
                <a:solidFill>
                  <a:schemeClr val="bg1"/>
                </a:solidFill>
              </a:defRPr>
            </a:lvl1pPr>
          </a:lstStyle>
          <a:p>
            <a:pPr lvl="0"/>
            <a:r>
              <a:rPr lang="en-US"/>
              <a:t>Edit Master text styles</a:t>
            </a:r>
          </a:p>
        </p:txBody>
      </p:sp>
    </p:spTree>
    <p:extLst>
      <p:ext uri="{BB962C8B-B14F-4D97-AF65-F5344CB8AC3E}">
        <p14:creationId xmlns:p14="http://schemas.microsoft.com/office/powerpoint/2010/main" val="2026010284"/>
      </p:ext>
    </p:extLst>
  </p:cSld>
  <p:clrMapOvr>
    <a:masterClrMapping/>
  </p:clrMapOvr>
  <p:transition spd="med"/>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cSld name="Reverse 2">
    <p:spTree>
      <p:nvGrpSpPr>
        <p:cNvPr id="1" name=""/>
        <p:cNvGrpSpPr/>
        <p:nvPr/>
      </p:nvGrpSpPr>
      <p:grpSpPr>
        <a:xfrm>
          <a:off x="0" y="0"/>
          <a:ext cx="0" cy="0"/>
          <a:chOff x="0" y="0"/>
          <a:chExt cx="0" cy="0"/>
        </a:xfrm>
      </p:grpSpPr>
      <p:sp>
        <p:nvSpPr>
          <p:cNvPr id="5" name="Shape 215"/>
          <p:cNvSpPr/>
          <p:nvPr/>
        </p:nvSpPr>
        <p:spPr>
          <a:xfrm>
            <a:off x="0" y="-9526"/>
            <a:ext cx="14630400" cy="8256272"/>
          </a:xfrm>
          <a:prstGeom prst="rect">
            <a:avLst/>
          </a:prstGeom>
          <a:solidFill>
            <a:srgbClr val="0F133E"/>
          </a:solidFill>
          <a:ln w="3175">
            <a:miter lim="400000"/>
          </a:ln>
        </p:spPr>
        <p:txBody>
          <a:bodyPr lIns="0" tIns="0" rIns="0" bIns="0"/>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6" name="Shape 216"/>
          <p:cNvSpPr/>
          <p:nvPr/>
        </p:nvSpPr>
        <p:spPr>
          <a:xfrm>
            <a:off x="10873368" y="7821869"/>
            <a:ext cx="3301738" cy="177293"/>
          </a:xfrm>
          <a:prstGeom prst="rect">
            <a:avLst/>
          </a:prstGeom>
          <a:ln w="3175">
            <a:miter lim="400000"/>
          </a:ln>
          <a:extLst>
            <a:ext uri="{C572A759-6A51-4108-AA02-DFA0A04FC94B}"/>
          </a:extLst>
        </p:spPr>
        <p:txBody>
          <a:bodyPr wrap="none" lIns="0" tIns="0" rIns="0" bIns="0" anchor="ctr">
            <a:spAutoFit/>
          </a:bodyPr>
          <a:lstStyle/>
          <a:p>
            <a:pPr marL="0" lvl="1" algn="r" eaLnBrk="1" fontAlgn="auto">
              <a:lnSpc>
                <a:spcPct val="90000"/>
              </a:lnSpc>
              <a:spcBef>
                <a:spcPts val="0"/>
              </a:spcBef>
              <a:spcAft>
                <a:spcPts val="0"/>
              </a:spcAft>
              <a:defRPr sz="800" spc="78">
                <a:solidFill>
                  <a:srgbClr val="001934"/>
                </a:solidFill>
                <a:latin typeface="HelvNeue Roman for IBM"/>
                <a:ea typeface="HelvNeue Roman for IBM"/>
                <a:cs typeface="HelvNeue Roman for IBM"/>
                <a:sym typeface="HelvNeue Roman for IBM"/>
              </a:defRPr>
            </a:pPr>
            <a:r>
              <a:rPr sz="1280" kern="0" spc="94" dirty="0">
                <a:solidFill>
                  <a:srgbClr val="FFFFFF"/>
                </a:solidFill>
                <a:latin typeface="HelvNeue Roman for IBM"/>
                <a:ea typeface="HelvNeue Roman for IBM"/>
                <a:cs typeface="HelvNeue Roman for IBM"/>
                <a:sym typeface="HelvNeue Roman for IBM"/>
              </a:rPr>
              <a:t>IBM Global Business Services</a:t>
            </a:r>
            <a:r>
              <a:rPr sz="1280" kern="0" spc="94" dirty="0">
                <a:solidFill>
                  <a:srgbClr val="001934"/>
                </a:solidFill>
                <a:latin typeface="HelvNeue Roman for IBM"/>
                <a:ea typeface="HelvNeue Roman for IBM"/>
                <a:cs typeface="HelvNeue Roman for IBM"/>
                <a:sym typeface="HelvNeue Roman for IBM"/>
              </a:rPr>
              <a:t> </a:t>
            </a:r>
            <a:r>
              <a:rPr sz="1280" kern="0" spc="94" dirty="0">
                <a:solidFill>
                  <a:srgbClr val="F32A78"/>
                </a:solidFill>
                <a:latin typeface="HelvNeue Bold for IBM"/>
                <a:ea typeface="HelvNeue Bold for IBM"/>
                <a:cs typeface="HelvNeue Bold for IBM"/>
                <a:sym typeface="HelvNeue Bold for IBM"/>
              </a:rPr>
              <a:t>Methods</a:t>
            </a:r>
          </a:p>
        </p:txBody>
      </p:sp>
      <p:pic>
        <p:nvPicPr>
          <p:cNvPr id="7" name="pasted-image.pd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536" y="7749540"/>
            <a:ext cx="590550" cy="23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grpSp>
        <p:nvGrpSpPr>
          <p:cNvPr id="8" name="Group 242"/>
          <p:cNvGrpSpPr>
            <a:grpSpLocks/>
          </p:cNvGrpSpPr>
          <p:nvPr/>
        </p:nvGrpSpPr>
        <p:grpSpPr bwMode="auto">
          <a:xfrm>
            <a:off x="478157" y="487681"/>
            <a:ext cx="13687424" cy="7242810"/>
            <a:chOff x="0" y="0"/>
            <a:chExt cx="8555421" cy="4527137"/>
          </a:xfrm>
        </p:grpSpPr>
        <p:sp>
          <p:nvSpPr>
            <p:cNvPr id="9" name="Shape 218"/>
            <p:cNvSpPr>
              <a:spLocks noChangeArrowheads="1"/>
            </p:cNvSpPr>
            <p:nvPr/>
          </p:nvSpPr>
          <p:spPr bwMode="auto">
            <a:xfrm>
              <a:off x="0" y="0"/>
              <a:ext cx="217904"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0" name="Shape 219"/>
            <p:cNvSpPr>
              <a:spLocks noChangeArrowheads="1"/>
            </p:cNvSpPr>
            <p:nvPr/>
          </p:nvSpPr>
          <p:spPr bwMode="auto">
            <a:xfrm>
              <a:off x="358410"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1" name="Shape 220"/>
            <p:cNvSpPr>
              <a:spLocks noChangeArrowheads="1"/>
            </p:cNvSpPr>
            <p:nvPr/>
          </p:nvSpPr>
          <p:spPr bwMode="auto">
            <a:xfrm>
              <a:off x="728729"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2" name="Shape 221"/>
            <p:cNvSpPr>
              <a:spLocks noChangeArrowheads="1"/>
            </p:cNvSpPr>
            <p:nvPr/>
          </p:nvSpPr>
          <p:spPr bwMode="auto">
            <a:xfrm>
              <a:off x="1087139"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3" name="Shape 222"/>
            <p:cNvSpPr>
              <a:spLocks noChangeArrowheads="1"/>
            </p:cNvSpPr>
            <p:nvPr/>
          </p:nvSpPr>
          <p:spPr bwMode="auto">
            <a:xfrm>
              <a:off x="1452695" y="0"/>
              <a:ext cx="217904"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4" name="Shape 223"/>
            <p:cNvSpPr>
              <a:spLocks noChangeArrowheads="1"/>
            </p:cNvSpPr>
            <p:nvPr/>
          </p:nvSpPr>
          <p:spPr bwMode="auto">
            <a:xfrm>
              <a:off x="1811106"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5" name="Shape 224"/>
            <p:cNvSpPr>
              <a:spLocks noChangeArrowheads="1"/>
            </p:cNvSpPr>
            <p:nvPr/>
          </p:nvSpPr>
          <p:spPr bwMode="auto">
            <a:xfrm>
              <a:off x="2181424"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6" name="Shape 225"/>
            <p:cNvSpPr>
              <a:spLocks noChangeArrowheads="1"/>
            </p:cNvSpPr>
            <p:nvPr/>
          </p:nvSpPr>
          <p:spPr bwMode="auto">
            <a:xfrm>
              <a:off x="2539835"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7" name="Shape 226"/>
            <p:cNvSpPr>
              <a:spLocks noChangeArrowheads="1"/>
            </p:cNvSpPr>
            <p:nvPr/>
          </p:nvSpPr>
          <p:spPr bwMode="auto">
            <a:xfrm>
              <a:off x="2897055"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8" name="Shape 227"/>
            <p:cNvSpPr>
              <a:spLocks noChangeArrowheads="1"/>
            </p:cNvSpPr>
            <p:nvPr/>
          </p:nvSpPr>
          <p:spPr bwMode="auto">
            <a:xfrm>
              <a:off x="3268564"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19" name="Shape 228"/>
            <p:cNvSpPr>
              <a:spLocks noChangeArrowheads="1"/>
            </p:cNvSpPr>
            <p:nvPr/>
          </p:nvSpPr>
          <p:spPr bwMode="auto">
            <a:xfrm>
              <a:off x="3626975" y="0"/>
              <a:ext cx="217904"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0" name="Shape 229"/>
            <p:cNvSpPr>
              <a:spLocks noChangeArrowheads="1"/>
            </p:cNvSpPr>
            <p:nvPr/>
          </p:nvSpPr>
          <p:spPr bwMode="auto">
            <a:xfrm>
              <a:off x="3997293"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1" name="Shape 230"/>
            <p:cNvSpPr>
              <a:spLocks noChangeArrowheads="1"/>
            </p:cNvSpPr>
            <p:nvPr/>
          </p:nvSpPr>
          <p:spPr bwMode="auto">
            <a:xfrm>
              <a:off x="4349750"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2" name="Shape 231"/>
            <p:cNvSpPr>
              <a:spLocks noChangeArrowheads="1"/>
            </p:cNvSpPr>
            <p:nvPr/>
          </p:nvSpPr>
          <p:spPr bwMode="auto">
            <a:xfrm>
              <a:off x="4721259"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3" name="Shape 232"/>
            <p:cNvSpPr>
              <a:spLocks noChangeArrowheads="1"/>
            </p:cNvSpPr>
            <p:nvPr/>
          </p:nvSpPr>
          <p:spPr bwMode="auto">
            <a:xfrm>
              <a:off x="5079670" y="0"/>
              <a:ext cx="217904"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4" name="Shape 233"/>
            <p:cNvSpPr>
              <a:spLocks noChangeArrowheads="1"/>
            </p:cNvSpPr>
            <p:nvPr/>
          </p:nvSpPr>
          <p:spPr bwMode="auto">
            <a:xfrm>
              <a:off x="5438080" y="0"/>
              <a:ext cx="21790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5" name="Shape 234"/>
            <p:cNvSpPr>
              <a:spLocks noChangeArrowheads="1"/>
            </p:cNvSpPr>
            <p:nvPr/>
          </p:nvSpPr>
          <p:spPr bwMode="auto">
            <a:xfrm>
              <a:off x="5796491"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6" name="Shape 235"/>
            <p:cNvSpPr>
              <a:spLocks noChangeArrowheads="1"/>
            </p:cNvSpPr>
            <p:nvPr/>
          </p:nvSpPr>
          <p:spPr bwMode="auto">
            <a:xfrm>
              <a:off x="6168000"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7" name="Shape 236"/>
            <p:cNvSpPr>
              <a:spLocks noChangeArrowheads="1"/>
            </p:cNvSpPr>
            <p:nvPr/>
          </p:nvSpPr>
          <p:spPr bwMode="auto">
            <a:xfrm>
              <a:off x="6525220"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8" name="Shape 237"/>
            <p:cNvSpPr>
              <a:spLocks noChangeArrowheads="1"/>
            </p:cNvSpPr>
            <p:nvPr/>
          </p:nvSpPr>
          <p:spPr bwMode="auto">
            <a:xfrm>
              <a:off x="6896729"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29" name="Shape 238"/>
            <p:cNvSpPr>
              <a:spLocks noChangeArrowheads="1"/>
            </p:cNvSpPr>
            <p:nvPr/>
          </p:nvSpPr>
          <p:spPr bwMode="auto">
            <a:xfrm>
              <a:off x="7249187"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30" name="Shape 239"/>
            <p:cNvSpPr>
              <a:spLocks noChangeArrowheads="1"/>
            </p:cNvSpPr>
            <p:nvPr/>
          </p:nvSpPr>
          <p:spPr bwMode="auto">
            <a:xfrm>
              <a:off x="7620695"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31" name="Shape 240"/>
            <p:cNvSpPr>
              <a:spLocks noChangeArrowheads="1"/>
            </p:cNvSpPr>
            <p:nvPr/>
          </p:nvSpPr>
          <p:spPr bwMode="auto">
            <a:xfrm>
              <a:off x="7977916" y="0"/>
              <a:ext cx="219095"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sp>
          <p:nvSpPr>
            <p:cNvPr id="35" name="Shape 241"/>
            <p:cNvSpPr>
              <a:spLocks noChangeArrowheads="1"/>
            </p:cNvSpPr>
            <p:nvPr/>
          </p:nvSpPr>
          <p:spPr bwMode="auto">
            <a:xfrm>
              <a:off x="8337517" y="0"/>
              <a:ext cx="217904" cy="4527137"/>
            </a:xfrm>
            <a:prstGeom prst="rect">
              <a:avLst/>
            </a:prstGeom>
            <a:solidFill>
              <a:srgbClr val="01B1F2">
                <a:alpha val="5098"/>
              </a:srgbClr>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6789" tIns="26789" rIns="26789" bIns="26789" anchor="ctr"/>
            <a:lstStyle>
              <a:lvl1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1pPr>
              <a:lvl2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2pPr>
              <a:lvl3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3pPr>
              <a:lvl4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4pPr>
              <a:lvl5pPr defTabSz="409575">
                <a:lnSpc>
                  <a:spcPct val="90000"/>
                </a:lnSpc>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5pPr>
              <a:lvl6pPr marL="4572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6pPr>
              <a:lvl7pPr marL="9144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7pPr>
              <a:lvl8pPr marL="13716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8pPr>
              <a:lvl9pPr marL="1828800" defTabSz="409575" eaLnBrk="0" fontAlgn="base" hangingPunct="0">
                <a:lnSpc>
                  <a:spcPct val="90000"/>
                </a:lnSpc>
                <a:spcBef>
                  <a:spcPct val="0"/>
                </a:spcBef>
                <a:spcAft>
                  <a:spcPct val="0"/>
                </a:spcAft>
                <a:defRPr sz="2000">
                  <a:solidFill>
                    <a:srgbClr val="6D6E70"/>
                  </a:solidFill>
                  <a:latin typeface="Arial" panose="020B0604020202020204" pitchFamily="34" charset="0"/>
                  <a:cs typeface="Arial" panose="020B0604020202020204" pitchFamily="34" charset="0"/>
                  <a:sym typeface="Helvetica" panose="020B0604020202020204" pitchFamily="34" charset="0"/>
                </a:defRPr>
              </a:lvl9pPr>
            </a:lstStyle>
            <a:p>
              <a:pPr algn="ctr" eaLnBrk="1">
                <a:lnSpc>
                  <a:spcPct val="100000"/>
                </a:lnSpc>
                <a:defRPr/>
              </a:pPr>
              <a:endParaRPr lang="en-US" altLang="en-US" sz="1920" dirty="0">
                <a:solidFill>
                  <a:srgbClr val="FFFFFF"/>
                </a:solidFill>
                <a:latin typeface="Helvetica Light"/>
                <a:ea typeface="Helvetica Light"/>
                <a:cs typeface="Helvetica Light"/>
                <a:sym typeface="Helvetica Light"/>
              </a:endParaRPr>
            </a:p>
          </p:txBody>
        </p:sp>
      </p:grpSp>
      <p:sp>
        <p:nvSpPr>
          <p:cNvPr id="36" name="Rectangle 35"/>
          <p:cNvSpPr/>
          <p:nvPr/>
        </p:nvSpPr>
        <p:spPr>
          <a:xfrm>
            <a:off x="13929363" y="7522847"/>
            <a:ext cx="295275" cy="283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a:lnSpc>
                <a:spcPct val="90000"/>
              </a:lnSpc>
              <a:spcBef>
                <a:spcPts val="0"/>
              </a:spcBef>
              <a:spcAft>
                <a:spcPts val="0"/>
              </a:spcAft>
              <a:defRPr/>
            </a:pPr>
            <a:fld id="{32A54416-74BF-4E50-A374-9C7B9B30B18F}" type="slidenum">
              <a:rPr lang="en-US" sz="1261" kern="0">
                <a:solidFill>
                  <a:schemeClr val="bg1">
                    <a:lumMod val="50000"/>
                  </a:schemeClr>
                </a:solidFill>
                <a:sym typeface="Helvetica"/>
              </a:rPr>
              <a:pPr algn="ctr" eaLnBrk="1" fontAlgn="auto">
                <a:lnSpc>
                  <a:spcPct val="90000"/>
                </a:lnSpc>
                <a:spcBef>
                  <a:spcPts val="0"/>
                </a:spcBef>
                <a:spcAft>
                  <a:spcPts val="0"/>
                </a:spcAft>
                <a:defRPr/>
              </a:pPr>
              <a:t>‹#›</a:t>
            </a:fld>
            <a:endParaRPr lang="en-US" sz="1261" kern="0" dirty="0">
              <a:solidFill>
                <a:schemeClr val="bg1">
                  <a:lumMod val="50000"/>
                </a:schemeClr>
              </a:solidFill>
              <a:sym typeface="Helvetica"/>
            </a:endParaRPr>
          </a:p>
        </p:txBody>
      </p:sp>
      <p:sp>
        <p:nvSpPr>
          <p:cNvPr id="32" name="Title 1"/>
          <p:cNvSpPr>
            <a:spLocks noGrp="1"/>
          </p:cNvSpPr>
          <p:nvPr>
            <p:ph type="title"/>
          </p:nvPr>
        </p:nvSpPr>
        <p:spPr>
          <a:xfrm>
            <a:off x="484887" y="507219"/>
            <a:ext cx="11704323" cy="155726"/>
          </a:xfrm>
        </p:spPr>
        <p:txBody>
          <a:bodyPr/>
          <a:lstStyle>
            <a:lvl1pPr>
              <a:defRPr sz="1261" b="1">
                <a:solidFill>
                  <a:schemeClr val="bg1"/>
                </a:solidFill>
                <a:latin typeface="+mj-lt"/>
              </a:defRPr>
            </a:lvl1pPr>
          </a:lstStyle>
          <a:p>
            <a:r>
              <a:rPr lang="en-US"/>
              <a:t>Click to edit Master title style</a:t>
            </a:r>
            <a:endParaRPr lang="en-US" dirty="0"/>
          </a:p>
        </p:txBody>
      </p:sp>
      <p:sp>
        <p:nvSpPr>
          <p:cNvPr id="33" name="Text Placeholder 6"/>
          <p:cNvSpPr>
            <a:spLocks noGrp="1"/>
          </p:cNvSpPr>
          <p:nvPr>
            <p:ph type="body" sz="quarter" idx="12"/>
          </p:nvPr>
        </p:nvSpPr>
        <p:spPr>
          <a:xfrm>
            <a:off x="485140" y="721837"/>
            <a:ext cx="6830059" cy="409734"/>
          </a:xfrm>
        </p:spPr>
        <p:txBody>
          <a:bodyPr/>
          <a:lstStyle>
            <a:lvl1pPr>
              <a:defRPr/>
            </a:lvl1pPr>
            <a:lvl2pPr marL="0" indent="0">
              <a:buNone/>
              <a:defRPr sz="1280">
                <a:latin typeface="+mj-lt"/>
              </a:defRPr>
            </a:lvl2pPr>
            <a:lvl3pPr>
              <a:defRPr/>
            </a:lvl3pPr>
          </a:lstStyle>
          <a:p>
            <a:pPr lvl="0"/>
            <a:r>
              <a:rPr lang="en-US"/>
              <a:t>Edit Master text styles</a:t>
            </a:r>
          </a:p>
        </p:txBody>
      </p:sp>
      <p:sp>
        <p:nvSpPr>
          <p:cNvPr id="34" name="Text Placeholder 8"/>
          <p:cNvSpPr>
            <a:spLocks noGrp="1"/>
          </p:cNvSpPr>
          <p:nvPr>
            <p:ph type="body" sz="quarter" idx="13"/>
          </p:nvPr>
        </p:nvSpPr>
        <p:spPr>
          <a:xfrm>
            <a:off x="485143" y="1680218"/>
            <a:ext cx="6830059" cy="5064760"/>
          </a:xfrm>
        </p:spPr>
        <p:txBody>
          <a:bodyPr/>
          <a:lstStyle>
            <a:lvl1pPr>
              <a:defRPr sz="1320">
                <a:solidFill>
                  <a:schemeClr val="bg1"/>
                </a:solidFill>
              </a:defRPr>
            </a:lvl1pPr>
          </a:lstStyle>
          <a:p>
            <a:pPr lvl="0"/>
            <a:r>
              <a:rPr lang="en-US"/>
              <a:t>Edit Master text styles</a:t>
            </a:r>
          </a:p>
        </p:txBody>
      </p:sp>
    </p:spTree>
    <p:extLst>
      <p:ext uri="{BB962C8B-B14F-4D97-AF65-F5344CB8AC3E}">
        <p14:creationId xmlns:p14="http://schemas.microsoft.com/office/powerpoint/2010/main" val="3558715398"/>
      </p:ext>
    </p:extLst>
  </p:cSld>
  <p:clrMapOvr>
    <a:masterClrMapping/>
  </p:clrMapOvr>
  <p:transition spd="med"/>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p>
            <a:r>
              <a:rPr lang="de-DE"/>
              <a:t>Mastertitelformat bearbeiten</a:t>
            </a:r>
            <a:endParaRPr lang="en-US" dirty="0"/>
          </a:p>
        </p:txBody>
      </p:sp>
      <p:sp>
        <p:nvSpPr>
          <p:cNvPr id="6" name="Text Placeholder"/>
          <p:cNvSpPr>
            <a:spLocks noGrp="1"/>
          </p:cNvSpPr>
          <p:nvPr>
            <p:ph type="body" sz="quarter" idx="12"/>
          </p:nvPr>
        </p:nvSpPr>
        <p:spPr>
          <a:xfrm>
            <a:off x="351130" y="1989734"/>
            <a:ext cx="294071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Content Placeholder"/>
          <p:cNvSpPr>
            <a:spLocks noGrp="1"/>
          </p:cNvSpPr>
          <p:nvPr>
            <p:ph sz="quarter" idx="13"/>
          </p:nvPr>
        </p:nvSpPr>
        <p:spPr>
          <a:xfrm>
            <a:off x="4023360" y="1989734"/>
            <a:ext cx="1024128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87235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ustom">
    <p:spTree>
      <p:nvGrpSpPr>
        <p:cNvPr id="1" name=""/>
        <p:cNvGrpSpPr/>
        <p:nvPr/>
      </p:nvGrpSpPr>
      <p:grpSpPr>
        <a:xfrm>
          <a:off x="0" y="0"/>
          <a:ext cx="0" cy="0"/>
          <a:chOff x="0" y="0"/>
          <a:chExt cx="0" cy="0"/>
        </a:xfrm>
      </p:grpSpPr>
      <p:sp>
        <p:nvSpPr>
          <p:cNvPr id="10" name="Shape 20"/>
          <p:cNvSpPr/>
          <p:nvPr/>
        </p:nvSpPr>
        <p:spPr>
          <a:xfrm>
            <a:off x="0" y="-9526"/>
            <a:ext cx="14630400" cy="8256272"/>
          </a:xfrm>
          <a:prstGeom prst="rect">
            <a:avLst/>
          </a:prstGeom>
          <a:solidFill>
            <a:srgbClr val="0F133E"/>
          </a:solidFill>
          <a:ln w="3175">
            <a:miter lim="400000"/>
          </a:ln>
        </p:spPr>
        <p:txBody>
          <a:bodyPr lIns="0" tIns="0" rIns="0" bIns="0"/>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6" name="Shape 56"/>
          <p:cNvSpPr/>
          <p:nvPr/>
        </p:nvSpPr>
        <p:spPr>
          <a:xfrm>
            <a:off x="10791804" y="7735786"/>
            <a:ext cx="3449977" cy="313926"/>
          </a:xfrm>
          <a:prstGeom prst="rect">
            <a:avLst/>
          </a:prstGeom>
          <a:ln w="12700">
            <a:miter lim="400000"/>
          </a:ln>
          <a:extLst>
            <a:ext uri="{C572A759-6A51-4108-AA02-DFA0A04FC94B}"/>
          </a:extLst>
        </p:spPr>
        <p:txBody>
          <a:bodyPr wrap="none" lIns="73149" tIns="73149" rIns="73149" bIns="73149">
            <a:spAutoFit/>
          </a:bodyPr>
          <a:lstStyle/>
          <a:p>
            <a:pPr marL="0" lvl="1" algn="r" eaLnBrk="1" fontAlgn="auto">
              <a:lnSpc>
                <a:spcPct val="90000"/>
              </a:lnSpc>
              <a:spcBef>
                <a:spcPts val="0"/>
              </a:spcBef>
              <a:spcAft>
                <a:spcPts val="0"/>
              </a:spcAft>
              <a:defRPr sz="700" spc="69">
                <a:solidFill>
                  <a:srgbClr val="001934"/>
                </a:solidFill>
                <a:latin typeface="HelvNeue Roman for IBM"/>
                <a:ea typeface="HelvNeue Roman for IBM"/>
                <a:cs typeface="HelvNeue Roman for IBM"/>
                <a:sym typeface="HelvNeue Roman for IBM"/>
              </a:defRPr>
            </a:pPr>
            <a:r>
              <a:rPr sz="1200" kern="0" spc="133" dirty="0">
                <a:solidFill>
                  <a:srgbClr val="FFFFFF"/>
                </a:solidFill>
                <a:latin typeface="HelvNeue Roman for IBM"/>
                <a:ea typeface="HelvNeue Roman for IBM"/>
                <a:cs typeface="HelvNeue Roman for IBM"/>
                <a:sym typeface="HelvNeue Roman for IBM"/>
              </a:rPr>
              <a:t>IBM Global Business Services </a:t>
            </a:r>
            <a:r>
              <a:rPr sz="1200" kern="0" spc="133" dirty="0">
                <a:solidFill>
                  <a:srgbClr val="A7A7A7">
                    <a:lumMod val="75000"/>
                  </a:srgbClr>
                </a:solidFill>
                <a:latin typeface="HelvNeue Bold for IBM"/>
                <a:ea typeface="HelvNeue Bold for IBM"/>
                <a:cs typeface="HelvNeue Bold for IBM"/>
                <a:sym typeface="HelvNeue Bold for IBM"/>
              </a:rPr>
              <a:t>Methods</a:t>
            </a:r>
          </a:p>
        </p:txBody>
      </p:sp>
      <p:pic>
        <p:nvPicPr>
          <p:cNvPr id="7"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025516" y="103"/>
            <a:ext cx="6543675" cy="427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3929363" y="7522847"/>
            <a:ext cx="295275" cy="283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a:lnSpc>
                <a:spcPct val="90000"/>
              </a:lnSpc>
              <a:spcBef>
                <a:spcPts val="0"/>
              </a:spcBef>
              <a:spcAft>
                <a:spcPts val="0"/>
              </a:spcAft>
              <a:defRPr/>
            </a:pPr>
            <a:fld id="{6874B558-EF62-40BF-8443-B07AE5236DFB}" type="slidenum">
              <a:rPr lang="en-US" sz="1261" kern="0">
                <a:solidFill>
                  <a:schemeClr val="bg1">
                    <a:lumMod val="50000"/>
                  </a:schemeClr>
                </a:solidFill>
                <a:sym typeface="Helvetica"/>
              </a:rPr>
              <a:pPr algn="ctr" eaLnBrk="1" fontAlgn="auto">
                <a:lnSpc>
                  <a:spcPct val="90000"/>
                </a:lnSpc>
                <a:spcBef>
                  <a:spcPts val="0"/>
                </a:spcBef>
                <a:spcAft>
                  <a:spcPts val="0"/>
                </a:spcAft>
                <a:defRPr/>
              </a:pPr>
              <a:t>‹#›</a:t>
            </a:fld>
            <a:endParaRPr lang="en-US" sz="1261" kern="0" dirty="0">
              <a:solidFill>
                <a:schemeClr val="bg1">
                  <a:lumMod val="50000"/>
                </a:schemeClr>
              </a:solidFill>
              <a:sym typeface="Helvetica"/>
            </a:endParaRPr>
          </a:p>
        </p:txBody>
      </p:sp>
      <p:sp>
        <p:nvSpPr>
          <p:cNvPr id="12" name="Title 1"/>
          <p:cNvSpPr>
            <a:spLocks noGrp="1"/>
          </p:cNvSpPr>
          <p:nvPr>
            <p:ph type="title"/>
          </p:nvPr>
        </p:nvSpPr>
        <p:spPr>
          <a:xfrm>
            <a:off x="484887" y="507219"/>
            <a:ext cx="11704323" cy="155726"/>
          </a:xfrm>
        </p:spPr>
        <p:txBody>
          <a:bodyPr/>
          <a:lstStyle>
            <a:lvl1pPr>
              <a:defRPr sz="1261" b="1">
                <a:solidFill>
                  <a:schemeClr val="bg1"/>
                </a:solidFill>
                <a:latin typeface="+mj-lt"/>
              </a:defRPr>
            </a:lvl1pPr>
          </a:lstStyle>
          <a:p>
            <a:r>
              <a:rPr lang="en-US"/>
              <a:t>Click to edit Master title style</a:t>
            </a:r>
            <a:endParaRPr lang="en-US" dirty="0"/>
          </a:p>
        </p:txBody>
      </p:sp>
      <p:sp>
        <p:nvSpPr>
          <p:cNvPr id="13" name="Text Placeholder 6"/>
          <p:cNvSpPr>
            <a:spLocks noGrp="1"/>
          </p:cNvSpPr>
          <p:nvPr>
            <p:ph type="body" sz="quarter" idx="12"/>
          </p:nvPr>
        </p:nvSpPr>
        <p:spPr>
          <a:xfrm>
            <a:off x="485140" y="721837"/>
            <a:ext cx="6830059" cy="409734"/>
          </a:xfrm>
        </p:spPr>
        <p:txBody>
          <a:bodyPr/>
          <a:lstStyle>
            <a:lvl1pPr>
              <a:defRPr/>
            </a:lvl1pPr>
            <a:lvl2pPr marL="0" indent="0">
              <a:buNone/>
              <a:defRPr sz="1280">
                <a:latin typeface="+mj-lt"/>
              </a:defRPr>
            </a:lvl2pPr>
            <a:lvl3pPr>
              <a:defRPr/>
            </a:lvl3pPr>
          </a:lstStyle>
          <a:p>
            <a:pPr lvl="0"/>
            <a:r>
              <a:rPr lang="en-US"/>
              <a:t>Edit Master text styles</a:t>
            </a:r>
          </a:p>
        </p:txBody>
      </p:sp>
      <p:sp>
        <p:nvSpPr>
          <p:cNvPr id="14" name="Text Placeholder 8"/>
          <p:cNvSpPr>
            <a:spLocks noGrp="1"/>
          </p:cNvSpPr>
          <p:nvPr>
            <p:ph type="body" sz="quarter" idx="13"/>
          </p:nvPr>
        </p:nvSpPr>
        <p:spPr>
          <a:xfrm>
            <a:off x="485143" y="1680218"/>
            <a:ext cx="6830059" cy="5064760"/>
          </a:xfrm>
        </p:spPr>
        <p:txBody>
          <a:bodyPr/>
          <a:lstStyle>
            <a:lvl1pPr>
              <a:defRPr sz="1320">
                <a:solidFill>
                  <a:schemeClr val="bg1"/>
                </a:solidFill>
              </a:defRPr>
            </a:lvl1pPr>
          </a:lstStyle>
          <a:p>
            <a:pPr lvl="0"/>
            <a:r>
              <a:rPr lang="en-US"/>
              <a:t>Edit Master text styles</a:t>
            </a:r>
          </a:p>
        </p:txBody>
      </p:sp>
    </p:spTree>
    <p:extLst>
      <p:ext uri="{BB962C8B-B14F-4D97-AF65-F5344CB8AC3E}">
        <p14:creationId xmlns:p14="http://schemas.microsoft.com/office/powerpoint/2010/main" val="2409378715"/>
      </p:ext>
    </p:extLst>
  </p:cSld>
  <p:clrMapOvr>
    <a:masterClrMapping/>
  </p:clrMapOvr>
  <p:transition spd="med"/>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ustom 1">
    <p:spTree>
      <p:nvGrpSpPr>
        <p:cNvPr id="1" name=""/>
        <p:cNvGrpSpPr/>
        <p:nvPr/>
      </p:nvGrpSpPr>
      <p:grpSpPr>
        <a:xfrm>
          <a:off x="0" y="0"/>
          <a:ext cx="0" cy="0"/>
          <a:chOff x="0" y="0"/>
          <a:chExt cx="0" cy="0"/>
        </a:xfrm>
      </p:grpSpPr>
      <p:sp>
        <p:nvSpPr>
          <p:cNvPr id="8" name="Shape 20"/>
          <p:cNvSpPr/>
          <p:nvPr/>
        </p:nvSpPr>
        <p:spPr>
          <a:xfrm>
            <a:off x="0" y="-9526"/>
            <a:ext cx="14630400" cy="8256272"/>
          </a:xfrm>
          <a:prstGeom prst="rect">
            <a:avLst/>
          </a:prstGeom>
          <a:solidFill>
            <a:srgbClr val="0F133E"/>
          </a:solidFill>
          <a:ln w="3175">
            <a:miter lim="400000"/>
          </a:ln>
        </p:spPr>
        <p:txBody>
          <a:bodyPr lIns="0" tIns="0" rIns="0" bIns="0"/>
          <a:lstStyle/>
          <a:p>
            <a:pPr eaLnBrk="1" fontAlgn="auto">
              <a:lnSpc>
                <a:spcPct val="90000"/>
              </a:lnSpc>
              <a:spcBef>
                <a:spcPts val="0"/>
              </a:spcBef>
              <a:spcAft>
                <a:spcPts val="0"/>
              </a:spcAft>
              <a:defRPr>
                <a:solidFill>
                  <a:srgbClr val="6D6E70"/>
                </a:solidFill>
                <a:latin typeface="Helvetica"/>
                <a:ea typeface="Helvetica"/>
                <a:cs typeface="Helvetica"/>
                <a:sym typeface="Helvetica"/>
              </a:defRPr>
            </a:pPr>
            <a:endParaRPr sz="3200" kern="0" dirty="0">
              <a:latin typeface="Helvetica"/>
              <a:ea typeface="Helvetica"/>
              <a:cs typeface="Helvetica"/>
              <a:sym typeface="Helvetica"/>
            </a:endParaRPr>
          </a:p>
        </p:txBody>
      </p:sp>
      <p:sp>
        <p:nvSpPr>
          <p:cNvPr id="6" name="Shape 56"/>
          <p:cNvSpPr/>
          <p:nvPr/>
        </p:nvSpPr>
        <p:spPr>
          <a:xfrm>
            <a:off x="10791804" y="7735786"/>
            <a:ext cx="3449977" cy="313926"/>
          </a:xfrm>
          <a:prstGeom prst="rect">
            <a:avLst/>
          </a:prstGeom>
          <a:ln w="12700">
            <a:miter lim="400000"/>
          </a:ln>
          <a:extLst>
            <a:ext uri="{C572A759-6A51-4108-AA02-DFA0A04FC94B}"/>
          </a:extLst>
        </p:spPr>
        <p:txBody>
          <a:bodyPr wrap="none" lIns="73149" tIns="73149" rIns="73149" bIns="73149">
            <a:spAutoFit/>
          </a:bodyPr>
          <a:lstStyle/>
          <a:p>
            <a:pPr marL="0" lvl="1" algn="r" eaLnBrk="1" fontAlgn="auto">
              <a:lnSpc>
                <a:spcPct val="90000"/>
              </a:lnSpc>
              <a:spcBef>
                <a:spcPts val="0"/>
              </a:spcBef>
              <a:spcAft>
                <a:spcPts val="0"/>
              </a:spcAft>
              <a:defRPr sz="700" spc="69">
                <a:solidFill>
                  <a:srgbClr val="001934"/>
                </a:solidFill>
                <a:latin typeface="HelvNeue Roman for IBM"/>
                <a:ea typeface="HelvNeue Roman for IBM"/>
                <a:cs typeface="HelvNeue Roman for IBM"/>
                <a:sym typeface="HelvNeue Roman for IBM"/>
              </a:defRPr>
            </a:pPr>
            <a:r>
              <a:rPr sz="1200" kern="0" spc="133" dirty="0">
                <a:solidFill>
                  <a:srgbClr val="FFFFFF"/>
                </a:solidFill>
                <a:latin typeface="HelvNeue Roman for IBM"/>
                <a:ea typeface="HelvNeue Roman for IBM"/>
                <a:cs typeface="HelvNeue Roman for IBM"/>
                <a:sym typeface="HelvNeue Roman for IBM"/>
              </a:rPr>
              <a:t>IBM Global Business Services </a:t>
            </a:r>
            <a:r>
              <a:rPr sz="1200" kern="0" spc="133" dirty="0">
                <a:solidFill>
                  <a:srgbClr val="A7A7A7">
                    <a:lumMod val="75000"/>
                  </a:srgbClr>
                </a:solidFill>
                <a:latin typeface="HelvNeue Bold for IBM"/>
                <a:ea typeface="HelvNeue Bold for IBM"/>
                <a:cs typeface="HelvNeue Bold for IBM"/>
                <a:sym typeface="HelvNeue Bold for IBM"/>
              </a:rPr>
              <a:t>Methods</a:t>
            </a:r>
          </a:p>
        </p:txBody>
      </p:sp>
      <p:sp>
        <p:nvSpPr>
          <p:cNvPr id="7" name="Rectangle 6"/>
          <p:cNvSpPr/>
          <p:nvPr/>
        </p:nvSpPr>
        <p:spPr>
          <a:xfrm>
            <a:off x="13929363" y="7522847"/>
            <a:ext cx="295275" cy="283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a:lnSpc>
                <a:spcPct val="90000"/>
              </a:lnSpc>
              <a:spcBef>
                <a:spcPts val="0"/>
              </a:spcBef>
              <a:spcAft>
                <a:spcPts val="0"/>
              </a:spcAft>
              <a:defRPr/>
            </a:pPr>
            <a:fld id="{CEA54912-2958-4DB7-A089-84C2A7515AFF}" type="slidenum">
              <a:rPr lang="en-US" sz="1261" kern="0">
                <a:solidFill>
                  <a:schemeClr val="bg1">
                    <a:lumMod val="50000"/>
                  </a:schemeClr>
                </a:solidFill>
                <a:sym typeface="Helvetica"/>
              </a:rPr>
              <a:pPr algn="ctr" eaLnBrk="1" fontAlgn="auto">
                <a:lnSpc>
                  <a:spcPct val="90000"/>
                </a:lnSpc>
                <a:spcBef>
                  <a:spcPts val="0"/>
                </a:spcBef>
                <a:spcAft>
                  <a:spcPts val="0"/>
                </a:spcAft>
                <a:defRPr/>
              </a:pPr>
              <a:t>‹#›</a:t>
            </a:fld>
            <a:endParaRPr lang="en-US" sz="1261" kern="0" dirty="0">
              <a:solidFill>
                <a:schemeClr val="bg1">
                  <a:lumMod val="50000"/>
                </a:schemeClr>
              </a:solidFill>
              <a:sym typeface="Helvetica"/>
            </a:endParaRPr>
          </a:p>
        </p:txBody>
      </p:sp>
      <p:sp>
        <p:nvSpPr>
          <p:cNvPr id="12" name="Title 1"/>
          <p:cNvSpPr>
            <a:spLocks noGrp="1"/>
          </p:cNvSpPr>
          <p:nvPr>
            <p:ph type="title"/>
          </p:nvPr>
        </p:nvSpPr>
        <p:spPr>
          <a:xfrm>
            <a:off x="484887" y="507219"/>
            <a:ext cx="11704323" cy="155726"/>
          </a:xfrm>
        </p:spPr>
        <p:txBody>
          <a:bodyPr/>
          <a:lstStyle>
            <a:lvl1pPr>
              <a:defRPr sz="1261" b="1">
                <a:solidFill>
                  <a:schemeClr val="bg1"/>
                </a:solidFill>
                <a:latin typeface="+mj-lt"/>
              </a:defRPr>
            </a:lvl1pPr>
          </a:lstStyle>
          <a:p>
            <a:r>
              <a:rPr lang="en-US"/>
              <a:t>Click to edit Master title style</a:t>
            </a:r>
            <a:endParaRPr lang="en-US" dirty="0"/>
          </a:p>
        </p:txBody>
      </p:sp>
      <p:sp>
        <p:nvSpPr>
          <p:cNvPr id="13" name="Text Placeholder 6"/>
          <p:cNvSpPr>
            <a:spLocks noGrp="1"/>
          </p:cNvSpPr>
          <p:nvPr>
            <p:ph type="body" sz="quarter" idx="12"/>
          </p:nvPr>
        </p:nvSpPr>
        <p:spPr>
          <a:xfrm>
            <a:off x="485140" y="721837"/>
            <a:ext cx="6830059" cy="409734"/>
          </a:xfrm>
        </p:spPr>
        <p:txBody>
          <a:bodyPr/>
          <a:lstStyle>
            <a:lvl1pPr>
              <a:defRPr/>
            </a:lvl1pPr>
            <a:lvl2pPr marL="0" indent="0">
              <a:buNone/>
              <a:defRPr sz="1280">
                <a:latin typeface="+mj-lt"/>
              </a:defRPr>
            </a:lvl2pPr>
            <a:lvl3pPr>
              <a:defRPr/>
            </a:lvl3pPr>
          </a:lstStyle>
          <a:p>
            <a:pPr lvl="0"/>
            <a:r>
              <a:rPr lang="en-US"/>
              <a:t>Edit Master text styles</a:t>
            </a:r>
          </a:p>
        </p:txBody>
      </p:sp>
      <p:sp>
        <p:nvSpPr>
          <p:cNvPr id="14" name="Text Placeholder 8"/>
          <p:cNvSpPr>
            <a:spLocks noGrp="1"/>
          </p:cNvSpPr>
          <p:nvPr>
            <p:ph type="body" sz="quarter" idx="13"/>
          </p:nvPr>
        </p:nvSpPr>
        <p:spPr>
          <a:xfrm>
            <a:off x="485143" y="1680218"/>
            <a:ext cx="6830059" cy="5064760"/>
          </a:xfrm>
        </p:spPr>
        <p:txBody>
          <a:bodyPr/>
          <a:lstStyle>
            <a:lvl1pPr>
              <a:defRPr sz="1320">
                <a:solidFill>
                  <a:schemeClr val="bg1"/>
                </a:solidFill>
              </a:defRPr>
            </a:lvl1pPr>
          </a:lstStyle>
          <a:p>
            <a:pPr lvl="0"/>
            <a:r>
              <a:rPr lang="en-US"/>
              <a:t>Edit Master text styles</a:t>
            </a:r>
          </a:p>
        </p:txBody>
      </p:sp>
    </p:spTree>
    <p:extLst>
      <p:ext uri="{BB962C8B-B14F-4D97-AF65-F5344CB8AC3E}">
        <p14:creationId xmlns:p14="http://schemas.microsoft.com/office/powerpoint/2010/main" val="2518084677"/>
      </p:ext>
    </p:extLst>
  </p:cSld>
  <p:clrMapOvr>
    <a:masterClrMapping/>
  </p:clrMapOvr>
  <p:transition spd="med"/>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845D06-DCF9-4D91-A8C5-E45AE8CC7A89}" type="datetime1">
              <a:rPr lang="en-US" smtClean="0">
                <a:solidFill>
                  <a:prstClr val="black">
                    <a:tint val="75000"/>
                  </a:prstClr>
                </a:solidFill>
              </a:rPr>
              <a:t>8/15/2023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5E89501-A350-4486-B1F5-D06B6DD1A3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596807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12"/>
          </p:nvPr>
        </p:nvSpPr>
        <p:spPr/>
        <p:txBody>
          <a:bodyPr/>
          <a:lstStyle>
            <a:lvl1pPr>
              <a:defRPr/>
            </a:lvl1pPr>
          </a:lstStyle>
          <a:p>
            <a:pPr defTabSz="913962">
              <a:defRPr/>
            </a:pPr>
            <a:fld id="{95497CA0-49E0-459B-B7EA-C3F066F8E075}" type="slidenum">
              <a:rPr lang="en-US" altLang="en-US" smtClean="0"/>
              <a:pPr defTabSz="913962">
                <a:defRPr/>
              </a:pPr>
              <a:t>‹#›</a:t>
            </a:fld>
            <a:endParaRPr lang="en-US" altLang="en-US" dirty="0"/>
          </a:p>
        </p:txBody>
      </p:sp>
    </p:spTree>
    <p:extLst>
      <p:ext uri="{BB962C8B-B14F-4D97-AF65-F5344CB8AC3E}">
        <p14:creationId xmlns:p14="http://schemas.microsoft.com/office/powerpoint/2010/main" val="474863821"/>
      </p:ext>
    </p:extLst>
  </p:cSld>
  <p:clrMapOvr>
    <a:masterClrMapping/>
  </p:clrMapOvr>
  <p:transition spd="med">
    <p:fade/>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72724" y="571503"/>
            <a:ext cx="14452600" cy="600075"/>
          </a:xfrm>
        </p:spPr>
        <p:txBody>
          <a:bodyPr/>
          <a:lstStyle/>
          <a:p>
            <a:r>
              <a:rPr lang="en-US"/>
              <a:t>Click to edit Master title style</a:t>
            </a:r>
          </a:p>
        </p:txBody>
      </p:sp>
      <p:sp>
        <p:nvSpPr>
          <p:cNvPr id="3" name="Table Placeholder 2"/>
          <p:cNvSpPr>
            <a:spLocks noGrp="1"/>
          </p:cNvSpPr>
          <p:nvPr>
            <p:ph type="tbl" idx="1"/>
          </p:nvPr>
        </p:nvSpPr>
        <p:spPr>
          <a:xfrm>
            <a:off x="172722" y="1522098"/>
            <a:ext cx="13883640" cy="5389245"/>
          </a:xfrm>
        </p:spPr>
        <p:txBody>
          <a:bodyPr/>
          <a:lstStyle/>
          <a:p>
            <a:pPr lvl="0"/>
            <a:r>
              <a:rPr lang="en-US" noProof="0" dirty="0"/>
              <a:t>Click icon to add table</a:t>
            </a:r>
          </a:p>
        </p:txBody>
      </p:sp>
    </p:spTree>
    <p:extLst>
      <p:ext uri="{BB962C8B-B14F-4D97-AF65-F5344CB8AC3E}">
        <p14:creationId xmlns:p14="http://schemas.microsoft.com/office/powerpoint/2010/main" val="4291671956"/>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618371"/>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Blank copy">
    <p:spTree>
      <p:nvGrpSpPr>
        <p:cNvPr id="1" name=""/>
        <p:cNvGrpSpPr/>
        <p:nvPr/>
      </p:nvGrpSpPr>
      <p:grpSpPr>
        <a:xfrm>
          <a:off x="0" y="0"/>
          <a:ext cx="0" cy="0"/>
          <a:chOff x="0" y="0"/>
          <a:chExt cx="0" cy="0"/>
        </a:xfrm>
      </p:grpSpPr>
      <p:sp>
        <p:nvSpPr>
          <p:cNvPr id="69" name="Shape 69"/>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3" name="Rectangle 2"/>
          <p:cNvSpPr/>
          <p:nvPr userDrawn="1"/>
        </p:nvSpPr>
        <p:spPr>
          <a:xfrm>
            <a:off x="5" y="481177"/>
            <a:ext cx="14630400" cy="456011"/>
          </a:xfrm>
          <a:prstGeom prst="rect">
            <a:avLst/>
          </a:prstGeom>
          <a:gradFill flip="none" rotWithShape="1">
            <a:gsLst>
              <a:gs pos="0">
                <a:srgbClr val="5E9EFF"/>
              </a:gs>
              <a:gs pos="39999">
                <a:srgbClr val="85C2FF"/>
              </a:gs>
              <a:gs pos="70000">
                <a:srgbClr val="C4D6EB"/>
              </a:gs>
              <a:gs pos="100000">
                <a:srgbClr val="FFEBFA"/>
              </a:gs>
            </a:gsLst>
            <a:lin ang="27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lIns="124099" tIns="62048" rIns="124099" bIns="62048" anchor="ctr"/>
          <a:lstStyle/>
          <a:p>
            <a:pPr defTabSz="1034486" hangingPunct="1">
              <a:lnSpc>
                <a:spcPct val="100000"/>
              </a:lnSpc>
              <a:defRPr/>
            </a:pPr>
            <a:endParaRPr lang="en-US" sz="1920" b="1" dirty="0">
              <a:solidFill>
                <a:schemeClr val="bg1"/>
              </a:solidFill>
              <a:latin typeface="Arial" panose="020B0604020202020204" pitchFamily="34" charset="0"/>
              <a:ea typeface="Arial Black"/>
              <a:cs typeface="Arial" panose="020B0604020202020204" pitchFamily="34" charset="0"/>
            </a:endParaRPr>
          </a:p>
        </p:txBody>
      </p:sp>
    </p:spTree>
    <p:extLst>
      <p:ext uri="{BB962C8B-B14F-4D97-AF65-F5344CB8AC3E}">
        <p14:creationId xmlns:p14="http://schemas.microsoft.com/office/powerpoint/2010/main" val="3402815511"/>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Rectangle 6"/>
          <p:cNvSpPr>
            <a:spLocks noChangeArrowheads="1"/>
          </p:cNvSpPr>
          <p:nvPr userDrawn="1"/>
        </p:nvSpPr>
        <p:spPr bwMode="black">
          <a:xfrm>
            <a:off x="9618982" y="7779041"/>
            <a:ext cx="4456333" cy="164212"/>
          </a:xfrm>
          <a:prstGeom prst="rect">
            <a:avLst/>
          </a:prstGeom>
          <a:noFill/>
          <a:ln>
            <a:noFill/>
          </a:ln>
        </p:spPr>
        <p:txBody>
          <a:bodyPr wrap="square" lIns="0" tIns="0" rIns="0" bIns="0" anchor="b">
            <a:spAutoFit/>
          </a:bodyPr>
          <a:lstStyle/>
          <a:p>
            <a:pPr algn="r" defTabSz="1219190" fontAlgn="base">
              <a:spcBef>
                <a:spcPct val="0"/>
              </a:spcBef>
              <a:spcAft>
                <a:spcPct val="0"/>
              </a:spcAft>
            </a:pPr>
            <a:r>
              <a:rPr lang="en-US" sz="1067" dirty="0">
                <a:solidFill>
                  <a:prstClr val="white">
                    <a:lumMod val="50000"/>
                  </a:prstClr>
                </a:solidFill>
              </a:rPr>
              <a:t>© 2017 IBM Corporation | IBM Confidential</a:t>
            </a:r>
          </a:p>
        </p:txBody>
      </p:sp>
      <p:sp>
        <p:nvSpPr>
          <p:cNvPr id="8" name="TextBox 7"/>
          <p:cNvSpPr txBox="1"/>
          <p:nvPr userDrawn="1"/>
        </p:nvSpPr>
        <p:spPr>
          <a:xfrm>
            <a:off x="555971" y="7779042"/>
            <a:ext cx="255198" cy="164212"/>
          </a:xfrm>
          <a:prstGeom prst="rect">
            <a:avLst/>
          </a:prstGeom>
          <a:noFill/>
          <a:ln>
            <a:noFill/>
          </a:ln>
        </p:spPr>
        <p:txBody>
          <a:bodyPr wrap="square" lIns="0" tIns="0" rIns="0" bIns="0" anchor="b">
            <a:spAutoFit/>
          </a:bodyPr>
          <a:lstStyle>
            <a:defPPr>
              <a:defRPr lang="en-US"/>
            </a:defPPr>
            <a:lvl1pPr algn="r" defTabSz="914400">
              <a:defRPr sz="800">
                <a:solidFill>
                  <a:prstClr val="white">
                    <a:lumMod val="50000"/>
                  </a:prstClr>
                </a:solidFill>
                <a:latin typeface="Arial"/>
              </a:defRPr>
            </a:lvl1pPr>
          </a:lstStyle>
          <a:p>
            <a:pPr algn="l"/>
            <a:fld id="{1D524A37-889E-43E2-8310-5FFF780790E5}" type="slidenum">
              <a:rPr lang="en-US" sz="1067" smtClean="0"/>
              <a:pPr algn="l"/>
              <a:t>‹#›</a:t>
            </a:fld>
            <a:endParaRPr lang="en-US" sz="1067" dirty="0"/>
          </a:p>
        </p:txBody>
      </p:sp>
    </p:spTree>
    <p:extLst>
      <p:ext uri="{BB962C8B-B14F-4D97-AF65-F5344CB8AC3E}">
        <p14:creationId xmlns:p14="http://schemas.microsoft.com/office/powerpoint/2010/main" val="34132119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One Text Box">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3"/>
          <p:cNvSpPr>
            <a:spLocks noGrp="1"/>
          </p:cNvSpPr>
          <p:nvPr>
            <p:ph type="body" sz="quarter" idx="11"/>
          </p:nvPr>
        </p:nvSpPr>
        <p:spPr>
          <a:xfrm>
            <a:off x="304815" y="1476393"/>
            <a:ext cx="13901419" cy="632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92118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52" y="548640"/>
            <a:ext cx="4718685" cy="1920240"/>
          </a:xfrm>
        </p:spPr>
        <p:txBody>
          <a:bodyPr anchor="b"/>
          <a:lstStyle>
            <a:lvl1pPr>
              <a:defRPr sz="432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30" y="1184913"/>
            <a:ext cx="7406640" cy="5848350"/>
          </a:xfrm>
        </p:spPr>
        <p:txBody>
          <a:bodyPr anchor="t"/>
          <a:lstStyle>
            <a:lvl1pPr marL="0" indent="0">
              <a:buNone/>
              <a:defRPr sz="4320"/>
            </a:lvl1pPr>
            <a:lvl2pPr marL="620494" indent="0">
              <a:buNone/>
              <a:defRPr sz="3840"/>
            </a:lvl2pPr>
            <a:lvl3pPr marL="1240986" indent="0">
              <a:buNone/>
              <a:defRPr sz="3240"/>
            </a:lvl3pPr>
            <a:lvl4pPr marL="1861477" indent="0">
              <a:buNone/>
              <a:defRPr sz="2760"/>
            </a:lvl4pPr>
            <a:lvl5pPr marL="2481970" indent="0">
              <a:buNone/>
              <a:defRPr sz="2760"/>
            </a:lvl5pPr>
            <a:lvl6pPr marL="3102464" indent="0">
              <a:buNone/>
              <a:defRPr sz="2760"/>
            </a:lvl6pPr>
            <a:lvl7pPr marL="3722957" indent="0">
              <a:buNone/>
              <a:defRPr sz="2760"/>
            </a:lvl7pPr>
            <a:lvl8pPr marL="4343450" indent="0">
              <a:buNone/>
              <a:defRPr sz="2760"/>
            </a:lvl8pPr>
            <a:lvl9pPr marL="4963942" indent="0">
              <a:buNone/>
              <a:defRPr sz="2760"/>
            </a:lvl9pPr>
          </a:lstStyle>
          <a:p>
            <a:r>
              <a:rPr lang="en-US" dirty="0"/>
              <a:t>Click icon to add picture</a:t>
            </a:r>
          </a:p>
        </p:txBody>
      </p:sp>
      <p:sp>
        <p:nvSpPr>
          <p:cNvPr id="4" name="Text Placeholder 3"/>
          <p:cNvSpPr>
            <a:spLocks noGrp="1"/>
          </p:cNvSpPr>
          <p:nvPr>
            <p:ph type="body" sz="half" idx="2"/>
          </p:nvPr>
        </p:nvSpPr>
        <p:spPr>
          <a:xfrm>
            <a:off x="1007752" y="2468881"/>
            <a:ext cx="4718685" cy="4573906"/>
          </a:xfrm>
        </p:spPr>
        <p:txBody>
          <a:bodyPr/>
          <a:lstStyle>
            <a:lvl1pPr marL="0" indent="0">
              <a:buNone/>
              <a:defRPr sz="2160"/>
            </a:lvl1pPr>
            <a:lvl2pPr marL="620494" indent="0">
              <a:buNone/>
              <a:defRPr sz="1920"/>
            </a:lvl2pPr>
            <a:lvl3pPr marL="1240986" indent="0">
              <a:buNone/>
              <a:defRPr sz="1680"/>
            </a:lvl3pPr>
            <a:lvl4pPr marL="1861477" indent="0">
              <a:buNone/>
              <a:defRPr sz="1320"/>
            </a:lvl4pPr>
            <a:lvl5pPr marL="2481970" indent="0">
              <a:buNone/>
              <a:defRPr sz="1320"/>
            </a:lvl5pPr>
            <a:lvl6pPr marL="3102464" indent="0">
              <a:buNone/>
              <a:defRPr sz="1320"/>
            </a:lvl6pPr>
            <a:lvl7pPr marL="3722957" indent="0">
              <a:buNone/>
              <a:defRPr sz="1320"/>
            </a:lvl7pPr>
            <a:lvl8pPr marL="4343450" indent="0">
              <a:buNone/>
              <a:defRPr sz="1320"/>
            </a:lvl8pPr>
            <a:lvl9pPr marL="4963942" indent="0">
              <a:buNone/>
              <a:defRPr sz="132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49ECFE25-96FD-438E-8AF9-23C86B0D0BFF}" type="datetime1">
              <a:rPr lang="en-US" smtClean="0">
                <a:solidFill>
                  <a:prstClr val="black">
                    <a:tint val="75000"/>
                  </a:prstClr>
                </a:solidFill>
              </a:rPr>
              <a:t>8/15/2023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88DFAE99-F1BA-4B49-9DB2-678ACB0DC409}" type="slidenum">
              <a:rPr lang="en-US" altLang="en-US" smtClean="0"/>
              <a:pPr>
                <a:defRPr/>
              </a:pPr>
              <a:t>‹#›</a:t>
            </a:fld>
            <a:endParaRPr lang="en-US" altLang="en-US" dirty="0"/>
          </a:p>
        </p:txBody>
      </p:sp>
    </p:spTree>
    <p:extLst>
      <p:ext uri="{BB962C8B-B14F-4D97-AF65-F5344CB8AC3E}">
        <p14:creationId xmlns:p14="http://schemas.microsoft.com/office/powerpoint/2010/main" val="1986250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structions_2">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p>
            <a:r>
              <a:rPr lang="de-DE"/>
              <a:t>Mastertitelformat bearbeiten</a:t>
            </a:r>
            <a:endParaRPr lang="en-US" dirty="0"/>
          </a:p>
        </p:txBody>
      </p:sp>
      <p:sp>
        <p:nvSpPr>
          <p:cNvPr id="7" name="Content Placeholder"/>
          <p:cNvSpPr>
            <a:spLocks noGrp="1"/>
          </p:cNvSpPr>
          <p:nvPr>
            <p:ph sz="quarter" idx="13"/>
          </p:nvPr>
        </p:nvSpPr>
        <p:spPr>
          <a:xfrm>
            <a:off x="336499" y="1959024"/>
            <a:ext cx="6627571" cy="5247437"/>
          </a:xfrm>
        </p:spPr>
        <p:txBody>
          <a:bodyPr/>
          <a:lstStyle>
            <a:lvl1pPr>
              <a:defRPr sz="3840"/>
            </a:lvl1pPr>
          </a:lstStyle>
          <a:p>
            <a:pPr lvl="0"/>
            <a:r>
              <a:rPr lang="de-DE"/>
              <a:t>Mastertextformat bearbeiten</a:t>
            </a:r>
          </a:p>
        </p:txBody>
      </p:sp>
      <p:sp>
        <p:nvSpPr>
          <p:cNvPr id="6" name="Text Placeholder"/>
          <p:cNvSpPr>
            <a:spLocks noGrp="1"/>
          </p:cNvSpPr>
          <p:nvPr>
            <p:ph type="body" sz="quarter" idx="12"/>
          </p:nvPr>
        </p:nvSpPr>
        <p:spPr>
          <a:xfrm>
            <a:off x="7666330" y="2002915"/>
            <a:ext cx="659831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84376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3" y="0"/>
            <a:ext cx="14630398" cy="1771200"/>
          </a:xfrm>
          <a:prstGeom prst="rect">
            <a:avLst/>
          </a:prstGeom>
          <a:solidFill>
            <a:srgbClr val="010C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2" b="0" i="0" dirty="0">
              <a:latin typeface="Calibri" panose="020F0502020204030204" pitchFamily="34" charset="0"/>
              <a:ea typeface="Malgun Gothic" panose="020B0503020000020004" pitchFamily="34" charset="-127"/>
              <a:cs typeface="Calibri" panose="020F0502020204030204" pitchFamily="34" charset="0"/>
            </a:endParaRPr>
          </a:p>
        </p:txBody>
      </p:sp>
      <p:sp>
        <p:nvSpPr>
          <p:cNvPr id="5" name="Text Placeholder 4"/>
          <p:cNvSpPr>
            <a:spLocks noGrp="1"/>
          </p:cNvSpPr>
          <p:nvPr>
            <p:ph type="body" sz="quarter" idx="11" hasCustomPrompt="1"/>
          </p:nvPr>
        </p:nvSpPr>
        <p:spPr>
          <a:xfrm>
            <a:off x="416118" y="265176"/>
            <a:ext cx="8517949" cy="274320"/>
          </a:xfrm>
        </p:spPr>
        <p:txBody>
          <a:bodyPr lIns="0" tIns="0" rIns="0" anchor="b" anchorCtr="0">
            <a:noAutofit/>
          </a:bodyPr>
          <a:lstStyle>
            <a:lvl1pPr>
              <a:defRPr sz="1680" b="1">
                <a:solidFill>
                  <a:schemeClr val="bg2"/>
                </a:solidFill>
                <a:latin typeface="Calibri" panose="020F0502020204030204" pitchFamily="34" charset="0"/>
                <a:ea typeface="Malgun Gothic" panose="020B0503020000020004" pitchFamily="34" charset="-127"/>
                <a:cs typeface="Calibri" panose="020F0502020204030204" pitchFamily="34" charset="0"/>
              </a:defRPr>
            </a:lvl1pPr>
            <a:lvl2pPr>
              <a:defRPr sz="1920">
                <a:solidFill>
                  <a:schemeClr val="accent1"/>
                </a:solidFill>
              </a:defRPr>
            </a:lvl2pPr>
            <a:lvl3pPr>
              <a:defRPr sz="1920">
                <a:solidFill>
                  <a:schemeClr val="accent1"/>
                </a:solidFill>
              </a:defRPr>
            </a:lvl3pPr>
            <a:lvl4pPr>
              <a:defRPr sz="1920">
                <a:solidFill>
                  <a:schemeClr val="accent1"/>
                </a:solidFill>
              </a:defRPr>
            </a:lvl4pPr>
          </a:lstStyle>
          <a:p>
            <a:pPr lvl="0"/>
            <a:r>
              <a:rPr lang="en-US" dirty="0"/>
              <a:t>Click to edit Master text styles</a:t>
            </a:r>
          </a:p>
        </p:txBody>
      </p:sp>
      <p:sp>
        <p:nvSpPr>
          <p:cNvPr id="8" name="Title 1"/>
          <p:cNvSpPr>
            <a:spLocks noGrp="1"/>
          </p:cNvSpPr>
          <p:nvPr>
            <p:ph type="title"/>
          </p:nvPr>
        </p:nvSpPr>
        <p:spPr>
          <a:xfrm>
            <a:off x="403275" y="785816"/>
            <a:ext cx="13823853" cy="814384"/>
          </a:xfrm>
        </p:spPr>
        <p:txBody>
          <a:bodyPr>
            <a:noAutofit/>
          </a:bodyPr>
          <a:lstStyle>
            <a:lvl1pPr>
              <a:lnSpc>
                <a:spcPct val="100000"/>
              </a:lnSpc>
              <a:spcAft>
                <a:spcPts val="720"/>
              </a:spcAft>
              <a:defRPr sz="2400" b="0">
                <a:solidFill>
                  <a:schemeClr val="bg2"/>
                </a:solidFill>
                <a:latin typeface="Calibri" panose="020F0502020204030204" pitchFamily="34" charset="0"/>
                <a:ea typeface="Malgun Gothic" panose="020B0503020000020004" pitchFamily="34" charset="-127"/>
                <a:cs typeface="Calibri" panose="020F0502020204030204" pitchFamily="34" charset="0"/>
              </a:defRPr>
            </a:lvl1pPr>
          </a:lstStyle>
          <a:p>
            <a:r>
              <a:rPr lang="en-US" dirty="0"/>
              <a:t>Click to edit Master title style</a:t>
            </a:r>
          </a:p>
        </p:txBody>
      </p:sp>
      <p:sp>
        <p:nvSpPr>
          <p:cNvPr id="10" name="Text Placeholder 4">
            <a:extLst>
              <a:ext uri="{FF2B5EF4-FFF2-40B4-BE49-F238E27FC236}">
                <a16:creationId xmlns:a16="http://schemas.microsoft.com/office/drawing/2014/main" id="{AECD27E8-A310-BF43-9B68-3F811AF6765D}"/>
              </a:ext>
            </a:extLst>
          </p:cNvPr>
          <p:cNvSpPr>
            <a:spLocks noGrp="1"/>
          </p:cNvSpPr>
          <p:nvPr>
            <p:ph type="body" sz="quarter" idx="15" hasCustomPrompt="1"/>
          </p:nvPr>
        </p:nvSpPr>
        <p:spPr>
          <a:xfrm>
            <a:off x="9141836" y="255747"/>
            <a:ext cx="5085291" cy="274320"/>
          </a:xfrm>
        </p:spPr>
        <p:txBody>
          <a:bodyPr lIns="0" tIns="0" rIns="0" anchor="b" anchorCtr="0">
            <a:noAutofit/>
          </a:bodyPr>
          <a:lstStyle>
            <a:lvl1pPr algn="r">
              <a:defRPr sz="1440" b="1">
                <a:solidFill>
                  <a:schemeClr val="accent1"/>
                </a:solidFill>
                <a:latin typeface="Calibri" panose="020F0502020204030204" pitchFamily="34" charset="0"/>
                <a:ea typeface="Malgun Gothic" panose="020B0503020000020004" pitchFamily="34" charset="-127"/>
                <a:cs typeface="Calibri" panose="020F0502020204030204" pitchFamily="34" charset="0"/>
              </a:defRPr>
            </a:lvl1pPr>
            <a:lvl2pPr>
              <a:defRPr sz="1920">
                <a:solidFill>
                  <a:schemeClr val="accent1"/>
                </a:solidFill>
              </a:defRPr>
            </a:lvl2pPr>
            <a:lvl3pPr>
              <a:defRPr sz="1920">
                <a:solidFill>
                  <a:schemeClr val="accent1"/>
                </a:solidFill>
              </a:defRPr>
            </a:lvl3pPr>
            <a:lvl4pPr>
              <a:defRPr sz="1920">
                <a:solidFill>
                  <a:schemeClr val="accent1"/>
                </a:solidFill>
              </a:defRPr>
            </a:lvl4pPr>
          </a:lstStyle>
          <a:p>
            <a:pPr lvl="0"/>
            <a:r>
              <a:rPr lang="en-US" dirty="0"/>
              <a:t>Click to edit Master text styles</a:t>
            </a:r>
          </a:p>
        </p:txBody>
      </p:sp>
      <p:sp>
        <p:nvSpPr>
          <p:cNvPr id="7" name="Slide Number Placeholder 2">
            <a:extLst>
              <a:ext uri="{FF2B5EF4-FFF2-40B4-BE49-F238E27FC236}">
                <a16:creationId xmlns:a16="http://schemas.microsoft.com/office/drawing/2014/main" id="{B43171A4-E322-1947-AB8F-77C66F5931F7}"/>
              </a:ext>
            </a:extLst>
          </p:cNvPr>
          <p:cNvSpPr txBox="1">
            <a:spLocks/>
          </p:cNvSpPr>
          <p:nvPr userDrawn="1"/>
        </p:nvSpPr>
        <p:spPr>
          <a:xfrm>
            <a:off x="7171544" y="7893793"/>
            <a:ext cx="327878" cy="21905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960" b="0" i="0" smtClean="0">
                <a:solidFill>
                  <a:schemeClr val="tx1"/>
                </a:solidFill>
                <a:latin typeface="+mn-lt"/>
                <a:ea typeface="IBM Plex Sans" charset="0"/>
                <a:cs typeface="IBM Plex Sans" charset="0"/>
              </a:rPr>
              <a:pPr algn="ctr"/>
              <a:t>‹#›</a:t>
            </a:fld>
            <a:endParaRPr lang="en-US" sz="960" b="0" i="0" dirty="0">
              <a:solidFill>
                <a:schemeClr val="tx1"/>
              </a:solidFill>
              <a:latin typeface="+mn-lt"/>
              <a:ea typeface="IBM Plex Sans" charset="0"/>
              <a:cs typeface="IBM Plex Sans" charset="0"/>
            </a:endParaRPr>
          </a:p>
        </p:txBody>
      </p:sp>
      <p:pic>
        <p:nvPicPr>
          <p:cNvPr id="12" name="그림 11">
            <a:extLst>
              <a:ext uri="{FF2B5EF4-FFF2-40B4-BE49-F238E27FC236}">
                <a16:creationId xmlns:a16="http://schemas.microsoft.com/office/drawing/2014/main" id="{0418C0C3-89CF-214E-899E-0C2D8C769E7A}"/>
              </a:ext>
            </a:extLst>
          </p:cNvPr>
          <p:cNvPicPr preferRelativeResize="0">
            <a:picLocks/>
          </p:cNvPicPr>
          <p:nvPr userDrawn="1"/>
        </p:nvPicPr>
        <p:blipFill>
          <a:blip r:embed="rId2"/>
          <a:stretch>
            <a:fillRect/>
          </a:stretch>
        </p:blipFill>
        <p:spPr>
          <a:xfrm>
            <a:off x="403273" y="7830517"/>
            <a:ext cx="1063386" cy="345600"/>
          </a:xfrm>
          <a:prstGeom prst="rect">
            <a:avLst/>
          </a:prstGeom>
        </p:spPr>
      </p:pic>
      <p:pic>
        <p:nvPicPr>
          <p:cNvPr id="13" name="그림 12">
            <a:extLst>
              <a:ext uri="{FF2B5EF4-FFF2-40B4-BE49-F238E27FC236}">
                <a16:creationId xmlns:a16="http://schemas.microsoft.com/office/drawing/2014/main" id="{1FDF0CFA-008B-4E4D-AA80-DDE2ABB8E5D6}"/>
              </a:ext>
            </a:extLst>
          </p:cNvPr>
          <p:cNvPicPr preferRelativeResize="0">
            <a:picLocks/>
          </p:cNvPicPr>
          <p:nvPr userDrawn="1"/>
        </p:nvPicPr>
        <p:blipFill>
          <a:blip r:embed="rId3"/>
          <a:stretch>
            <a:fillRect/>
          </a:stretch>
        </p:blipFill>
        <p:spPr>
          <a:xfrm>
            <a:off x="1624526" y="7830517"/>
            <a:ext cx="1063386" cy="345600"/>
          </a:xfrm>
          <a:prstGeom prst="rect">
            <a:avLst/>
          </a:prstGeom>
        </p:spPr>
      </p:pic>
    </p:spTree>
    <p:extLst>
      <p:ext uri="{BB962C8B-B14F-4D97-AF65-F5344CB8AC3E}">
        <p14:creationId xmlns:p14="http://schemas.microsoft.com/office/powerpoint/2010/main" val="3891241308"/>
      </p:ext>
    </p:extLst>
  </p:cSld>
  <p:clrMapOvr>
    <a:masterClrMapping/>
  </p:clrMapOvr>
  <p:extLst>
    <p:ext uri="{DCECCB84-F9BA-43D5-87BE-67443E8EF086}">
      <p15:sldGuideLst xmlns:p15="http://schemas.microsoft.com/office/powerpoint/2012/main">
        <p15:guide id="3" pos="17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1A09-FAA6-48D1-8464-DB56A90E9902}"/>
              </a:ext>
            </a:extLst>
          </p:cNvPr>
          <p:cNvSpPr>
            <a:spLocks noGrp="1"/>
          </p:cNvSpPr>
          <p:nvPr>
            <p:ph type="ctrTitle"/>
          </p:nvPr>
        </p:nvSpPr>
        <p:spPr>
          <a:xfrm>
            <a:off x="1828800" y="1346835"/>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35B544C8-8AAF-475D-BBE7-862BDC1174A5}"/>
              </a:ext>
            </a:extLst>
          </p:cNvPr>
          <p:cNvSpPr>
            <a:spLocks noGrp="1"/>
          </p:cNvSpPr>
          <p:nvPr>
            <p:ph type="subTitle" idx="1"/>
          </p:nvPr>
        </p:nvSpPr>
        <p:spPr>
          <a:xfrm>
            <a:off x="1828800" y="4322445"/>
            <a:ext cx="10972800" cy="1986915"/>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619E59AC-C360-4E0F-B437-14B98823608E}"/>
              </a:ext>
            </a:extLst>
          </p:cNvPr>
          <p:cNvSpPr>
            <a:spLocks noGrp="1"/>
          </p:cNvSpPr>
          <p:nvPr>
            <p:ph type="dt" sz="half" idx="10"/>
          </p:nvPr>
        </p:nvSpPr>
        <p:spPr/>
        <p:txBody>
          <a:bodyPr/>
          <a:lstStyle/>
          <a:p>
            <a:fld id="{A1C209A5-D65E-47DF-B2F9-9B12FDC4E81A}" type="datetimeFigureOut">
              <a:rPr lang="en-US" smtClean="0"/>
              <a:t>8/15/2023</a:t>
            </a:fld>
            <a:endParaRPr lang="en-US"/>
          </a:p>
        </p:txBody>
      </p:sp>
      <p:sp>
        <p:nvSpPr>
          <p:cNvPr id="5" name="Footer Placeholder 4">
            <a:extLst>
              <a:ext uri="{FF2B5EF4-FFF2-40B4-BE49-F238E27FC236}">
                <a16:creationId xmlns:a16="http://schemas.microsoft.com/office/drawing/2014/main" id="{F5E38B2D-5CF8-4B6B-A618-EC040B2E6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C0EFF-0517-42F7-9AEF-6E36672F3A3C}"/>
              </a:ext>
            </a:extLst>
          </p:cNvPr>
          <p:cNvSpPr>
            <a:spLocks noGrp="1"/>
          </p:cNvSpPr>
          <p:nvPr>
            <p:ph type="sldNum" sz="quarter" idx="12"/>
          </p:nvPr>
        </p:nvSpPr>
        <p:spPr/>
        <p:txBody>
          <a:bodyPr/>
          <a:lstStyle/>
          <a:p>
            <a:fld id="{D441E0FA-FA47-433B-9841-AAC06DDDB8B0}" type="slidenum">
              <a:rPr lang="en-US" smtClean="0"/>
              <a:t>‹#›</a:t>
            </a:fld>
            <a:endParaRPr lang="en-US"/>
          </a:p>
        </p:txBody>
      </p:sp>
    </p:spTree>
    <p:extLst>
      <p:ext uri="{BB962C8B-B14F-4D97-AF65-F5344CB8AC3E}">
        <p14:creationId xmlns:p14="http://schemas.microsoft.com/office/powerpoint/2010/main" val="13469731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2B290-D477-4D0C-AE21-016CDCE07A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1C275C-4B28-438B-913C-2BBE90DB82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C906B6-B040-4A1F-8F33-5F75F2598FD7}"/>
              </a:ext>
            </a:extLst>
          </p:cNvPr>
          <p:cNvSpPr>
            <a:spLocks noGrp="1"/>
          </p:cNvSpPr>
          <p:nvPr>
            <p:ph type="dt" sz="half" idx="10"/>
          </p:nvPr>
        </p:nvSpPr>
        <p:spPr/>
        <p:txBody>
          <a:bodyPr/>
          <a:lstStyle/>
          <a:p>
            <a:fld id="{A1C209A5-D65E-47DF-B2F9-9B12FDC4E81A}" type="datetimeFigureOut">
              <a:rPr lang="en-US" smtClean="0"/>
              <a:t>8/15/2023</a:t>
            </a:fld>
            <a:endParaRPr lang="en-US"/>
          </a:p>
        </p:txBody>
      </p:sp>
      <p:sp>
        <p:nvSpPr>
          <p:cNvPr id="5" name="Footer Placeholder 4">
            <a:extLst>
              <a:ext uri="{FF2B5EF4-FFF2-40B4-BE49-F238E27FC236}">
                <a16:creationId xmlns:a16="http://schemas.microsoft.com/office/drawing/2014/main" id="{C6C7D5F4-925C-4B72-8A7A-0BE48E708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B5595-AB3A-42E9-AFF9-76FB0B74CCEC}"/>
              </a:ext>
            </a:extLst>
          </p:cNvPr>
          <p:cNvSpPr>
            <a:spLocks noGrp="1"/>
          </p:cNvSpPr>
          <p:nvPr>
            <p:ph type="sldNum" sz="quarter" idx="12"/>
          </p:nvPr>
        </p:nvSpPr>
        <p:spPr/>
        <p:txBody>
          <a:bodyPr/>
          <a:lstStyle/>
          <a:p>
            <a:fld id="{D441E0FA-FA47-433B-9841-AAC06DDDB8B0}" type="slidenum">
              <a:rPr lang="en-US" smtClean="0"/>
              <a:t>‹#›</a:t>
            </a:fld>
            <a:endParaRPr lang="en-US"/>
          </a:p>
        </p:txBody>
      </p:sp>
    </p:spTree>
    <p:extLst>
      <p:ext uri="{BB962C8B-B14F-4D97-AF65-F5344CB8AC3E}">
        <p14:creationId xmlns:p14="http://schemas.microsoft.com/office/powerpoint/2010/main" val="17441683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D1C20-8CA6-455F-BBEE-60C24507F422}"/>
              </a:ext>
            </a:extLst>
          </p:cNvPr>
          <p:cNvSpPr>
            <a:spLocks noGrp="1"/>
          </p:cNvSpPr>
          <p:nvPr>
            <p:ph type="title"/>
          </p:nvPr>
        </p:nvSpPr>
        <p:spPr>
          <a:xfrm>
            <a:off x="998221" y="2051687"/>
            <a:ext cx="12618720" cy="3423285"/>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234A3EF5-1C87-4192-B590-E09F9F97F1D0}"/>
              </a:ext>
            </a:extLst>
          </p:cNvPr>
          <p:cNvSpPr>
            <a:spLocks noGrp="1"/>
          </p:cNvSpPr>
          <p:nvPr>
            <p:ph type="body" idx="1"/>
          </p:nvPr>
        </p:nvSpPr>
        <p:spPr>
          <a:xfrm>
            <a:off x="998221" y="5507357"/>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940FBE-80D8-4566-9D2E-76984C748EA5}"/>
              </a:ext>
            </a:extLst>
          </p:cNvPr>
          <p:cNvSpPr>
            <a:spLocks noGrp="1"/>
          </p:cNvSpPr>
          <p:nvPr>
            <p:ph type="dt" sz="half" idx="10"/>
          </p:nvPr>
        </p:nvSpPr>
        <p:spPr/>
        <p:txBody>
          <a:bodyPr/>
          <a:lstStyle/>
          <a:p>
            <a:fld id="{A1C209A5-D65E-47DF-B2F9-9B12FDC4E81A}" type="datetimeFigureOut">
              <a:rPr lang="en-US" smtClean="0"/>
              <a:t>8/15/2023</a:t>
            </a:fld>
            <a:endParaRPr lang="en-US"/>
          </a:p>
        </p:txBody>
      </p:sp>
      <p:sp>
        <p:nvSpPr>
          <p:cNvPr id="5" name="Footer Placeholder 4">
            <a:extLst>
              <a:ext uri="{FF2B5EF4-FFF2-40B4-BE49-F238E27FC236}">
                <a16:creationId xmlns:a16="http://schemas.microsoft.com/office/drawing/2014/main" id="{C01A2AC3-38EE-421E-8BDB-1CF9FB341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06A2B-A20A-4896-8353-6B6A31CC0699}"/>
              </a:ext>
            </a:extLst>
          </p:cNvPr>
          <p:cNvSpPr>
            <a:spLocks noGrp="1"/>
          </p:cNvSpPr>
          <p:nvPr>
            <p:ph type="sldNum" sz="quarter" idx="12"/>
          </p:nvPr>
        </p:nvSpPr>
        <p:spPr/>
        <p:txBody>
          <a:bodyPr/>
          <a:lstStyle/>
          <a:p>
            <a:fld id="{D441E0FA-FA47-433B-9841-AAC06DDDB8B0}" type="slidenum">
              <a:rPr lang="en-US" smtClean="0"/>
              <a:t>‹#›</a:t>
            </a:fld>
            <a:endParaRPr lang="en-US"/>
          </a:p>
        </p:txBody>
      </p:sp>
    </p:spTree>
    <p:extLst>
      <p:ext uri="{BB962C8B-B14F-4D97-AF65-F5344CB8AC3E}">
        <p14:creationId xmlns:p14="http://schemas.microsoft.com/office/powerpoint/2010/main" val="42816204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BB76-880E-459C-93A7-98D7F41F70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5DCB80-BE0F-4124-88C6-1FC2EF2B3331}"/>
              </a:ext>
            </a:extLst>
          </p:cNvPr>
          <p:cNvSpPr>
            <a:spLocks noGrp="1"/>
          </p:cNvSpPr>
          <p:nvPr>
            <p:ph sz="half" idx="1"/>
          </p:nvPr>
        </p:nvSpPr>
        <p:spPr>
          <a:xfrm>
            <a:off x="1005840" y="2190751"/>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AB33A-69C6-48B8-966F-181FE43644FC}"/>
              </a:ext>
            </a:extLst>
          </p:cNvPr>
          <p:cNvSpPr>
            <a:spLocks noGrp="1"/>
          </p:cNvSpPr>
          <p:nvPr>
            <p:ph sz="half" idx="2"/>
          </p:nvPr>
        </p:nvSpPr>
        <p:spPr>
          <a:xfrm>
            <a:off x="7406640" y="2190751"/>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F55A22-40E1-44A0-B763-962DF81136B7}"/>
              </a:ext>
            </a:extLst>
          </p:cNvPr>
          <p:cNvSpPr>
            <a:spLocks noGrp="1"/>
          </p:cNvSpPr>
          <p:nvPr>
            <p:ph type="dt" sz="half" idx="10"/>
          </p:nvPr>
        </p:nvSpPr>
        <p:spPr/>
        <p:txBody>
          <a:bodyPr/>
          <a:lstStyle/>
          <a:p>
            <a:fld id="{A1C209A5-D65E-47DF-B2F9-9B12FDC4E81A}" type="datetimeFigureOut">
              <a:rPr lang="en-US" smtClean="0"/>
              <a:t>8/15/2023</a:t>
            </a:fld>
            <a:endParaRPr lang="en-US"/>
          </a:p>
        </p:txBody>
      </p:sp>
      <p:sp>
        <p:nvSpPr>
          <p:cNvPr id="6" name="Footer Placeholder 5">
            <a:extLst>
              <a:ext uri="{FF2B5EF4-FFF2-40B4-BE49-F238E27FC236}">
                <a16:creationId xmlns:a16="http://schemas.microsoft.com/office/drawing/2014/main" id="{D3263389-9141-45D6-B365-776172AB2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C58E03-B442-4885-87F2-793369DAC391}"/>
              </a:ext>
            </a:extLst>
          </p:cNvPr>
          <p:cNvSpPr>
            <a:spLocks noGrp="1"/>
          </p:cNvSpPr>
          <p:nvPr>
            <p:ph type="sldNum" sz="quarter" idx="12"/>
          </p:nvPr>
        </p:nvSpPr>
        <p:spPr/>
        <p:txBody>
          <a:bodyPr/>
          <a:lstStyle/>
          <a:p>
            <a:fld id="{D441E0FA-FA47-433B-9841-AAC06DDDB8B0}" type="slidenum">
              <a:rPr lang="en-US" smtClean="0"/>
              <a:t>‹#›</a:t>
            </a:fld>
            <a:endParaRPr lang="en-US"/>
          </a:p>
        </p:txBody>
      </p:sp>
    </p:spTree>
    <p:extLst>
      <p:ext uri="{BB962C8B-B14F-4D97-AF65-F5344CB8AC3E}">
        <p14:creationId xmlns:p14="http://schemas.microsoft.com/office/powerpoint/2010/main" val="21245664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25A0-C0F3-4698-8629-321A733AFA54}"/>
              </a:ext>
            </a:extLst>
          </p:cNvPr>
          <p:cNvSpPr>
            <a:spLocks noGrp="1"/>
          </p:cNvSpPr>
          <p:nvPr>
            <p:ph type="title"/>
          </p:nvPr>
        </p:nvSpPr>
        <p:spPr>
          <a:xfrm>
            <a:off x="1007746" y="438151"/>
            <a:ext cx="12618720" cy="1590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799F3F-7BDF-4762-AC09-8C831707B7A6}"/>
              </a:ext>
            </a:extLst>
          </p:cNvPr>
          <p:cNvSpPr>
            <a:spLocks noGrp="1"/>
          </p:cNvSpPr>
          <p:nvPr>
            <p:ph type="body" idx="1"/>
          </p:nvPr>
        </p:nvSpPr>
        <p:spPr>
          <a:xfrm>
            <a:off x="1007747" y="2017395"/>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149B9A47-4559-4795-92E0-E240FFB79742}"/>
              </a:ext>
            </a:extLst>
          </p:cNvPr>
          <p:cNvSpPr>
            <a:spLocks noGrp="1"/>
          </p:cNvSpPr>
          <p:nvPr>
            <p:ph sz="half" idx="2"/>
          </p:nvPr>
        </p:nvSpPr>
        <p:spPr>
          <a:xfrm>
            <a:off x="1007747"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46079D-5164-40ED-8545-71FD526E12CA}"/>
              </a:ext>
            </a:extLst>
          </p:cNvPr>
          <p:cNvSpPr>
            <a:spLocks noGrp="1"/>
          </p:cNvSpPr>
          <p:nvPr>
            <p:ph type="body" sz="quarter" idx="3"/>
          </p:nvPr>
        </p:nvSpPr>
        <p:spPr>
          <a:xfrm>
            <a:off x="7406641" y="2017395"/>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D04FB566-7EE6-44DD-84E6-54F9F4C2360B}"/>
              </a:ext>
            </a:extLst>
          </p:cNvPr>
          <p:cNvSpPr>
            <a:spLocks noGrp="1"/>
          </p:cNvSpPr>
          <p:nvPr>
            <p:ph sz="quarter" idx="4"/>
          </p:nvPr>
        </p:nvSpPr>
        <p:spPr>
          <a:xfrm>
            <a:off x="7406641"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BF06B9-F853-4F08-8AE3-C11F3DA49BA4}"/>
              </a:ext>
            </a:extLst>
          </p:cNvPr>
          <p:cNvSpPr>
            <a:spLocks noGrp="1"/>
          </p:cNvSpPr>
          <p:nvPr>
            <p:ph type="dt" sz="half" idx="10"/>
          </p:nvPr>
        </p:nvSpPr>
        <p:spPr/>
        <p:txBody>
          <a:bodyPr/>
          <a:lstStyle/>
          <a:p>
            <a:fld id="{A1C209A5-D65E-47DF-B2F9-9B12FDC4E81A}" type="datetimeFigureOut">
              <a:rPr lang="en-US" smtClean="0"/>
              <a:t>8/15/2023</a:t>
            </a:fld>
            <a:endParaRPr lang="en-US"/>
          </a:p>
        </p:txBody>
      </p:sp>
      <p:sp>
        <p:nvSpPr>
          <p:cNvPr id="8" name="Footer Placeholder 7">
            <a:extLst>
              <a:ext uri="{FF2B5EF4-FFF2-40B4-BE49-F238E27FC236}">
                <a16:creationId xmlns:a16="http://schemas.microsoft.com/office/drawing/2014/main" id="{56FA8581-BC62-4821-89C2-B0348029D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5519E5-572D-4EF9-8744-4288930F82D9}"/>
              </a:ext>
            </a:extLst>
          </p:cNvPr>
          <p:cNvSpPr>
            <a:spLocks noGrp="1"/>
          </p:cNvSpPr>
          <p:nvPr>
            <p:ph type="sldNum" sz="quarter" idx="12"/>
          </p:nvPr>
        </p:nvSpPr>
        <p:spPr/>
        <p:txBody>
          <a:bodyPr/>
          <a:lstStyle/>
          <a:p>
            <a:fld id="{D441E0FA-FA47-433B-9841-AAC06DDDB8B0}" type="slidenum">
              <a:rPr lang="en-US" smtClean="0"/>
              <a:t>‹#›</a:t>
            </a:fld>
            <a:endParaRPr lang="en-US"/>
          </a:p>
        </p:txBody>
      </p:sp>
    </p:spTree>
    <p:extLst>
      <p:ext uri="{BB962C8B-B14F-4D97-AF65-F5344CB8AC3E}">
        <p14:creationId xmlns:p14="http://schemas.microsoft.com/office/powerpoint/2010/main" val="70969179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E4DB-5344-4A89-8703-DBF832F443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9A5A47-FE17-4C6D-B825-151C6337C40E}"/>
              </a:ext>
            </a:extLst>
          </p:cNvPr>
          <p:cNvSpPr>
            <a:spLocks noGrp="1"/>
          </p:cNvSpPr>
          <p:nvPr>
            <p:ph type="dt" sz="half" idx="10"/>
          </p:nvPr>
        </p:nvSpPr>
        <p:spPr/>
        <p:txBody>
          <a:bodyPr/>
          <a:lstStyle/>
          <a:p>
            <a:fld id="{A1C209A5-D65E-47DF-B2F9-9B12FDC4E81A}" type="datetimeFigureOut">
              <a:rPr lang="en-US" smtClean="0"/>
              <a:t>8/15/2023</a:t>
            </a:fld>
            <a:endParaRPr lang="en-US"/>
          </a:p>
        </p:txBody>
      </p:sp>
      <p:sp>
        <p:nvSpPr>
          <p:cNvPr id="4" name="Footer Placeholder 3">
            <a:extLst>
              <a:ext uri="{FF2B5EF4-FFF2-40B4-BE49-F238E27FC236}">
                <a16:creationId xmlns:a16="http://schemas.microsoft.com/office/drawing/2014/main" id="{8CA45950-5F8F-4455-B02E-7CB7BE0AE0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8B710-9F6E-4E9D-AC12-D2DFED34B36D}"/>
              </a:ext>
            </a:extLst>
          </p:cNvPr>
          <p:cNvSpPr>
            <a:spLocks noGrp="1"/>
          </p:cNvSpPr>
          <p:nvPr>
            <p:ph type="sldNum" sz="quarter" idx="12"/>
          </p:nvPr>
        </p:nvSpPr>
        <p:spPr/>
        <p:txBody>
          <a:bodyPr/>
          <a:lstStyle/>
          <a:p>
            <a:fld id="{D441E0FA-FA47-433B-9841-AAC06DDDB8B0}" type="slidenum">
              <a:rPr lang="en-US" smtClean="0"/>
              <a:t>‹#›</a:t>
            </a:fld>
            <a:endParaRPr lang="en-US"/>
          </a:p>
        </p:txBody>
      </p:sp>
    </p:spTree>
    <p:extLst>
      <p:ext uri="{BB962C8B-B14F-4D97-AF65-F5344CB8AC3E}">
        <p14:creationId xmlns:p14="http://schemas.microsoft.com/office/powerpoint/2010/main" val="40771909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66E14A-3519-4880-8CD8-DB26C9DE898B}"/>
              </a:ext>
            </a:extLst>
          </p:cNvPr>
          <p:cNvSpPr>
            <a:spLocks noGrp="1"/>
          </p:cNvSpPr>
          <p:nvPr>
            <p:ph type="dt" sz="half" idx="10"/>
          </p:nvPr>
        </p:nvSpPr>
        <p:spPr/>
        <p:txBody>
          <a:bodyPr/>
          <a:lstStyle/>
          <a:p>
            <a:fld id="{A1C209A5-D65E-47DF-B2F9-9B12FDC4E81A}" type="datetimeFigureOut">
              <a:rPr lang="en-US" smtClean="0"/>
              <a:t>8/15/2023</a:t>
            </a:fld>
            <a:endParaRPr lang="en-US"/>
          </a:p>
        </p:txBody>
      </p:sp>
      <p:sp>
        <p:nvSpPr>
          <p:cNvPr id="3" name="Footer Placeholder 2">
            <a:extLst>
              <a:ext uri="{FF2B5EF4-FFF2-40B4-BE49-F238E27FC236}">
                <a16:creationId xmlns:a16="http://schemas.microsoft.com/office/drawing/2014/main" id="{601A0B26-F1F5-4386-BBBC-B5A8FE375E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B053CF-44D1-48D3-B591-9B22161A07D7}"/>
              </a:ext>
            </a:extLst>
          </p:cNvPr>
          <p:cNvSpPr>
            <a:spLocks noGrp="1"/>
          </p:cNvSpPr>
          <p:nvPr>
            <p:ph type="sldNum" sz="quarter" idx="12"/>
          </p:nvPr>
        </p:nvSpPr>
        <p:spPr/>
        <p:txBody>
          <a:bodyPr/>
          <a:lstStyle/>
          <a:p>
            <a:fld id="{D441E0FA-FA47-433B-9841-AAC06DDDB8B0}" type="slidenum">
              <a:rPr lang="en-US" smtClean="0"/>
              <a:t>‹#›</a:t>
            </a:fld>
            <a:endParaRPr lang="en-US"/>
          </a:p>
        </p:txBody>
      </p:sp>
    </p:spTree>
    <p:extLst>
      <p:ext uri="{BB962C8B-B14F-4D97-AF65-F5344CB8AC3E}">
        <p14:creationId xmlns:p14="http://schemas.microsoft.com/office/powerpoint/2010/main" val="232984159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27F3-7085-4C5C-B58D-35B2D30B8DFC}"/>
              </a:ext>
            </a:extLst>
          </p:cNvPr>
          <p:cNvSpPr>
            <a:spLocks noGrp="1"/>
          </p:cNvSpPr>
          <p:nvPr>
            <p:ph type="title"/>
          </p:nvPr>
        </p:nvSpPr>
        <p:spPr>
          <a:xfrm>
            <a:off x="1007746" y="548640"/>
            <a:ext cx="4718685"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05CC50A8-56F5-4FC1-A677-508ECCED3957}"/>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422D22-F4EB-4F0E-BE6D-4BCC892097FF}"/>
              </a:ext>
            </a:extLst>
          </p:cNvPr>
          <p:cNvSpPr>
            <a:spLocks noGrp="1"/>
          </p:cNvSpPr>
          <p:nvPr>
            <p:ph type="body" sz="half" idx="2"/>
          </p:nvPr>
        </p:nvSpPr>
        <p:spPr>
          <a:xfrm>
            <a:off x="1007746" y="2468881"/>
            <a:ext cx="4718685"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1C5EEC88-2475-4349-8E7A-4D590377F43D}"/>
              </a:ext>
            </a:extLst>
          </p:cNvPr>
          <p:cNvSpPr>
            <a:spLocks noGrp="1"/>
          </p:cNvSpPr>
          <p:nvPr>
            <p:ph type="dt" sz="half" idx="10"/>
          </p:nvPr>
        </p:nvSpPr>
        <p:spPr/>
        <p:txBody>
          <a:bodyPr/>
          <a:lstStyle/>
          <a:p>
            <a:fld id="{A1C209A5-D65E-47DF-B2F9-9B12FDC4E81A}" type="datetimeFigureOut">
              <a:rPr lang="en-US" smtClean="0"/>
              <a:t>8/15/2023</a:t>
            </a:fld>
            <a:endParaRPr lang="en-US"/>
          </a:p>
        </p:txBody>
      </p:sp>
      <p:sp>
        <p:nvSpPr>
          <p:cNvPr id="6" name="Footer Placeholder 5">
            <a:extLst>
              <a:ext uri="{FF2B5EF4-FFF2-40B4-BE49-F238E27FC236}">
                <a16:creationId xmlns:a16="http://schemas.microsoft.com/office/drawing/2014/main" id="{D99B57C0-9CA8-410F-8AFE-C592DDDBE3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FAE96-030C-4CCB-98D4-3B5EA5284AF6}"/>
              </a:ext>
            </a:extLst>
          </p:cNvPr>
          <p:cNvSpPr>
            <a:spLocks noGrp="1"/>
          </p:cNvSpPr>
          <p:nvPr>
            <p:ph type="sldNum" sz="quarter" idx="12"/>
          </p:nvPr>
        </p:nvSpPr>
        <p:spPr/>
        <p:txBody>
          <a:bodyPr/>
          <a:lstStyle/>
          <a:p>
            <a:fld id="{D441E0FA-FA47-433B-9841-AAC06DDDB8B0}" type="slidenum">
              <a:rPr lang="en-US" smtClean="0"/>
              <a:t>‹#›</a:t>
            </a:fld>
            <a:endParaRPr lang="en-US"/>
          </a:p>
        </p:txBody>
      </p:sp>
    </p:spTree>
    <p:extLst>
      <p:ext uri="{BB962C8B-B14F-4D97-AF65-F5344CB8AC3E}">
        <p14:creationId xmlns:p14="http://schemas.microsoft.com/office/powerpoint/2010/main" val="28606294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D51F-95CC-4A79-B8B4-B9F6D32B1916}"/>
              </a:ext>
            </a:extLst>
          </p:cNvPr>
          <p:cNvSpPr>
            <a:spLocks noGrp="1"/>
          </p:cNvSpPr>
          <p:nvPr>
            <p:ph type="title"/>
          </p:nvPr>
        </p:nvSpPr>
        <p:spPr>
          <a:xfrm>
            <a:off x="1007746" y="548640"/>
            <a:ext cx="4718685"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1AE4EF6A-6BD2-4F86-9CF0-8AD666EBD087}"/>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1D36FE0B-4A55-42F2-B5F7-BFCAB1C2D797}"/>
              </a:ext>
            </a:extLst>
          </p:cNvPr>
          <p:cNvSpPr>
            <a:spLocks noGrp="1"/>
          </p:cNvSpPr>
          <p:nvPr>
            <p:ph type="body" sz="half" idx="2"/>
          </p:nvPr>
        </p:nvSpPr>
        <p:spPr>
          <a:xfrm>
            <a:off x="1007746" y="2468881"/>
            <a:ext cx="4718685"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B2BB845F-3BFA-46BF-81DC-E1D36C63EA09}"/>
              </a:ext>
            </a:extLst>
          </p:cNvPr>
          <p:cNvSpPr>
            <a:spLocks noGrp="1"/>
          </p:cNvSpPr>
          <p:nvPr>
            <p:ph type="dt" sz="half" idx="10"/>
          </p:nvPr>
        </p:nvSpPr>
        <p:spPr/>
        <p:txBody>
          <a:bodyPr/>
          <a:lstStyle/>
          <a:p>
            <a:fld id="{A1C209A5-D65E-47DF-B2F9-9B12FDC4E81A}" type="datetimeFigureOut">
              <a:rPr lang="en-US" smtClean="0"/>
              <a:t>8/15/2023</a:t>
            </a:fld>
            <a:endParaRPr lang="en-US"/>
          </a:p>
        </p:txBody>
      </p:sp>
      <p:sp>
        <p:nvSpPr>
          <p:cNvPr id="6" name="Footer Placeholder 5">
            <a:extLst>
              <a:ext uri="{FF2B5EF4-FFF2-40B4-BE49-F238E27FC236}">
                <a16:creationId xmlns:a16="http://schemas.microsoft.com/office/drawing/2014/main" id="{4152081D-4514-4CB6-8CDB-DDE51B0CFD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6EE377-6211-4C2B-A209-1C590654E828}"/>
              </a:ext>
            </a:extLst>
          </p:cNvPr>
          <p:cNvSpPr>
            <a:spLocks noGrp="1"/>
          </p:cNvSpPr>
          <p:nvPr>
            <p:ph type="sldNum" sz="quarter" idx="12"/>
          </p:nvPr>
        </p:nvSpPr>
        <p:spPr/>
        <p:txBody>
          <a:bodyPr/>
          <a:lstStyle/>
          <a:p>
            <a:fld id="{D441E0FA-FA47-433B-9841-AAC06DDDB8B0}" type="slidenum">
              <a:rPr lang="en-US" smtClean="0"/>
              <a:t>‹#›</a:t>
            </a:fld>
            <a:endParaRPr lang="en-US"/>
          </a:p>
        </p:txBody>
      </p:sp>
    </p:spTree>
    <p:extLst>
      <p:ext uri="{BB962C8B-B14F-4D97-AF65-F5344CB8AC3E}">
        <p14:creationId xmlns:p14="http://schemas.microsoft.com/office/powerpoint/2010/main" val="1950443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structions_3">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p>
            <a:r>
              <a:rPr lang="de-DE"/>
              <a:t>Mastertitelformat bearbeiten</a:t>
            </a:r>
            <a:endParaRPr lang="en-US" dirty="0"/>
          </a:p>
        </p:txBody>
      </p:sp>
      <p:sp>
        <p:nvSpPr>
          <p:cNvPr id="8" name="Text Placeholder"/>
          <p:cNvSpPr>
            <a:spLocks noGrp="1"/>
          </p:cNvSpPr>
          <p:nvPr>
            <p:ph type="body" sz="quarter" idx="13"/>
          </p:nvPr>
        </p:nvSpPr>
        <p:spPr>
          <a:xfrm>
            <a:off x="351130" y="2002915"/>
            <a:ext cx="659831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p:cNvSpPr>
            <a:spLocks noGrp="1"/>
          </p:cNvSpPr>
          <p:nvPr>
            <p:ph type="body" sz="quarter" idx="12"/>
          </p:nvPr>
        </p:nvSpPr>
        <p:spPr>
          <a:xfrm>
            <a:off x="7666331" y="2002915"/>
            <a:ext cx="6598202"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348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55BC-77C7-4BE0-BD2A-F17F33F4D1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8B42CD-871B-459D-B8AC-BFCD7B8EBB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05DEEF-A99E-42F3-B460-B2EF645F90DA}"/>
              </a:ext>
            </a:extLst>
          </p:cNvPr>
          <p:cNvSpPr>
            <a:spLocks noGrp="1"/>
          </p:cNvSpPr>
          <p:nvPr>
            <p:ph type="dt" sz="half" idx="10"/>
          </p:nvPr>
        </p:nvSpPr>
        <p:spPr/>
        <p:txBody>
          <a:bodyPr/>
          <a:lstStyle/>
          <a:p>
            <a:fld id="{A1C209A5-D65E-47DF-B2F9-9B12FDC4E81A}" type="datetimeFigureOut">
              <a:rPr lang="en-US" smtClean="0"/>
              <a:t>8/15/2023</a:t>
            </a:fld>
            <a:endParaRPr lang="en-US"/>
          </a:p>
        </p:txBody>
      </p:sp>
      <p:sp>
        <p:nvSpPr>
          <p:cNvPr id="5" name="Footer Placeholder 4">
            <a:extLst>
              <a:ext uri="{FF2B5EF4-FFF2-40B4-BE49-F238E27FC236}">
                <a16:creationId xmlns:a16="http://schemas.microsoft.com/office/drawing/2014/main" id="{FB3F3439-3A6F-48A0-A3ED-991D2B746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45AC8A-6BFA-40AA-BAF9-F9962EAF794F}"/>
              </a:ext>
            </a:extLst>
          </p:cNvPr>
          <p:cNvSpPr>
            <a:spLocks noGrp="1"/>
          </p:cNvSpPr>
          <p:nvPr>
            <p:ph type="sldNum" sz="quarter" idx="12"/>
          </p:nvPr>
        </p:nvSpPr>
        <p:spPr/>
        <p:txBody>
          <a:bodyPr/>
          <a:lstStyle/>
          <a:p>
            <a:fld id="{D441E0FA-FA47-433B-9841-AAC06DDDB8B0}" type="slidenum">
              <a:rPr lang="en-US" smtClean="0"/>
              <a:t>‹#›</a:t>
            </a:fld>
            <a:endParaRPr lang="en-US"/>
          </a:p>
        </p:txBody>
      </p:sp>
    </p:spTree>
    <p:extLst>
      <p:ext uri="{BB962C8B-B14F-4D97-AF65-F5344CB8AC3E}">
        <p14:creationId xmlns:p14="http://schemas.microsoft.com/office/powerpoint/2010/main" val="5211247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4460A3-1281-4061-9D22-6B742CF0CC8A}"/>
              </a:ext>
            </a:extLst>
          </p:cNvPr>
          <p:cNvSpPr>
            <a:spLocks noGrp="1"/>
          </p:cNvSpPr>
          <p:nvPr>
            <p:ph type="title" orient="vert"/>
          </p:nvPr>
        </p:nvSpPr>
        <p:spPr>
          <a:xfrm>
            <a:off x="10469881" y="438151"/>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77D6FE-255B-4FE7-B315-A2F8DE8BBD63}"/>
              </a:ext>
            </a:extLst>
          </p:cNvPr>
          <p:cNvSpPr>
            <a:spLocks noGrp="1"/>
          </p:cNvSpPr>
          <p:nvPr>
            <p:ph type="body" orient="vert" idx="1"/>
          </p:nvPr>
        </p:nvSpPr>
        <p:spPr>
          <a:xfrm>
            <a:off x="1005841" y="438151"/>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9CA65-291F-4B48-A4D4-90B66BFBC89F}"/>
              </a:ext>
            </a:extLst>
          </p:cNvPr>
          <p:cNvSpPr>
            <a:spLocks noGrp="1"/>
          </p:cNvSpPr>
          <p:nvPr>
            <p:ph type="dt" sz="half" idx="10"/>
          </p:nvPr>
        </p:nvSpPr>
        <p:spPr/>
        <p:txBody>
          <a:bodyPr/>
          <a:lstStyle/>
          <a:p>
            <a:fld id="{A1C209A5-D65E-47DF-B2F9-9B12FDC4E81A}" type="datetimeFigureOut">
              <a:rPr lang="en-US" smtClean="0"/>
              <a:t>8/15/2023</a:t>
            </a:fld>
            <a:endParaRPr lang="en-US"/>
          </a:p>
        </p:txBody>
      </p:sp>
      <p:sp>
        <p:nvSpPr>
          <p:cNvPr id="5" name="Footer Placeholder 4">
            <a:extLst>
              <a:ext uri="{FF2B5EF4-FFF2-40B4-BE49-F238E27FC236}">
                <a16:creationId xmlns:a16="http://schemas.microsoft.com/office/drawing/2014/main" id="{CDA9A9F8-96FE-47BF-AFF8-7E0540972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03D62-D50B-4ACC-A000-142F7499C057}"/>
              </a:ext>
            </a:extLst>
          </p:cNvPr>
          <p:cNvSpPr>
            <a:spLocks noGrp="1"/>
          </p:cNvSpPr>
          <p:nvPr>
            <p:ph type="sldNum" sz="quarter" idx="12"/>
          </p:nvPr>
        </p:nvSpPr>
        <p:spPr/>
        <p:txBody>
          <a:bodyPr/>
          <a:lstStyle/>
          <a:p>
            <a:fld id="{D441E0FA-FA47-433B-9841-AAC06DDDB8B0}" type="slidenum">
              <a:rPr lang="en-US" smtClean="0"/>
              <a:t>‹#›</a:t>
            </a:fld>
            <a:endParaRPr lang="en-US"/>
          </a:p>
        </p:txBody>
      </p:sp>
    </p:spTree>
    <p:extLst>
      <p:ext uri="{BB962C8B-B14F-4D97-AF65-F5344CB8AC3E}">
        <p14:creationId xmlns:p14="http://schemas.microsoft.com/office/powerpoint/2010/main" val="5240245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4990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304970"/>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DCA4980-CC8D-9C4E-9507-A3517764F3B7}"/>
              </a:ext>
            </a:extLst>
          </p:cNvPr>
          <p:cNvSpPr/>
          <p:nvPr userDrawn="1"/>
        </p:nvSpPr>
        <p:spPr>
          <a:xfrm>
            <a:off x="2" y="-60957"/>
            <a:ext cx="14630400" cy="1463040"/>
          </a:xfrm>
          <a:prstGeom prst="rect">
            <a:avLst/>
          </a:prstGeom>
          <a:ln>
            <a:noFill/>
          </a:ln>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endParaRPr lang="en-US" sz="2880" dirty="0"/>
          </a:p>
        </p:txBody>
      </p:sp>
      <p:sp>
        <p:nvSpPr>
          <p:cNvPr id="6" name="object 35"/>
          <p:cNvSpPr>
            <a:spLocks/>
          </p:cNvSpPr>
          <p:nvPr userDrawn="1"/>
        </p:nvSpPr>
        <p:spPr bwMode="auto">
          <a:xfrm>
            <a:off x="14022551" y="499114"/>
            <a:ext cx="165778" cy="30480"/>
          </a:xfrm>
          <a:custGeom>
            <a:avLst/>
            <a:gdLst>
              <a:gd name="T0" fmla="*/ 0 w 138430"/>
              <a:gd name="T1" fmla="*/ 0 h 26670"/>
              <a:gd name="T2" fmla="*/ 8966 w 138430"/>
              <a:gd name="T3" fmla="*/ 26327 h 26670"/>
              <a:gd name="T4" fmla="*/ 129125 w 138430"/>
              <a:gd name="T5" fmla="*/ 26327 h 26670"/>
              <a:gd name="T6" fmla="*/ 138049 w 138430"/>
              <a:gd name="T7" fmla="*/ 25 h 26670"/>
              <a:gd name="T8" fmla="*/ 0 w 138430"/>
              <a:gd name="T9" fmla="*/ 0 h 26670"/>
            </a:gdLst>
            <a:ahLst/>
            <a:cxnLst>
              <a:cxn ang="0">
                <a:pos x="T0" y="T1"/>
              </a:cxn>
              <a:cxn ang="0">
                <a:pos x="T2" y="T3"/>
              </a:cxn>
              <a:cxn ang="0">
                <a:pos x="T4" y="T5"/>
              </a:cxn>
              <a:cxn ang="0">
                <a:pos x="T6" y="T7"/>
              </a:cxn>
              <a:cxn ang="0">
                <a:pos x="T8" y="T9"/>
              </a:cxn>
            </a:cxnLst>
            <a:rect l="0" t="0" r="r" b="b"/>
            <a:pathLst>
              <a:path w="138430" h="26670">
                <a:moveTo>
                  <a:pt x="0" y="0"/>
                </a:moveTo>
                <a:lnTo>
                  <a:pt x="8966" y="26327"/>
                </a:lnTo>
                <a:lnTo>
                  <a:pt x="129125" y="26327"/>
                </a:lnTo>
                <a:lnTo>
                  <a:pt x="138049" y="25"/>
                </a:lnTo>
                <a:lnTo>
                  <a:pt x="0"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7" name="object 3"/>
          <p:cNvSpPr>
            <a:spLocks/>
          </p:cNvSpPr>
          <p:nvPr userDrawn="1"/>
        </p:nvSpPr>
        <p:spPr bwMode="auto">
          <a:xfrm>
            <a:off x="13132680" y="249555"/>
            <a:ext cx="243904" cy="0"/>
          </a:xfrm>
          <a:custGeom>
            <a:avLst/>
            <a:gdLst>
              <a:gd name="T0" fmla="*/ 0 w 202565"/>
              <a:gd name="T1" fmla="*/ 202323 w 202565"/>
            </a:gdLst>
            <a:ahLst/>
            <a:cxnLst>
              <a:cxn ang="0">
                <a:pos x="T0" y="0"/>
              </a:cxn>
              <a:cxn ang="0">
                <a:pos x="T1" y="0"/>
              </a:cxn>
            </a:cxnLst>
            <a:rect l="0" t="0" r="r" b="b"/>
            <a:pathLst>
              <a:path w="202565">
                <a:moveTo>
                  <a:pt x="0" y="0"/>
                </a:moveTo>
                <a:lnTo>
                  <a:pt x="202323" y="0"/>
                </a:lnTo>
              </a:path>
            </a:pathLst>
          </a:custGeom>
          <a:noFill/>
          <a:ln w="2636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8" name="object 4"/>
          <p:cNvSpPr>
            <a:spLocks/>
          </p:cNvSpPr>
          <p:nvPr userDrawn="1"/>
        </p:nvSpPr>
        <p:spPr bwMode="auto">
          <a:xfrm>
            <a:off x="13132680" y="316230"/>
            <a:ext cx="243904" cy="0"/>
          </a:xfrm>
          <a:custGeom>
            <a:avLst/>
            <a:gdLst>
              <a:gd name="T0" fmla="*/ 0 w 202565"/>
              <a:gd name="T1" fmla="*/ 202323 w 202565"/>
            </a:gdLst>
            <a:ahLst/>
            <a:cxnLst>
              <a:cxn ang="0">
                <a:pos x="T0" y="0"/>
              </a:cxn>
              <a:cxn ang="0">
                <a:pos x="T1" y="0"/>
              </a:cxn>
            </a:cxnLst>
            <a:rect l="0" t="0" r="r" b="b"/>
            <a:pathLst>
              <a:path w="202565">
                <a:moveTo>
                  <a:pt x="0" y="0"/>
                </a:moveTo>
                <a:lnTo>
                  <a:pt x="202323" y="0"/>
                </a:lnTo>
              </a:path>
            </a:pathLst>
          </a:custGeom>
          <a:noFill/>
          <a:ln w="26263">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9" name="object 5"/>
          <p:cNvSpPr>
            <a:spLocks/>
          </p:cNvSpPr>
          <p:nvPr userDrawn="1"/>
        </p:nvSpPr>
        <p:spPr bwMode="auto">
          <a:xfrm>
            <a:off x="13203186" y="381000"/>
            <a:ext cx="104802" cy="0"/>
          </a:xfrm>
          <a:custGeom>
            <a:avLst/>
            <a:gdLst>
              <a:gd name="T0" fmla="*/ 0 w 86994"/>
              <a:gd name="T1" fmla="*/ 86766 w 86994"/>
            </a:gdLst>
            <a:ahLst/>
            <a:cxnLst>
              <a:cxn ang="0">
                <a:pos x="T0" y="0"/>
              </a:cxn>
              <a:cxn ang="0">
                <a:pos x="T1" y="0"/>
              </a:cxn>
            </a:cxnLst>
            <a:rect l="0" t="0" r="r" b="b"/>
            <a:pathLst>
              <a:path w="86994">
                <a:moveTo>
                  <a:pt x="0" y="0"/>
                </a:moveTo>
                <a:lnTo>
                  <a:pt x="86766" y="0"/>
                </a:lnTo>
              </a:path>
            </a:pathLst>
          </a:custGeom>
          <a:noFill/>
          <a:ln w="26339">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10" name="object 6"/>
          <p:cNvSpPr>
            <a:spLocks/>
          </p:cNvSpPr>
          <p:nvPr userDrawn="1"/>
        </p:nvSpPr>
        <p:spPr bwMode="auto">
          <a:xfrm>
            <a:off x="13203186" y="447675"/>
            <a:ext cx="104802" cy="0"/>
          </a:xfrm>
          <a:custGeom>
            <a:avLst/>
            <a:gdLst>
              <a:gd name="T0" fmla="*/ 0 w 86994"/>
              <a:gd name="T1" fmla="*/ 86766 w 86994"/>
            </a:gdLst>
            <a:ahLst/>
            <a:cxnLst>
              <a:cxn ang="0">
                <a:pos x="T0" y="0"/>
              </a:cxn>
              <a:cxn ang="0">
                <a:pos x="T1" y="0"/>
              </a:cxn>
            </a:cxnLst>
            <a:rect l="0" t="0" r="r" b="b"/>
            <a:pathLst>
              <a:path w="86994">
                <a:moveTo>
                  <a:pt x="0" y="0"/>
                </a:moveTo>
                <a:lnTo>
                  <a:pt x="86766" y="0"/>
                </a:lnTo>
              </a:path>
            </a:pathLst>
          </a:custGeom>
          <a:noFill/>
          <a:ln w="262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11" name="object 7"/>
          <p:cNvSpPr>
            <a:spLocks/>
          </p:cNvSpPr>
          <p:nvPr userDrawn="1"/>
        </p:nvSpPr>
        <p:spPr bwMode="auto">
          <a:xfrm>
            <a:off x="13203186" y="514350"/>
            <a:ext cx="104802" cy="0"/>
          </a:xfrm>
          <a:custGeom>
            <a:avLst/>
            <a:gdLst>
              <a:gd name="T0" fmla="*/ 0 w 86994"/>
              <a:gd name="T1" fmla="*/ 86766 w 86994"/>
            </a:gdLst>
            <a:ahLst/>
            <a:cxnLst>
              <a:cxn ang="0">
                <a:pos x="T0" y="0"/>
              </a:cxn>
              <a:cxn ang="0">
                <a:pos x="T1" y="0"/>
              </a:cxn>
            </a:cxnLst>
            <a:rect l="0" t="0" r="r" b="b"/>
            <a:pathLst>
              <a:path w="86994">
                <a:moveTo>
                  <a:pt x="0" y="0"/>
                </a:moveTo>
                <a:lnTo>
                  <a:pt x="86766" y="0"/>
                </a:lnTo>
              </a:path>
            </a:pathLst>
          </a:custGeom>
          <a:noFill/>
          <a:ln w="26339">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12" name="object 8"/>
          <p:cNvSpPr>
            <a:spLocks/>
          </p:cNvSpPr>
          <p:nvPr userDrawn="1"/>
        </p:nvSpPr>
        <p:spPr bwMode="auto">
          <a:xfrm>
            <a:off x="13203186" y="579120"/>
            <a:ext cx="104802" cy="0"/>
          </a:xfrm>
          <a:custGeom>
            <a:avLst/>
            <a:gdLst>
              <a:gd name="T0" fmla="*/ 0 w 86994"/>
              <a:gd name="T1" fmla="*/ 86766 w 86994"/>
            </a:gdLst>
            <a:ahLst/>
            <a:cxnLst>
              <a:cxn ang="0">
                <a:pos x="T0" y="0"/>
              </a:cxn>
              <a:cxn ang="0">
                <a:pos x="T1" y="0"/>
              </a:cxn>
            </a:cxnLst>
            <a:rect l="0" t="0" r="r" b="b"/>
            <a:pathLst>
              <a:path w="86994">
                <a:moveTo>
                  <a:pt x="0" y="0"/>
                </a:moveTo>
                <a:lnTo>
                  <a:pt x="86766" y="0"/>
                </a:lnTo>
              </a:path>
            </a:pathLst>
          </a:custGeom>
          <a:noFill/>
          <a:ln w="26454">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13" name="object 9"/>
          <p:cNvSpPr>
            <a:spLocks/>
          </p:cNvSpPr>
          <p:nvPr userDrawn="1"/>
        </p:nvSpPr>
        <p:spPr bwMode="auto">
          <a:xfrm>
            <a:off x="13132680" y="645795"/>
            <a:ext cx="243904" cy="0"/>
          </a:xfrm>
          <a:custGeom>
            <a:avLst/>
            <a:gdLst>
              <a:gd name="T0" fmla="*/ 0 w 202565"/>
              <a:gd name="T1" fmla="*/ 202323 w 202565"/>
            </a:gdLst>
            <a:ahLst/>
            <a:cxnLst>
              <a:cxn ang="0">
                <a:pos x="T0" y="0"/>
              </a:cxn>
              <a:cxn ang="0">
                <a:pos x="T1" y="0"/>
              </a:cxn>
            </a:cxnLst>
            <a:rect l="0" t="0" r="r" b="b"/>
            <a:pathLst>
              <a:path w="202565">
                <a:moveTo>
                  <a:pt x="0" y="0"/>
                </a:moveTo>
                <a:lnTo>
                  <a:pt x="202323" y="0"/>
                </a:lnTo>
              </a:path>
            </a:pathLst>
          </a:custGeom>
          <a:noFill/>
          <a:ln w="26352">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14" name="object 10"/>
          <p:cNvSpPr>
            <a:spLocks/>
          </p:cNvSpPr>
          <p:nvPr userDrawn="1"/>
        </p:nvSpPr>
        <p:spPr bwMode="auto">
          <a:xfrm>
            <a:off x="13132680" y="712470"/>
            <a:ext cx="243904" cy="0"/>
          </a:xfrm>
          <a:custGeom>
            <a:avLst/>
            <a:gdLst>
              <a:gd name="T0" fmla="*/ 0 w 202565"/>
              <a:gd name="T1" fmla="*/ 202323 w 202565"/>
            </a:gdLst>
            <a:ahLst/>
            <a:cxnLst>
              <a:cxn ang="0">
                <a:pos x="T0" y="0"/>
              </a:cxn>
              <a:cxn ang="0">
                <a:pos x="T1" y="0"/>
              </a:cxn>
            </a:cxnLst>
            <a:rect l="0" t="0" r="r" b="b"/>
            <a:pathLst>
              <a:path w="202565">
                <a:moveTo>
                  <a:pt x="0" y="0"/>
                </a:moveTo>
                <a:lnTo>
                  <a:pt x="202323" y="0"/>
                </a:lnTo>
              </a:path>
            </a:pathLst>
          </a:custGeom>
          <a:noFill/>
          <a:ln w="26276">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15" name="object 11"/>
          <p:cNvSpPr>
            <a:spLocks/>
          </p:cNvSpPr>
          <p:nvPr userDrawn="1"/>
        </p:nvSpPr>
        <p:spPr bwMode="auto">
          <a:xfrm>
            <a:off x="13410889" y="316230"/>
            <a:ext cx="384910" cy="0"/>
          </a:xfrm>
          <a:custGeom>
            <a:avLst/>
            <a:gdLst>
              <a:gd name="T0" fmla="*/ 0 w 320675"/>
              <a:gd name="T1" fmla="*/ 320385 w 320675"/>
            </a:gdLst>
            <a:ahLst/>
            <a:cxnLst>
              <a:cxn ang="0">
                <a:pos x="T0" y="0"/>
              </a:cxn>
              <a:cxn ang="0">
                <a:pos x="T1" y="0"/>
              </a:cxn>
            </a:cxnLst>
            <a:rect l="0" t="0" r="r" b="b"/>
            <a:pathLst>
              <a:path w="320675">
                <a:moveTo>
                  <a:pt x="0" y="0"/>
                </a:moveTo>
                <a:lnTo>
                  <a:pt x="320385" y="0"/>
                </a:lnTo>
              </a:path>
            </a:pathLst>
          </a:custGeom>
          <a:noFill/>
          <a:ln w="26238">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16" name="object 12"/>
          <p:cNvSpPr>
            <a:spLocks/>
          </p:cNvSpPr>
          <p:nvPr userDrawn="1"/>
        </p:nvSpPr>
        <p:spPr bwMode="auto">
          <a:xfrm>
            <a:off x="13479485" y="381000"/>
            <a:ext cx="104803" cy="0"/>
          </a:xfrm>
          <a:custGeom>
            <a:avLst/>
            <a:gdLst>
              <a:gd name="T0" fmla="*/ 0 w 86994"/>
              <a:gd name="T1" fmla="*/ 86588 w 86994"/>
            </a:gdLst>
            <a:ahLst/>
            <a:cxnLst>
              <a:cxn ang="0">
                <a:pos x="T0" y="0"/>
              </a:cxn>
              <a:cxn ang="0">
                <a:pos x="T1" y="0"/>
              </a:cxn>
            </a:cxnLst>
            <a:rect l="0" t="0" r="r" b="b"/>
            <a:pathLst>
              <a:path w="86994">
                <a:moveTo>
                  <a:pt x="0" y="0"/>
                </a:moveTo>
                <a:lnTo>
                  <a:pt x="86588" y="0"/>
                </a:lnTo>
              </a:path>
            </a:pathLst>
          </a:custGeom>
          <a:noFill/>
          <a:ln w="26339">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17" name="object 13"/>
          <p:cNvSpPr>
            <a:spLocks/>
          </p:cNvSpPr>
          <p:nvPr userDrawn="1"/>
        </p:nvSpPr>
        <p:spPr bwMode="auto">
          <a:xfrm>
            <a:off x="13689088" y="365762"/>
            <a:ext cx="110518" cy="32386"/>
          </a:xfrm>
          <a:custGeom>
            <a:avLst/>
            <a:gdLst>
              <a:gd name="T0" fmla="*/ 0 w 92710"/>
              <a:gd name="T1" fmla="*/ 0 h 26670"/>
              <a:gd name="T2" fmla="*/ 0 w 92710"/>
              <a:gd name="T3" fmla="*/ 26327 h 26670"/>
              <a:gd name="T4" fmla="*/ 88774 w 92710"/>
              <a:gd name="T5" fmla="*/ 25407 h 26670"/>
              <a:gd name="T6" fmla="*/ 91344 w 92710"/>
              <a:gd name="T7" fmla="*/ 12501 h 26670"/>
              <a:gd name="T8" fmla="*/ 92430 w 92710"/>
              <a:gd name="T9" fmla="*/ 12 h 26670"/>
              <a:gd name="T10" fmla="*/ 0 w 92710"/>
              <a:gd name="T11" fmla="*/ 0 h 26670"/>
            </a:gdLst>
            <a:ahLst/>
            <a:cxnLst>
              <a:cxn ang="0">
                <a:pos x="T0" y="T1"/>
              </a:cxn>
              <a:cxn ang="0">
                <a:pos x="T2" y="T3"/>
              </a:cxn>
              <a:cxn ang="0">
                <a:pos x="T4" y="T5"/>
              </a:cxn>
              <a:cxn ang="0">
                <a:pos x="T6" y="T7"/>
              </a:cxn>
              <a:cxn ang="0">
                <a:pos x="T8" y="T9"/>
              </a:cxn>
              <a:cxn ang="0">
                <a:pos x="T10" y="T11"/>
              </a:cxn>
            </a:cxnLst>
            <a:rect l="0" t="0" r="r" b="b"/>
            <a:pathLst>
              <a:path w="92710" h="26670">
                <a:moveTo>
                  <a:pt x="0" y="0"/>
                </a:moveTo>
                <a:lnTo>
                  <a:pt x="0" y="26327"/>
                </a:lnTo>
                <a:lnTo>
                  <a:pt x="88774" y="25407"/>
                </a:lnTo>
                <a:lnTo>
                  <a:pt x="91344" y="12501"/>
                </a:lnTo>
                <a:lnTo>
                  <a:pt x="92430" y="12"/>
                </a:lnTo>
                <a:lnTo>
                  <a:pt x="0"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18" name="object 14"/>
          <p:cNvSpPr>
            <a:spLocks/>
          </p:cNvSpPr>
          <p:nvPr userDrawn="1"/>
        </p:nvSpPr>
        <p:spPr bwMode="auto">
          <a:xfrm>
            <a:off x="13479487" y="497213"/>
            <a:ext cx="289635" cy="32384"/>
          </a:xfrm>
          <a:custGeom>
            <a:avLst/>
            <a:gdLst>
              <a:gd name="T0" fmla="*/ 0 w 240664"/>
              <a:gd name="T1" fmla="*/ 0 h 26670"/>
              <a:gd name="T2" fmla="*/ 0 w 240664"/>
              <a:gd name="T3" fmla="*/ 26327 h 26670"/>
              <a:gd name="T4" fmla="*/ 240646 w 240664"/>
              <a:gd name="T5" fmla="*/ 18554 h 26670"/>
              <a:gd name="T6" fmla="*/ 231346 w 240664"/>
              <a:gd name="T7" fmla="*/ 7918 h 26670"/>
              <a:gd name="T8" fmla="*/ 222681 w 240664"/>
              <a:gd name="T9" fmla="*/ 38 h 26670"/>
              <a:gd name="T10" fmla="*/ 0 w 240664"/>
              <a:gd name="T11" fmla="*/ 0 h 26670"/>
            </a:gdLst>
            <a:ahLst/>
            <a:cxnLst>
              <a:cxn ang="0">
                <a:pos x="T0" y="T1"/>
              </a:cxn>
              <a:cxn ang="0">
                <a:pos x="T2" y="T3"/>
              </a:cxn>
              <a:cxn ang="0">
                <a:pos x="T4" y="T5"/>
              </a:cxn>
              <a:cxn ang="0">
                <a:pos x="T6" y="T7"/>
              </a:cxn>
              <a:cxn ang="0">
                <a:pos x="T8" y="T9"/>
              </a:cxn>
              <a:cxn ang="0">
                <a:pos x="T10" y="T11"/>
              </a:cxn>
            </a:cxnLst>
            <a:rect l="0" t="0" r="r" b="b"/>
            <a:pathLst>
              <a:path w="240664" h="26670">
                <a:moveTo>
                  <a:pt x="0" y="0"/>
                </a:moveTo>
                <a:lnTo>
                  <a:pt x="0" y="26327"/>
                </a:lnTo>
                <a:lnTo>
                  <a:pt x="240646" y="18554"/>
                </a:lnTo>
                <a:lnTo>
                  <a:pt x="231346" y="7918"/>
                </a:lnTo>
                <a:lnTo>
                  <a:pt x="222681" y="38"/>
                </a:lnTo>
                <a:lnTo>
                  <a:pt x="0"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19" name="object 15"/>
          <p:cNvSpPr>
            <a:spLocks/>
          </p:cNvSpPr>
          <p:nvPr userDrawn="1"/>
        </p:nvSpPr>
        <p:spPr bwMode="auto">
          <a:xfrm>
            <a:off x="13479485" y="581026"/>
            <a:ext cx="104803" cy="0"/>
          </a:xfrm>
          <a:custGeom>
            <a:avLst/>
            <a:gdLst>
              <a:gd name="T0" fmla="*/ 0 w 86994"/>
              <a:gd name="T1" fmla="*/ 86588 w 86994"/>
            </a:gdLst>
            <a:ahLst/>
            <a:cxnLst>
              <a:cxn ang="0">
                <a:pos x="T0" y="0"/>
              </a:cxn>
              <a:cxn ang="0">
                <a:pos x="T1" y="0"/>
              </a:cxn>
            </a:cxnLst>
            <a:rect l="0" t="0" r="r" b="b"/>
            <a:pathLst>
              <a:path w="86994">
                <a:moveTo>
                  <a:pt x="0" y="0"/>
                </a:moveTo>
                <a:lnTo>
                  <a:pt x="86588" y="0"/>
                </a:lnTo>
              </a:path>
            </a:pathLst>
          </a:custGeom>
          <a:noFill/>
          <a:ln w="26454">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20" name="object 16"/>
          <p:cNvSpPr>
            <a:spLocks/>
          </p:cNvSpPr>
          <p:nvPr userDrawn="1"/>
        </p:nvSpPr>
        <p:spPr bwMode="auto">
          <a:xfrm>
            <a:off x="13689088" y="563882"/>
            <a:ext cx="110518" cy="32386"/>
          </a:xfrm>
          <a:custGeom>
            <a:avLst/>
            <a:gdLst>
              <a:gd name="T0" fmla="*/ 0 w 93344"/>
              <a:gd name="T1" fmla="*/ 0 h 26670"/>
              <a:gd name="T2" fmla="*/ 0 w 93344"/>
              <a:gd name="T3" fmla="*/ 26441 h 26670"/>
              <a:gd name="T4" fmla="*/ 92918 w 93344"/>
              <a:gd name="T5" fmla="*/ 25387 h 26670"/>
              <a:gd name="T6" fmla="*/ 90923 w 93344"/>
              <a:gd name="T7" fmla="*/ 11719 h 26670"/>
              <a:gd name="T8" fmla="*/ 87972 w 93344"/>
              <a:gd name="T9" fmla="*/ 12 h 26670"/>
              <a:gd name="T10" fmla="*/ 0 w 93344"/>
              <a:gd name="T11" fmla="*/ 0 h 26670"/>
            </a:gdLst>
            <a:ahLst/>
            <a:cxnLst>
              <a:cxn ang="0">
                <a:pos x="T0" y="T1"/>
              </a:cxn>
              <a:cxn ang="0">
                <a:pos x="T2" y="T3"/>
              </a:cxn>
              <a:cxn ang="0">
                <a:pos x="T4" y="T5"/>
              </a:cxn>
              <a:cxn ang="0">
                <a:pos x="T6" y="T7"/>
              </a:cxn>
              <a:cxn ang="0">
                <a:pos x="T8" y="T9"/>
              </a:cxn>
              <a:cxn ang="0">
                <a:pos x="T10" y="T11"/>
              </a:cxn>
            </a:cxnLst>
            <a:rect l="0" t="0" r="r" b="b"/>
            <a:pathLst>
              <a:path w="93344" h="26670">
                <a:moveTo>
                  <a:pt x="0" y="0"/>
                </a:moveTo>
                <a:lnTo>
                  <a:pt x="0" y="26441"/>
                </a:lnTo>
                <a:lnTo>
                  <a:pt x="92918" y="25387"/>
                </a:lnTo>
                <a:lnTo>
                  <a:pt x="90923" y="11719"/>
                </a:lnTo>
                <a:lnTo>
                  <a:pt x="87972" y="12"/>
                </a:lnTo>
                <a:lnTo>
                  <a:pt x="0"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21" name="object 17"/>
          <p:cNvSpPr>
            <a:spLocks/>
          </p:cNvSpPr>
          <p:nvPr userDrawn="1"/>
        </p:nvSpPr>
        <p:spPr bwMode="auto">
          <a:xfrm>
            <a:off x="13410889" y="645795"/>
            <a:ext cx="384910" cy="0"/>
          </a:xfrm>
          <a:custGeom>
            <a:avLst/>
            <a:gdLst>
              <a:gd name="T0" fmla="*/ 0 w 320675"/>
              <a:gd name="T1" fmla="*/ 320484 w 320675"/>
            </a:gdLst>
            <a:ahLst/>
            <a:cxnLst>
              <a:cxn ang="0">
                <a:pos x="T0" y="0"/>
              </a:cxn>
              <a:cxn ang="0">
                <a:pos x="T1" y="0"/>
              </a:cxn>
            </a:cxnLst>
            <a:rect l="0" t="0" r="r" b="b"/>
            <a:pathLst>
              <a:path w="320675">
                <a:moveTo>
                  <a:pt x="0" y="0"/>
                </a:moveTo>
                <a:lnTo>
                  <a:pt x="320484" y="0"/>
                </a:lnTo>
              </a:path>
            </a:pathLst>
          </a:custGeom>
          <a:noFill/>
          <a:ln w="26327">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22" name="object 18"/>
          <p:cNvSpPr>
            <a:spLocks/>
          </p:cNvSpPr>
          <p:nvPr userDrawn="1"/>
        </p:nvSpPr>
        <p:spPr bwMode="auto">
          <a:xfrm>
            <a:off x="13410885" y="712470"/>
            <a:ext cx="348706" cy="0"/>
          </a:xfrm>
          <a:custGeom>
            <a:avLst/>
            <a:gdLst>
              <a:gd name="T0" fmla="*/ 0 w 290194"/>
              <a:gd name="T1" fmla="*/ 289788 w 290194"/>
            </a:gdLst>
            <a:ahLst/>
            <a:cxnLst>
              <a:cxn ang="0">
                <a:pos x="T0" y="0"/>
              </a:cxn>
              <a:cxn ang="0">
                <a:pos x="T1" y="0"/>
              </a:cxn>
            </a:cxnLst>
            <a:rect l="0" t="0" r="r" b="b"/>
            <a:pathLst>
              <a:path w="290194">
                <a:moveTo>
                  <a:pt x="0" y="0"/>
                </a:moveTo>
                <a:lnTo>
                  <a:pt x="289788" y="0"/>
                </a:lnTo>
              </a:path>
            </a:pathLst>
          </a:custGeom>
          <a:noFill/>
          <a:ln w="26259">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23" name="object 19"/>
          <p:cNvSpPr>
            <a:spLocks/>
          </p:cNvSpPr>
          <p:nvPr userDrawn="1"/>
        </p:nvSpPr>
        <p:spPr bwMode="auto">
          <a:xfrm>
            <a:off x="13843438" y="232410"/>
            <a:ext cx="209605" cy="32386"/>
          </a:xfrm>
          <a:custGeom>
            <a:avLst/>
            <a:gdLst>
              <a:gd name="T0" fmla="*/ 0 w 173989"/>
              <a:gd name="T1" fmla="*/ 0 h 26670"/>
              <a:gd name="T2" fmla="*/ 0 w 173989"/>
              <a:gd name="T3" fmla="*/ 26327 h 26670"/>
              <a:gd name="T4" fmla="*/ 173939 w 173989"/>
              <a:gd name="T5" fmla="*/ 26352 h 26670"/>
              <a:gd name="T6" fmla="*/ 165214 w 173989"/>
              <a:gd name="T7" fmla="*/ 25 h 26670"/>
              <a:gd name="T8" fmla="*/ 0 w 173989"/>
              <a:gd name="T9" fmla="*/ 0 h 26670"/>
            </a:gdLst>
            <a:ahLst/>
            <a:cxnLst>
              <a:cxn ang="0">
                <a:pos x="T0" y="T1"/>
              </a:cxn>
              <a:cxn ang="0">
                <a:pos x="T2" y="T3"/>
              </a:cxn>
              <a:cxn ang="0">
                <a:pos x="T4" y="T5"/>
              </a:cxn>
              <a:cxn ang="0">
                <a:pos x="T6" y="T7"/>
              </a:cxn>
              <a:cxn ang="0">
                <a:pos x="T8" y="T9"/>
              </a:cxn>
            </a:cxnLst>
            <a:rect l="0" t="0" r="r" b="b"/>
            <a:pathLst>
              <a:path w="173989" h="26670">
                <a:moveTo>
                  <a:pt x="0" y="0"/>
                </a:moveTo>
                <a:lnTo>
                  <a:pt x="0" y="26327"/>
                </a:lnTo>
                <a:lnTo>
                  <a:pt x="173939" y="26352"/>
                </a:lnTo>
                <a:lnTo>
                  <a:pt x="165214" y="25"/>
                </a:lnTo>
                <a:lnTo>
                  <a:pt x="0"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24" name="object 20"/>
          <p:cNvSpPr>
            <a:spLocks/>
          </p:cNvSpPr>
          <p:nvPr userDrawn="1"/>
        </p:nvSpPr>
        <p:spPr bwMode="auto">
          <a:xfrm>
            <a:off x="13822471" y="291472"/>
            <a:ext cx="230566" cy="32384"/>
          </a:xfrm>
          <a:custGeom>
            <a:avLst/>
            <a:gdLst>
              <a:gd name="T0" fmla="*/ 0 w 192405"/>
              <a:gd name="T1" fmla="*/ 0 h 26670"/>
              <a:gd name="T2" fmla="*/ 0 w 192405"/>
              <a:gd name="T3" fmla="*/ 26238 h 26670"/>
              <a:gd name="T4" fmla="*/ 192138 w 192405"/>
              <a:gd name="T5" fmla="*/ 26263 h 26670"/>
              <a:gd name="T6" fmla="*/ 183489 w 192405"/>
              <a:gd name="T7" fmla="*/ 25 h 26670"/>
              <a:gd name="T8" fmla="*/ 0 w 192405"/>
              <a:gd name="T9" fmla="*/ 0 h 26670"/>
            </a:gdLst>
            <a:ahLst/>
            <a:cxnLst>
              <a:cxn ang="0">
                <a:pos x="T0" y="T1"/>
              </a:cxn>
              <a:cxn ang="0">
                <a:pos x="T2" y="T3"/>
              </a:cxn>
              <a:cxn ang="0">
                <a:pos x="T4" y="T5"/>
              </a:cxn>
              <a:cxn ang="0">
                <a:pos x="T6" y="T7"/>
              </a:cxn>
              <a:cxn ang="0">
                <a:pos x="T8" y="T9"/>
              </a:cxn>
            </a:cxnLst>
            <a:rect l="0" t="0" r="r" b="b"/>
            <a:pathLst>
              <a:path w="192405" h="26670">
                <a:moveTo>
                  <a:pt x="0" y="0"/>
                </a:moveTo>
                <a:lnTo>
                  <a:pt x="0" y="26238"/>
                </a:lnTo>
                <a:lnTo>
                  <a:pt x="192138" y="26263"/>
                </a:lnTo>
                <a:lnTo>
                  <a:pt x="183489" y="25"/>
                </a:lnTo>
                <a:lnTo>
                  <a:pt x="0"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25" name="object 21"/>
          <p:cNvSpPr>
            <a:spLocks/>
          </p:cNvSpPr>
          <p:nvPr userDrawn="1"/>
        </p:nvSpPr>
        <p:spPr bwMode="auto">
          <a:xfrm>
            <a:off x="13896786" y="365762"/>
            <a:ext cx="182928" cy="32386"/>
          </a:xfrm>
          <a:custGeom>
            <a:avLst/>
            <a:gdLst>
              <a:gd name="T0" fmla="*/ 0 w 153035"/>
              <a:gd name="T1" fmla="*/ 0 h 26670"/>
              <a:gd name="T2" fmla="*/ 0 w 153035"/>
              <a:gd name="T3" fmla="*/ 26327 h 26670"/>
              <a:gd name="T4" fmla="*/ 152768 w 153035"/>
              <a:gd name="T5" fmla="*/ 26352 h 26670"/>
              <a:gd name="T6" fmla="*/ 144068 w 153035"/>
              <a:gd name="T7" fmla="*/ 25 h 26670"/>
              <a:gd name="T8" fmla="*/ 0 w 153035"/>
              <a:gd name="T9" fmla="*/ 0 h 26670"/>
            </a:gdLst>
            <a:ahLst/>
            <a:cxnLst>
              <a:cxn ang="0">
                <a:pos x="T0" y="T1"/>
              </a:cxn>
              <a:cxn ang="0">
                <a:pos x="T2" y="T3"/>
              </a:cxn>
              <a:cxn ang="0">
                <a:pos x="T4" y="T5"/>
              </a:cxn>
              <a:cxn ang="0">
                <a:pos x="T6" y="T7"/>
              </a:cxn>
              <a:cxn ang="0">
                <a:pos x="T8" y="T9"/>
              </a:cxn>
            </a:cxnLst>
            <a:rect l="0" t="0" r="r" b="b"/>
            <a:pathLst>
              <a:path w="153035" h="26670">
                <a:moveTo>
                  <a:pt x="0" y="0"/>
                </a:moveTo>
                <a:lnTo>
                  <a:pt x="0" y="26327"/>
                </a:lnTo>
                <a:lnTo>
                  <a:pt x="152768" y="26352"/>
                </a:lnTo>
                <a:lnTo>
                  <a:pt x="144068" y="25"/>
                </a:lnTo>
                <a:lnTo>
                  <a:pt x="0"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26" name="object 22"/>
          <p:cNvSpPr>
            <a:spLocks/>
          </p:cNvSpPr>
          <p:nvPr userDrawn="1"/>
        </p:nvSpPr>
        <p:spPr bwMode="auto">
          <a:xfrm>
            <a:off x="14108298" y="432443"/>
            <a:ext cx="205794" cy="32384"/>
          </a:xfrm>
          <a:custGeom>
            <a:avLst/>
            <a:gdLst>
              <a:gd name="T0" fmla="*/ 170916 w 171450"/>
              <a:gd name="T1" fmla="*/ 3073 h 26670"/>
              <a:gd name="T2" fmla="*/ 84239 w 171450"/>
              <a:gd name="T3" fmla="*/ 3073 h 26670"/>
              <a:gd name="T4" fmla="*/ 84239 w 171450"/>
              <a:gd name="T5" fmla="*/ 26225 h 26670"/>
              <a:gd name="T6" fmla="*/ 170916 w 171450"/>
              <a:gd name="T7" fmla="*/ 26238 h 26670"/>
              <a:gd name="T8" fmla="*/ 170916 w 171450"/>
              <a:gd name="T9" fmla="*/ 3073 h 26670"/>
              <a:gd name="T10" fmla="*/ 8661 w 171450"/>
              <a:gd name="T11" fmla="*/ 0 h 26670"/>
              <a:gd name="T12" fmla="*/ 0 w 171450"/>
              <a:gd name="T13" fmla="*/ 26212 h 26670"/>
              <a:gd name="T14" fmla="*/ 76293 w 171450"/>
              <a:gd name="T15" fmla="*/ 26212 h 26670"/>
              <a:gd name="T16" fmla="*/ 84239 w 171450"/>
              <a:gd name="T17" fmla="*/ 3073 h 26670"/>
              <a:gd name="T18" fmla="*/ 170916 w 171450"/>
              <a:gd name="T19" fmla="*/ 3073 h 26670"/>
              <a:gd name="T20" fmla="*/ 170916 w 171450"/>
              <a:gd name="T21" fmla="*/ 25 h 26670"/>
              <a:gd name="T22" fmla="*/ 8661 w 171450"/>
              <a:gd name="T23" fmla="*/ 0 h 26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450" h="26670">
                <a:moveTo>
                  <a:pt x="170916" y="3073"/>
                </a:moveTo>
                <a:lnTo>
                  <a:pt x="84239" y="3073"/>
                </a:lnTo>
                <a:lnTo>
                  <a:pt x="84239" y="26225"/>
                </a:lnTo>
                <a:lnTo>
                  <a:pt x="170916" y="26238"/>
                </a:lnTo>
                <a:lnTo>
                  <a:pt x="170916" y="3073"/>
                </a:lnTo>
                <a:close/>
              </a:path>
              <a:path w="171450" h="26670">
                <a:moveTo>
                  <a:pt x="8661" y="0"/>
                </a:moveTo>
                <a:lnTo>
                  <a:pt x="0" y="26212"/>
                </a:lnTo>
                <a:lnTo>
                  <a:pt x="76293" y="26212"/>
                </a:lnTo>
                <a:lnTo>
                  <a:pt x="84239" y="3073"/>
                </a:lnTo>
                <a:lnTo>
                  <a:pt x="170916" y="3073"/>
                </a:lnTo>
                <a:lnTo>
                  <a:pt x="170916" y="25"/>
                </a:lnTo>
                <a:lnTo>
                  <a:pt x="8661"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27" name="object 23"/>
          <p:cNvSpPr>
            <a:spLocks/>
          </p:cNvSpPr>
          <p:nvPr userDrawn="1"/>
        </p:nvSpPr>
        <p:spPr bwMode="auto">
          <a:xfrm>
            <a:off x="13896788" y="432443"/>
            <a:ext cx="205794" cy="32384"/>
          </a:xfrm>
          <a:custGeom>
            <a:avLst/>
            <a:gdLst>
              <a:gd name="T0" fmla="*/ 163335 w 171450"/>
              <a:gd name="T1" fmla="*/ 2984 h 26670"/>
              <a:gd name="T2" fmla="*/ 86690 w 171450"/>
              <a:gd name="T3" fmla="*/ 2984 h 26670"/>
              <a:gd name="T4" fmla="*/ 94640 w 171450"/>
              <a:gd name="T5" fmla="*/ 26225 h 26670"/>
              <a:gd name="T6" fmla="*/ 171030 w 171450"/>
              <a:gd name="T7" fmla="*/ 26238 h 26670"/>
              <a:gd name="T8" fmla="*/ 163335 w 171450"/>
              <a:gd name="T9" fmla="*/ 2984 h 26670"/>
              <a:gd name="T10" fmla="*/ 0 w 171450"/>
              <a:gd name="T11" fmla="*/ 0 h 26670"/>
              <a:gd name="T12" fmla="*/ 0 w 171450"/>
              <a:gd name="T13" fmla="*/ 26212 h 26670"/>
              <a:gd name="T14" fmla="*/ 86677 w 171450"/>
              <a:gd name="T15" fmla="*/ 26225 h 26670"/>
              <a:gd name="T16" fmla="*/ 86690 w 171450"/>
              <a:gd name="T17" fmla="*/ 2984 h 26670"/>
              <a:gd name="T18" fmla="*/ 163335 w 171450"/>
              <a:gd name="T19" fmla="*/ 2984 h 26670"/>
              <a:gd name="T20" fmla="*/ 162356 w 171450"/>
              <a:gd name="T21" fmla="*/ 25 h 26670"/>
              <a:gd name="T22" fmla="*/ 0 w 171450"/>
              <a:gd name="T23" fmla="*/ 0 h 26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450" h="26670">
                <a:moveTo>
                  <a:pt x="163335" y="2984"/>
                </a:moveTo>
                <a:lnTo>
                  <a:pt x="86690" y="2984"/>
                </a:lnTo>
                <a:lnTo>
                  <a:pt x="94640" y="26225"/>
                </a:lnTo>
                <a:lnTo>
                  <a:pt x="171030" y="26238"/>
                </a:lnTo>
                <a:lnTo>
                  <a:pt x="163335" y="2984"/>
                </a:lnTo>
                <a:close/>
              </a:path>
              <a:path w="171450" h="26670">
                <a:moveTo>
                  <a:pt x="0" y="0"/>
                </a:moveTo>
                <a:lnTo>
                  <a:pt x="0" y="26212"/>
                </a:lnTo>
                <a:lnTo>
                  <a:pt x="86677" y="26225"/>
                </a:lnTo>
                <a:lnTo>
                  <a:pt x="86690" y="2984"/>
                </a:lnTo>
                <a:lnTo>
                  <a:pt x="163335" y="2984"/>
                </a:lnTo>
                <a:lnTo>
                  <a:pt x="162356" y="25"/>
                </a:lnTo>
                <a:lnTo>
                  <a:pt x="0"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28" name="object 24"/>
          <p:cNvSpPr>
            <a:spLocks/>
          </p:cNvSpPr>
          <p:nvPr userDrawn="1"/>
        </p:nvSpPr>
        <p:spPr bwMode="auto">
          <a:xfrm>
            <a:off x="13896788" y="514350"/>
            <a:ext cx="104802" cy="0"/>
          </a:xfrm>
          <a:custGeom>
            <a:avLst/>
            <a:gdLst>
              <a:gd name="T0" fmla="*/ 0 w 86994"/>
              <a:gd name="T1" fmla="*/ 86690 w 86994"/>
            </a:gdLst>
            <a:ahLst/>
            <a:cxnLst>
              <a:cxn ang="0">
                <a:pos x="T0" y="0"/>
              </a:cxn>
              <a:cxn ang="0">
                <a:pos x="T1" y="0"/>
              </a:cxn>
            </a:cxnLst>
            <a:rect l="0" t="0" r="r" b="b"/>
            <a:pathLst>
              <a:path w="86994">
                <a:moveTo>
                  <a:pt x="0" y="0"/>
                </a:moveTo>
                <a:lnTo>
                  <a:pt x="86690" y="0"/>
                </a:lnTo>
              </a:path>
            </a:pathLst>
          </a:custGeom>
          <a:noFill/>
          <a:ln w="26339">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29" name="object 25"/>
          <p:cNvSpPr>
            <a:spLocks/>
          </p:cNvSpPr>
          <p:nvPr userDrawn="1"/>
        </p:nvSpPr>
        <p:spPr bwMode="auto">
          <a:xfrm>
            <a:off x="13896788" y="581026"/>
            <a:ext cx="104802" cy="0"/>
          </a:xfrm>
          <a:custGeom>
            <a:avLst/>
            <a:gdLst>
              <a:gd name="T0" fmla="*/ 0 w 86994"/>
              <a:gd name="T1" fmla="*/ 86690 w 86994"/>
            </a:gdLst>
            <a:ahLst/>
            <a:cxnLst>
              <a:cxn ang="0">
                <a:pos x="T0" y="0"/>
              </a:cxn>
              <a:cxn ang="0">
                <a:pos x="T1" y="0"/>
              </a:cxn>
            </a:cxnLst>
            <a:rect l="0" t="0" r="r" b="b"/>
            <a:pathLst>
              <a:path w="86994">
                <a:moveTo>
                  <a:pt x="0" y="0"/>
                </a:moveTo>
                <a:lnTo>
                  <a:pt x="86690" y="0"/>
                </a:lnTo>
              </a:path>
            </a:pathLst>
          </a:custGeom>
          <a:noFill/>
          <a:ln w="26454">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30" name="object 26"/>
          <p:cNvSpPr>
            <a:spLocks/>
          </p:cNvSpPr>
          <p:nvPr userDrawn="1"/>
        </p:nvSpPr>
        <p:spPr bwMode="auto">
          <a:xfrm>
            <a:off x="13826281" y="645795"/>
            <a:ext cx="175306" cy="0"/>
          </a:xfrm>
          <a:custGeom>
            <a:avLst/>
            <a:gdLst>
              <a:gd name="T0" fmla="*/ 0 w 144780"/>
              <a:gd name="T1" fmla="*/ 144449 w 144780"/>
            </a:gdLst>
            <a:ahLst/>
            <a:cxnLst>
              <a:cxn ang="0">
                <a:pos x="T0" y="0"/>
              </a:cxn>
              <a:cxn ang="0">
                <a:pos x="T1" y="0"/>
              </a:cxn>
            </a:cxnLst>
            <a:rect l="0" t="0" r="r" b="b"/>
            <a:pathLst>
              <a:path w="144780">
                <a:moveTo>
                  <a:pt x="0" y="0"/>
                </a:moveTo>
                <a:lnTo>
                  <a:pt x="144449" y="0"/>
                </a:lnTo>
              </a:path>
            </a:pathLst>
          </a:custGeom>
          <a:noFill/>
          <a:ln w="26352">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31" name="object 27"/>
          <p:cNvSpPr>
            <a:spLocks/>
          </p:cNvSpPr>
          <p:nvPr userDrawn="1"/>
        </p:nvSpPr>
        <p:spPr bwMode="auto">
          <a:xfrm>
            <a:off x="13826281" y="712470"/>
            <a:ext cx="175306" cy="0"/>
          </a:xfrm>
          <a:custGeom>
            <a:avLst/>
            <a:gdLst>
              <a:gd name="T0" fmla="*/ 0 w 144780"/>
              <a:gd name="T1" fmla="*/ 144449 w 144780"/>
            </a:gdLst>
            <a:ahLst/>
            <a:cxnLst>
              <a:cxn ang="0">
                <a:pos x="T0" y="0"/>
              </a:cxn>
              <a:cxn ang="0">
                <a:pos x="T1" y="0"/>
              </a:cxn>
            </a:cxnLst>
            <a:rect l="0" t="0" r="r" b="b"/>
            <a:pathLst>
              <a:path w="144780">
                <a:moveTo>
                  <a:pt x="0" y="0"/>
                </a:moveTo>
                <a:lnTo>
                  <a:pt x="144449" y="0"/>
                </a:lnTo>
              </a:path>
            </a:pathLst>
          </a:custGeom>
          <a:noFill/>
          <a:ln w="26263">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32" name="object 28"/>
          <p:cNvSpPr>
            <a:spLocks/>
          </p:cNvSpPr>
          <p:nvPr userDrawn="1"/>
        </p:nvSpPr>
        <p:spPr bwMode="auto">
          <a:xfrm>
            <a:off x="14173087" y="232410"/>
            <a:ext cx="209605" cy="32386"/>
          </a:xfrm>
          <a:custGeom>
            <a:avLst/>
            <a:gdLst>
              <a:gd name="T0" fmla="*/ 8851 w 173989"/>
              <a:gd name="T1" fmla="*/ 0 h 26670"/>
              <a:gd name="T2" fmla="*/ 0 w 173989"/>
              <a:gd name="T3" fmla="*/ 26327 h 26670"/>
              <a:gd name="T4" fmla="*/ 173901 w 173989"/>
              <a:gd name="T5" fmla="*/ 26352 h 26670"/>
              <a:gd name="T6" fmla="*/ 173913 w 173989"/>
              <a:gd name="T7" fmla="*/ 25 h 26670"/>
              <a:gd name="T8" fmla="*/ 8851 w 173989"/>
              <a:gd name="T9" fmla="*/ 0 h 26670"/>
            </a:gdLst>
            <a:ahLst/>
            <a:cxnLst>
              <a:cxn ang="0">
                <a:pos x="T0" y="T1"/>
              </a:cxn>
              <a:cxn ang="0">
                <a:pos x="T2" y="T3"/>
              </a:cxn>
              <a:cxn ang="0">
                <a:pos x="T4" y="T5"/>
              </a:cxn>
              <a:cxn ang="0">
                <a:pos x="T6" y="T7"/>
              </a:cxn>
              <a:cxn ang="0">
                <a:pos x="T8" y="T9"/>
              </a:cxn>
            </a:cxnLst>
            <a:rect l="0" t="0" r="r" b="b"/>
            <a:pathLst>
              <a:path w="173989" h="26670">
                <a:moveTo>
                  <a:pt x="8851" y="0"/>
                </a:moveTo>
                <a:lnTo>
                  <a:pt x="0" y="26327"/>
                </a:lnTo>
                <a:lnTo>
                  <a:pt x="173901" y="26352"/>
                </a:lnTo>
                <a:lnTo>
                  <a:pt x="173913" y="25"/>
                </a:lnTo>
                <a:lnTo>
                  <a:pt x="8851"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33" name="object 29"/>
          <p:cNvSpPr>
            <a:spLocks/>
          </p:cNvSpPr>
          <p:nvPr userDrawn="1"/>
        </p:nvSpPr>
        <p:spPr bwMode="auto">
          <a:xfrm>
            <a:off x="14152126" y="299093"/>
            <a:ext cx="230565" cy="32384"/>
          </a:xfrm>
          <a:custGeom>
            <a:avLst/>
            <a:gdLst>
              <a:gd name="T0" fmla="*/ 8724 w 192405"/>
              <a:gd name="T1" fmla="*/ 0 h 26670"/>
              <a:gd name="T2" fmla="*/ 0 w 192405"/>
              <a:gd name="T3" fmla="*/ 26238 h 26670"/>
              <a:gd name="T4" fmla="*/ 192112 w 192405"/>
              <a:gd name="T5" fmla="*/ 26263 h 26670"/>
              <a:gd name="T6" fmla="*/ 192125 w 192405"/>
              <a:gd name="T7" fmla="*/ 25 h 26670"/>
              <a:gd name="T8" fmla="*/ 8724 w 192405"/>
              <a:gd name="T9" fmla="*/ 0 h 26670"/>
            </a:gdLst>
            <a:ahLst/>
            <a:cxnLst>
              <a:cxn ang="0">
                <a:pos x="T0" y="T1"/>
              </a:cxn>
              <a:cxn ang="0">
                <a:pos x="T2" y="T3"/>
              </a:cxn>
              <a:cxn ang="0">
                <a:pos x="T4" y="T5"/>
              </a:cxn>
              <a:cxn ang="0">
                <a:pos x="T6" y="T7"/>
              </a:cxn>
              <a:cxn ang="0">
                <a:pos x="T8" y="T9"/>
              </a:cxn>
            </a:cxnLst>
            <a:rect l="0" t="0" r="r" b="b"/>
            <a:pathLst>
              <a:path w="192405" h="26670">
                <a:moveTo>
                  <a:pt x="8724" y="0"/>
                </a:moveTo>
                <a:lnTo>
                  <a:pt x="0" y="26238"/>
                </a:lnTo>
                <a:lnTo>
                  <a:pt x="192112" y="26263"/>
                </a:lnTo>
                <a:lnTo>
                  <a:pt x="192125" y="25"/>
                </a:lnTo>
                <a:lnTo>
                  <a:pt x="8724"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34" name="object 30"/>
          <p:cNvSpPr>
            <a:spLocks/>
          </p:cNvSpPr>
          <p:nvPr userDrawn="1"/>
        </p:nvSpPr>
        <p:spPr bwMode="auto">
          <a:xfrm>
            <a:off x="14129262" y="365762"/>
            <a:ext cx="184832" cy="32386"/>
          </a:xfrm>
          <a:custGeom>
            <a:avLst/>
            <a:gdLst>
              <a:gd name="T0" fmla="*/ 8724 w 153035"/>
              <a:gd name="T1" fmla="*/ 0 h 26670"/>
              <a:gd name="T2" fmla="*/ 0 w 153035"/>
              <a:gd name="T3" fmla="*/ 26327 h 26670"/>
              <a:gd name="T4" fmla="*/ 152641 w 153035"/>
              <a:gd name="T5" fmla="*/ 26352 h 26670"/>
              <a:gd name="T6" fmla="*/ 152654 w 153035"/>
              <a:gd name="T7" fmla="*/ 25 h 26670"/>
              <a:gd name="T8" fmla="*/ 8724 w 153035"/>
              <a:gd name="T9" fmla="*/ 0 h 26670"/>
            </a:gdLst>
            <a:ahLst/>
            <a:cxnLst>
              <a:cxn ang="0">
                <a:pos x="T0" y="T1"/>
              </a:cxn>
              <a:cxn ang="0">
                <a:pos x="T2" y="T3"/>
              </a:cxn>
              <a:cxn ang="0">
                <a:pos x="T4" y="T5"/>
              </a:cxn>
              <a:cxn ang="0">
                <a:pos x="T6" y="T7"/>
              </a:cxn>
              <a:cxn ang="0">
                <a:pos x="T8" y="T9"/>
              </a:cxn>
            </a:cxnLst>
            <a:rect l="0" t="0" r="r" b="b"/>
            <a:pathLst>
              <a:path w="153035" h="26670">
                <a:moveTo>
                  <a:pt x="8724" y="0"/>
                </a:moveTo>
                <a:lnTo>
                  <a:pt x="0" y="26327"/>
                </a:lnTo>
                <a:lnTo>
                  <a:pt x="152641" y="26352"/>
                </a:lnTo>
                <a:lnTo>
                  <a:pt x="152654" y="25"/>
                </a:lnTo>
                <a:lnTo>
                  <a:pt x="8724"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35" name="object 31"/>
          <p:cNvSpPr>
            <a:spLocks/>
          </p:cNvSpPr>
          <p:nvPr userDrawn="1"/>
        </p:nvSpPr>
        <p:spPr bwMode="auto">
          <a:xfrm>
            <a:off x="14209289" y="514350"/>
            <a:ext cx="102898" cy="0"/>
          </a:xfrm>
          <a:custGeom>
            <a:avLst/>
            <a:gdLst>
              <a:gd name="T0" fmla="*/ 0 w 86994"/>
              <a:gd name="T1" fmla="*/ 86677 w 86994"/>
            </a:gdLst>
            <a:ahLst/>
            <a:cxnLst>
              <a:cxn ang="0">
                <a:pos x="T0" y="0"/>
              </a:cxn>
              <a:cxn ang="0">
                <a:pos x="T1" y="0"/>
              </a:cxn>
            </a:cxnLst>
            <a:rect l="0" t="0" r="r" b="b"/>
            <a:pathLst>
              <a:path w="86994">
                <a:moveTo>
                  <a:pt x="0" y="0"/>
                </a:moveTo>
                <a:lnTo>
                  <a:pt x="86677" y="0"/>
                </a:lnTo>
              </a:path>
            </a:pathLst>
          </a:custGeom>
          <a:noFill/>
          <a:ln w="26339">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36" name="object 32"/>
          <p:cNvSpPr>
            <a:spLocks/>
          </p:cNvSpPr>
          <p:nvPr userDrawn="1"/>
        </p:nvSpPr>
        <p:spPr bwMode="auto">
          <a:xfrm>
            <a:off x="14209289" y="581026"/>
            <a:ext cx="102898" cy="0"/>
          </a:xfrm>
          <a:custGeom>
            <a:avLst/>
            <a:gdLst>
              <a:gd name="T0" fmla="*/ 0 w 86994"/>
              <a:gd name="T1" fmla="*/ 86677 w 86994"/>
            </a:gdLst>
            <a:ahLst/>
            <a:cxnLst>
              <a:cxn ang="0">
                <a:pos x="T0" y="0"/>
              </a:cxn>
              <a:cxn ang="0">
                <a:pos x="T1" y="0"/>
              </a:cxn>
            </a:cxnLst>
            <a:rect l="0" t="0" r="r" b="b"/>
            <a:pathLst>
              <a:path w="86994">
                <a:moveTo>
                  <a:pt x="0" y="0"/>
                </a:moveTo>
                <a:lnTo>
                  <a:pt x="86677" y="0"/>
                </a:lnTo>
              </a:path>
            </a:pathLst>
          </a:custGeom>
          <a:noFill/>
          <a:ln w="26454">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37" name="object 33"/>
          <p:cNvSpPr>
            <a:spLocks/>
          </p:cNvSpPr>
          <p:nvPr userDrawn="1"/>
        </p:nvSpPr>
        <p:spPr bwMode="auto">
          <a:xfrm>
            <a:off x="14209286" y="645795"/>
            <a:ext cx="173400" cy="0"/>
          </a:xfrm>
          <a:custGeom>
            <a:avLst/>
            <a:gdLst>
              <a:gd name="T0" fmla="*/ 0 w 144780"/>
              <a:gd name="T1" fmla="*/ 144487 w 144780"/>
            </a:gdLst>
            <a:ahLst/>
            <a:cxnLst>
              <a:cxn ang="0">
                <a:pos x="T0" y="0"/>
              </a:cxn>
              <a:cxn ang="0">
                <a:pos x="T1" y="0"/>
              </a:cxn>
            </a:cxnLst>
            <a:rect l="0" t="0" r="r" b="b"/>
            <a:pathLst>
              <a:path w="144780">
                <a:moveTo>
                  <a:pt x="0" y="0"/>
                </a:moveTo>
                <a:lnTo>
                  <a:pt x="144487" y="0"/>
                </a:lnTo>
              </a:path>
            </a:pathLst>
          </a:custGeom>
          <a:noFill/>
          <a:ln w="26352">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38" name="object 34"/>
          <p:cNvSpPr>
            <a:spLocks/>
          </p:cNvSpPr>
          <p:nvPr userDrawn="1"/>
        </p:nvSpPr>
        <p:spPr bwMode="auto">
          <a:xfrm>
            <a:off x="14209286" y="712470"/>
            <a:ext cx="173400" cy="0"/>
          </a:xfrm>
          <a:custGeom>
            <a:avLst/>
            <a:gdLst>
              <a:gd name="T0" fmla="*/ 0 w 144780"/>
              <a:gd name="T1" fmla="*/ 144487 w 144780"/>
            </a:gdLst>
            <a:ahLst/>
            <a:cxnLst>
              <a:cxn ang="0">
                <a:pos x="T0" y="0"/>
              </a:cxn>
              <a:cxn ang="0">
                <a:pos x="T1" y="0"/>
              </a:cxn>
            </a:cxnLst>
            <a:rect l="0" t="0" r="r" b="b"/>
            <a:pathLst>
              <a:path w="144780">
                <a:moveTo>
                  <a:pt x="0" y="0"/>
                </a:moveTo>
                <a:lnTo>
                  <a:pt x="144487" y="0"/>
                </a:lnTo>
              </a:path>
            </a:pathLst>
          </a:custGeom>
          <a:noFill/>
          <a:ln w="26263">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39" name="object 36"/>
          <p:cNvSpPr>
            <a:spLocks/>
          </p:cNvSpPr>
          <p:nvPr userDrawn="1"/>
        </p:nvSpPr>
        <p:spPr bwMode="auto">
          <a:xfrm>
            <a:off x="14043509" y="563882"/>
            <a:ext cx="121952" cy="32386"/>
          </a:xfrm>
          <a:custGeom>
            <a:avLst/>
            <a:gdLst>
              <a:gd name="T0" fmla="*/ 0 w 100964"/>
              <a:gd name="T1" fmla="*/ 0 h 26670"/>
              <a:gd name="T2" fmla="*/ 8940 w 100964"/>
              <a:gd name="T3" fmla="*/ 26441 h 26670"/>
              <a:gd name="T4" fmla="*/ 91706 w 100964"/>
              <a:gd name="T5" fmla="*/ 26454 h 26670"/>
              <a:gd name="T6" fmla="*/ 100660 w 100964"/>
              <a:gd name="T7" fmla="*/ 12 h 26670"/>
              <a:gd name="T8" fmla="*/ 0 w 100964"/>
              <a:gd name="T9" fmla="*/ 0 h 26670"/>
            </a:gdLst>
            <a:ahLst/>
            <a:cxnLst>
              <a:cxn ang="0">
                <a:pos x="T0" y="T1"/>
              </a:cxn>
              <a:cxn ang="0">
                <a:pos x="T2" y="T3"/>
              </a:cxn>
              <a:cxn ang="0">
                <a:pos x="T4" y="T5"/>
              </a:cxn>
              <a:cxn ang="0">
                <a:pos x="T6" y="T7"/>
              </a:cxn>
              <a:cxn ang="0">
                <a:pos x="T8" y="T9"/>
              </a:cxn>
            </a:cxnLst>
            <a:rect l="0" t="0" r="r" b="b"/>
            <a:pathLst>
              <a:path w="100964" h="26670">
                <a:moveTo>
                  <a:pt x="0" y="0"/>
                </a:moveTo>
                <a:lnTo>
                  <a:pt x="8940" y="26441"/>
                </a:lnTo>
                <a:lnTo>
                  <a:pt x="91706" y="26454"/>
                </a:lnTo>
                <a:lnTo>
                  <a:pt x="100660" y="12"/>
                </a:lnTo>
                <a:lnTo>
                  <a:pt x="0"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40" name="object 37"/>
          <p:cNvSpPr>
            <a:spLocks/>
          </p:cNvSpPr>
          <p:nvPr userDrawn="1"/>
        </p:nvSpPr>
        <p:spPr bwMode="auto">
          <a:xfrm>
            <a:off x="14066374" y="630563"/>
            <a:ext cx="76221" cy="32384"/>
          </a:xfrm>
          <a:custGeom>
            <a:avLst/>
            <a:gdLst>
              <a:gd name="T0" fmla="*/ 0 w 63500"/>
              <a:gd name="T1" fmla="*/ 0 h 26670"/>
              <a:gd name="T2" fmla="*/ 8966 w 63500"/>
              <a:gd name="T3" fmla="*/ 26327 h 26670"/>
              <a:gd name="T4" fmla="*/ 54330 w 63500"/>
              <a:gd name="T5" fmla="*/ 26327 h 26670"/>
              <a:gd name="T6" fmla="*/ 63233 w 63500"/>
              <a:gd name="T7" fmla="*/ 12 h 26670"/>
              <a:gd name="T8" fmla="*/ 0 w 63500"/>
              <a:gd name="T9" fmla="*/ 0 h 26670"/>
            </a:gdLst>
            <a:ahLst/>
            <a:cxnLst>
              <a:cxn ang="0">
                <a:pos x="T0" y="T1"/>
              </a:cxn>
              <a:cxn ang="0">
                <a:pos x="T2" y="T3"/>
              </a:cxn>
              <a:cxn ang="0">
                <a:pos x="T4" y="T5"/>
              </a:cxn>
              <a:cxn ang="0">
                <a:pos x="T6" y="T7"/>
              </a:cxn>
              <a:cxn ang="0">
                <a:pos x="T8" y="T9"/>
              </a:cxn>
            </a:cxnLst>
            <a:rect l="0" t="0" r="r" b="b"/>
            <a:pathLst>
              <a:path w="63500" h="26670">
                <a:moveTo>
                  <a:pt x="0" y="0"/>
                </a:moveTo>
                <a:lnTo>
                  <a:pt x="8966" y="26327"/>
                </a:lnTo>
                <a:lnTo>
                  <a:pt x="54330" y="26327"/>
                </a:lnTo>
                <a:lnTo>
                  <a:pt x="63233" y="12"/>
                </a:lnTo>
                <a:lnTo>
                  <a:pt x="0"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41" name="object 38"/>
          <p:cNvSpPr>
            <a:spLocks/>
          </p:cNvSpPr>
          <p:nvPr userDrawn="1"/>
        </p:nvSpPr>
        <p:spPr bwMode="auto">
          <a:xfrm>
            <a:off x="14089242" y="697233"/>
            <a:ext cx="30488" cy="32386"/>
          </a:xfrm>
          <a:custGeom>
            <a:avLst/>
            <a:gdLst>
              <a:gd name="T0" fmla="*/ 25908 w 26035"/>
              <a:gd name="T1" fmla="*/ 0 h 26670"/>
              <a:gd name="T2" fmla="*/ 0 w 26035"/>
              <a:gd name="T3" fmla="*/ 0 h 26670"/>
              <a:gd name="T4" fmla="*/ 8915 w 26035"/>
              <a:gd name="T5" fmla="*/ 26238 h 26670"/>
              <a:gd name="T6" fmla="*/ 16916 w 26035"/>
              <a:gd name="T7" fmla="*/ 26238 h 26670"/>
              <a:gd name="T8" fmla="*/ 25908 w 26035"/>
              <a:gd name="T9" fmla="*/ 0 h 26670"/>
            </a:gdLst>
            <a:ahLst/>
            <a:cxnLst>
              <a:cxn ang="0">
                <a:pos x="T0" y="T1"/>
              </a:cxn>
              <a:cxn ang="0">
                <a:pos x="T2" y="T3"/>
              </a:cxn>
              <a:cxn ang="0">
                <a:pos x="T4" y="T5"/>
              </a:cxn>
              <a:cxn ang="0">
                <a:pos x="T6" y="T7"/>
              </a:cxn>
              <a:cxn ang="0">
                <a:pos x="T8" y="T9"/>
              </a:cxn>
            </a:cxnLst>
            <a:rect l="0" t="0" r="r" b="b"/>
            <a:pathLst>
              <a:path w="26035" h="26670">
                <a:moveTo>
                  <a:pt x="25908" y="0"/>
                </a:moveTo>
                <a:lnTo>
                  <a:pt x="0" y="0"/>
                </a:lnTo>
                <a:lnTo>
                  <a:pt x="8915" y="26238"/>
                </a:lnTo>
                <a:lnTo>
                  <a:pt x="16916" y="26238"/>
                </a:lnTo>
                <a:lnTo>
                  <a:pt x="25908"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42" name="object 39"/>
          <p:cNvSpPr>
            <a:spLocks/>
          </p:cNvSpPr>
          <p:nvPr userDrawn="1"/>
        </p:nvSpPr>
        <p:spPr bwMode="auto">
          <a:xfrm>
            <a:off x="13479483" y="432443"/>
            <a:ext cx="291542" cy="32384"/>
          </a:xfrm>
          <a:custGeom>
            <a:avLst/>
            <a:gdLst>
              <a:gd name="T0" fmla="*/ 0 w 241935"/>
              <a:gd name="T1" fmla="*/ 0 h 26670"/>
              <a:gd name="T2" fmla="*/ 0 w 241935"/>
              <a:gd name="T3" fmla="*/ 26238 h 26670"/>
              <a:gd name="T4" fmla="*/ 222681 w 241935"/>
              <a:gd name="T5" fmla="*/ 26276 h 26670"/>
              <a:gd name="T6" fmla="*/ 231748 w 241935"/>
              <a:gd name="T7" fmla="*/ 18589 h 26670"/>
              <a:gd name="T8" fmla="*/ 241705 w 241935"/>
              <a:gd name="T9" fmla="*/ 8352 h 26670"/>
              <a:gd name="T10" fmla="*/ 0 w 241935"/>
              <a:gd name="T11" fmla="*/ 0 h 26670"/>
            </a:gdLst>
            <a:ahLst/>
            <a:cxnLst>
              <a:cxn ang="0">
                <a:pos x="T0" y="T1"/>
              </a:cxn>
              <a:cxn ang="0">
                <a:pos x="T2" y="T3"/>
              </a:cxn>
              <a:cxn ang="0">
                <a:pos x="T4" y="T5"/>
              </a:cxn>
              <a:cxn ang="0">
                <a:pos x="T6" y="T7"/>
              </a:cxn>
              <a:cxn ang="0">
                <a:pos x="T8" y="T9"/>
              </a:cxn>
              <a:cxn ang="0">
                <a:pos x="T10" y="T11"/>
              </a:cxn>
            </a:cxnLst>
            <a:rect l="0" t="0" r="r" b="b"/>
            <a:pathLst>
              <a:path w="241935" h="26670">
                <a:moveTo>
                  <a:pt x="0" y="0"/>
                </a:moveTo>
                <a:lnTo>
                  <a:pt x="0" y="26238"/>
                </a:lnTo>
                <a:lnTo>
                  <a:pt x="222681" y="26276"/>
                </a:lnTo>
                <a:lnTo>
                  <a:pt x="231748" y="18589"/>
                </a:lnTo>
                <a:lnTo>
                  <a:pt x="241705" y="8352"/>
                </a:lnTo>
                <a:lnTo>
                  <a:pt x="0" y="0"/>
                </a:lnTo>
                <a:close/>
              </a:path>
            </a:pathLst>
          </a:custGeom>
          <a:solidFill>
            <a:schemeClr val="bg1"/>
          </a:solidFill>
          <a:ln w="9525">
            <a:solidFill>
              <a:schemeClr val="bg1"/>
            </a:solidFill>
            <a:round/>
            <a:headEnd/>
            <a:tailEnd/>
          </a:ln>
        </p:spPr>
        <p:txBody>
          <a:bodyPr lIns="0" tIns="0" rIns="0" bIns="0"/>
          <a:lstStyle/>
          <a:p>
            <a:endParaRPr lang="en-US" sz="2160" dirty="0"/>
          </a:p>
        </p:txBody>
      </p:sp>
      <p:sp>
        <p:nvSpPr>
          <p:cNvPr id="43" name="object 40"/>
          <p:cNvSpPr>
            <a:spLocks/>
          </p:cNvSpPr>
          <p:nvPr userDrawn="1"/>
        </p:nvSpPr>
        <p:spPr bwMode="auto">
          <a:xfrm>
            <a:off x="13410885" y="249555"/>
            <a:ext cx="348706" cy="0"/>
          </a:xfrm>
          <a:custGeom>
            <a:avLst/>
            <a:gdLst>
              <a:gd name="T0" fmla="*/ 0 w 290194"/>
              <a:gd name="T1" fmla="*/ 289788 w 290194"/>
            </a:gdLst>
            <a:ahLst/>
            <a:cxnLst>
              <a:cxn ang="0">
                <a:pos x="T0" y="0"/>
              </a:cxn>
              <a:cxn ang="0">
                <a:pos x="T1" y="0"/>
              </a:cxn>
            </a:cxnLst>
            <a:rect l="0" t="0" r="r" b="b"/>
            <a:pathLst>
              <a:path w="290194">
                <a:moveTo>
                  <a:pt x="0" y="0"/>
                </a:moveTo>
                <a:lnTo>
                  <a:pt x="289788" y="0"/>
                </a:lnTo>
              </a:path>
            </a:pathLst>
          </a:custGeom>
          <a:noFill/>
          <a:ln w="26289">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2160" dirty="0"/>
          </a:p>
        </p:txBody>
      </p:sp>
      <p:sp>
        <p:nvSpPr>
          <p:cNvPr id="4" name="Slide Number Placeholder 5"/>
          <p:cNvSpPr>
            <a:spLocks noGrp="1"/>
          </p:cNvSpPr>
          <p:nvPr>
            <p:ph type="sldNum" sz="quarter" idx="12"/>
          </p:nvPr>
        </p:nvSpPr>
        <p:spPr>
          <a:xfrm>
            <a:off x="13077419" y="7920994"/>
            <a:ext cx="1371958" cy="217170"/>
          </a:xfrm>
        </p:spPr>
        <p:txBody>
          <a:bodyPr/>
          <a:lstStyle>
            <a:lvl1pPr>
              <a:defRPr sz="1080">
                <a:solidFill>
                  <a:schemeClr val="tx2"/>
                </a:solidFill>
              </a:defRPr>
            </a:lvl1pPr>
          </a:lstStyle>
          <a:p>
            <a:pPr>
              <a:defRPr/>
            </a:pPr>
            <a:fld id="{96C854A1-282D-4702-A96C-6D771184E366}" type="slidenum">
              <a:rPr lang="en-US" smtClean="0"/>
              <a:pPr>
                <a:defRPr/>
              </a:pPr>
              <a:t>‹#›</a:t>
            </a:fld>
            <a:endParaRPr lang="en-US" dirty="0"/>
          </a:p>
        </p:txBody>
      </p:sp>
      <p:sp>
        <p:nvSpPr>
          <p:cNvPr id="5" name="Title 4">
            <a:extLst>
              <a:ext uri="{FF2B5EF4-FFF2-40B4-BE49-F238E27FC236}">
                <a16:creationId xmlns:a16="http://schemas.microsoft.com/office/drawing/2014/main" id="{D013F8A8-EA06-3E4B-86BC-D1F6683411B8}"/>
              </a:ext>
            </a:extLst>
          </p:cNvPr>
          <p:cNvSpPr>
            <a:spLocks noGrp="1"/>
          </p:cNvSpPr>
          <p:nvPr>
            <p:ph type="title"/>
          </p:nvPr>
        </p:nvSpPr>
        <p:spPr>
          <a:xfrm>
            <a:off x="455413" y="597518"/>
            <a:ext cx="12713472" cy="643341"/>
          </a:xfrm>
        </p:spPr>
        <p:txBody>
          <a:bodyPr vert="horz" wrap="square" lIns="0" tIns="242085" rIns="0" bIns="0" rtlCol="0" anchor="b">
            <a:spAutoFit/>
          </a:bodyPr>
          <a:lstStyle>
            <a:lvl1pPr>
              <a:defRPr lang="en-US" sz="2880" dirty="0">
                <a:solidFill>
                  <a:schemeClr val="tx2"/>
                </a:solidFill>
                <a:latin typeface="Rockwell" panose="02060603020205020403" pitchFamily="18" charset="0"/>
                <a:cs typeface="Lubalin Book for IBM"/>
              </a:defRPr>
            </a:lvl1pPr>
          </a:lstStyle>
          <a:p>
            <a:pPr marL="15240" lvl="0" eaLnBrk="1" fontAlgn="auto" hangingPunct="1">
              <a:spcBef>
                <a:spcPts val="0"/>
              </a:spcBef>
              <a:spcAft>
                <a:spcPts val="0"/>
              </a:spcAft>
            </a:pPr>
            <a:endParaRPr lang="en-US" dirty="0"/>
          </a:p>
        </p:txBody>
      </p:sp>
    </p:spTree>
    <p:extLst>
      <p:ext uri="{BB962C8B-B14F-4D97-AF65-F5344CB8AC3E}">
        <p14:creationId xmlns:p14="http://schemas.microsoft.com/office/powerpoint/2010/main" val="852259946"/>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nstructions_4">
    <p:bg>
      <p:bgPr>
        <a:solidFill>
          <a:srgbClr val="061727"/>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36501" y="307239"/>
            <a:ext cx="6627462" cy="6871411"/>
          </a:xfrm>
        </p:spPr>
        <p:txBody>
          <a:bodyPr/>
          <a:lstStyle>
            <a:lvl1pPr>
              <a:defRPr b="0" i="0">
                <a:solidFill>
                  <a:schemeClr val="tx1"/>
                </a:solidFill>
                <a:latin typeface="Arial" panose="020B0604020202020204" pitchFamily="34" charset="0"/>
              </a:defRPr>
            </a:lvl1pPr>
          </a:lstStyle>
          <a:p>
            <a:r>
              <a:rPr lang="de-DE"/>
              <a:t>Mastertitelformat bearbeiten</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tx2"/>
          </a:solidFill>
        </p:spPr>
        <p:txBody>
          <a:bodyPr wrap="square" lIns="0" tIns="0" rIns="0" bIns="0" rtlCol="0" anchor="ctr">
            <a:noAutofit/>
          </a:bodyPr>
          <a:lstStyle/>
          <a:p>
            <a:pPr algn="ctr"/>
            <a:endParaRPr lang="en-US" sz="1920" b="0" i="0" dirty="0">
              <a:solidFill>
                <a:srgbClr val="FFFFFF"/>
              </a:solidFill>
              <a:latin typeface="Arial" panose="020B0604020202020204" pitchFamily="34" charset="0"/>
              <a:cs typeface="Arial"/>
            </a:endParaRPr>
          </a:p>
        </p:txBody>
      </p:sp>
      <p:sp>
        <p:nvSpPr>
          <p:cNvPr id="6" name="Text Placeholder"/>
          <p:cNvSpPr>
            <a:spLocks noGrp="1"/>
          </p:cNvSpPr>
          <p:nvPr>
            <p:ph type="body" sz="quarter" idx="12"/>
          </p:nvPr>
        </p:nvSpPr>
        <p:spPr>
          <a:xfrm>
            <a:off x="7666330" y="307239"/>
            <a:ext cx="6598310" cy="6871411"/>
          </a:xfrm>
        </p:spPr>
        <p:txBody>
          <a:bodyPr/>
          <a:lstStyle>
            <a:lvl1pPr>
              <a:defRPr b="0" i="0">
                <a:solidFill>
                  <a:srgbClr val="004144"/>
                </a:solidFill>
                <a:latin typeface="Arial" panose="020B0604020202020204" pitchFamily="34" charset="0"/>
              </a:defRPr>
            </a:lvl1pPr>
            <a:lvl2pPr>
              <a:buClrTx/>
              <a:defRPr b="0" i="0">
                <a:solidFill>
                  <a:srgbClr val="004144"/>
                </a:solidFill>
                <a:latin typeface="Arial" panose="020B0604020202020204" pitchFamily="34" charset="0"/>
              </a:defRPr>
            </a:lvl2pPr>
            <a:lvl3pPr>
              <a:buClrTx/>
              <a:defRPr b="0" i="0">
                <a:solidFill>
                  <a:srgbClr val="004144"/>
                </a:solidFill>
                <a:latin typeface="Arial" panose="020B0604020202020204" pitchFamily="34" charset="0"/>
              </a:defRPr>
            </a:lvl3pPr>
            <a:lvl4pPr>
              <a:buClrTx/>
              <a:defRPr b="0" i="0">
                <a:solidFill>
                  <a:srgbClr val="004144"/>
                </a:solidFill>
                <a:latin typeface="Arial" panose="020B0604020202020204" pitchFamily="34" charset="0"/>
              </a:defRPr>
            </a:lvl4pPr>
            <a:lvl5pPr>
              <a:buClrTx/>
              <a:defRPr b="0" i="0">
                <a:solidFill>
                  <a:srgbClr val="004144"/>
                </a:solidFill>
                <a:latin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lvl1pPr>
              <a:defRPr b="0" i="0">
                <a:latin typeface="Arial" panose="020B0604020202020204" pitchFamily="34" charset="0"/>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b="0" i="0">
                <a:solidFill>
                  <a:schemeClr val="bg1"/>
                </a:solidFill>
                <a:latin typeface="Arial" panose="020B0604020202020204"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914687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p>
            <a:r>
              <a:rPr lang="de-DE"/>
              <a:t>Mastertitelformat bearbeiten</a:t>
            </a:r>
            <a:endParaRPr lang="en-US" dirty="0"/>
          </a:p>
        </p:txBody>
      </p:sp>
      <p:sp>
        <p:nvSpPr>
          <p:cNvPr id="6" name="Text Placeholder"/>
          <p:cNvSpPr>
            <a:spLocks noGrp="1"/>
          </p:cNvSpPr>
          <p:nvPr>
            <p:ph type="body" sz="quarter" idx="12"/>
          </p:nvPr>
        </p:nvSpPr>
        <p:spPr>
          <a:xfrm>
            <a:off x="351130" y="1989734"/>
            <a:ext cx="294071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Content Placeholder"/>
          <p:cNvSpPr>
            <a:spLocks noGrp="1"/>
          </p:cNvSpPr>
          <p:nvPr>
            <p:ph sz="quarter" idx="13"/>
          </p:nvPr>
        </p:nvSpPr>
        <p:spPr>
          <a:xfrm>
            <a:off x="4023360" y="1989734"/>
            <a:ext cx="1024128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83930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nstructions_2">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p>
            <a:r>
              <a:rPr lang="de-DE"/>
              <a:t>Mastertitelformat bearbeiten</a:t>
            </a:r>
            <a:endParaRPr lang="en-US" dirty="0"/>
          </a:p>
        </p:txBody>
      </p:sp>
      <p:sp>
        <p:nvSpPr>
          <p:cNvPr id="7" name="Content Placeholder"/>
          <p:cNvSpPr>
            <a:spLocks noGrp="1"/>
          </p:cNvSpPr>
          <p:nvPr>
            <p:ph sz="quarter" idx="13"/>
          </p:nvPr>
        </p:nvSpPr>
        <p:spPr>
          <a:xfrm>
            <a:off x="336499" y="1959024"/>
            <a:ext cx="6627571" cy="5247437"/>
          </a:xfrm>
        </p:spPr>
        <p:txBody>
          <a:bodyPr/>
          <a:lstStyle>
            <a:lvl1pPr>
              <a:defRPr sz="3840"/>
            </a:lvl1pPr>
          </a:lstStyle>
          <a:p>
            <a:pPr lvl="0"/>
            <a:r>
              <a:rPr lang="de-DE"/>
              <a:t>Mastertextformat bearbeiten</a:t>
            </a:r>
          </a:p>
        </p:txBody>
      </p:sp>
      <p:sp>
        <p:nvSpPr>
          <p:cNvPr id="6" name="Text Placeholder"/>
          <p:cNvSpPr>
            <a:spLocks noGrp="1"/>
          </p:cNvSpPr>
          <p:nvPr>
            <p:ph type="body" sz="quarter" idx="12"/>
          </p:nvPr>
        </p:nvSpPr>
        <p:spPr>
          <a:xfrm>
            <a:off x="7666330" y="2002915"/>
            <a:ext cx="659831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107516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structions_3">
    <p:spTree>
      <p:nvGrpSpPr>
        <p:cNvPr id="1" name=""/>
        <p:cNvGrpSpPr/>
        <p:nvPr/>
      </p:nvGrpSpPr>
      <p:grpSpPr>
        <a:xfrm>
          <a:off x="0" y="0"/>
          <a:ext cx="0" cy="0"/>
          <a:chOff x="0" y="0"/>
          <a:chExt cx="0" cy="0"/>
        </a:xfrm>
      </p:grpSpPr>
      <p:sp>
        <p:nvSpPr>
          <p:cNvPr id="2" name="Title"/>
          <p:cNvSpPr>
            <a:spLocks noGrp="1"/>
          </p:cNvSpPr>
          <p:nvPr>
            <p:ph type="title"/>
          </p:nvPr>
        </p:nvSpPr>
        <p:spPr>
          <a:xfrm>
            <a:off x="336499" y="307239"/>
            <a:ext cx="6627571" cy="1287475"/>
          </a:xfrm>
        </p:spPr>
        <p:txBody>
          <a:bodyPr/>
          <a:lstStyle/>
          <a:p>
            <a:r>
              <a:rPr lang="de-DE"/>
              <a:t>Mastertitelformat bearbeiten</a:t>
            </a:r>
            <a:endParaRPr lang="en-US" dirty="0"/>
          </a:p>
        </p:txBody>
      </p:sp>
      <p:sp>
        <p:nvSpPr>
          <p:cNvPr id="8" name="Text Placeholder"/>
          <p:cNvSpPr>
            <a:spLocks noGrp="1"/>
          </p:cNvSpPr>
          <p:nvPr>
            <p:ph type="body" sz="quarter" idx="13"/>
          </p:nvPr>
        </p:nvSpPr>
        <p:spPr>
          <a:xfrm>
            <a:off x="351130" y="2002915"/>
            <a:ext cx="6598310"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ext Placeholder"/>
          <p:cNvSpPr>
            <a:spLocks noGrp="1"/>
          </p:cNvSpPr>
          <p:nvPr>
            <p:ph type="body" sz="quarter" idx="12"/>
          </p:nvPr>
        </p:nvSpPr>
        <p:spPr>
          <a:xfrm>
            <a:off x="7666331" y="2002915"/>
            <a:ext cx="6598202" cy="52035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878064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_cover">
    <p:bg>
      <p:bgPr>
        <a:solidFill>
          <a:srgbClr val="004144"/>
        </a:solidFill>
        <a:effectLst/>
      </p:bgPr>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5BAE7C8F-87B9-3645-93AA-AC768A0A4077}"/>
              </a:ext>
            </a:extLst>
          </p:cNvPr>
          <p:cNvSpPr>
            <a:spLocks noGrp="1"/>
          </p:cNvSpPr>
          <p:nvPr>
            <p:ph type="title"/>
          </p:nvPr>
        </p:nvSpPr>
        <p:spPr>
          <a:xfrm>
            <a:off x="336499" y="307239"/>
            <a:ext cx="6627571" cy="6871411"/>
          </a:xfrm>
        </p:spPr>
        <p:txBody>
          <a:bodyPr/>
          <a:lstStyle/>
          <a:p>
            <a:r>
              <a:rPr lang="de-DE">
                <a:solidFill>
                  <a:schemeClr val="accent2"/>
                </a:solidFill>
              </a:rPr>
              <a:t>Mastertitelformat bearbeiten</a:t>
            </a:r>
            <a:endParaRPr lang="en-US" sz="2560" dirty="0">
              <a:solidFill>
                <a:schemeClr val="accent2"/>
              </a:solidFill>
            </a:endParaRPr>
          </a:p>
        </p:txBody>
      </p:sp>
      <p:pic>
        <p:nvPicPr>
          <p:cNvPr id="5" name="Picture 4">
            <a:extLst>
              <a:ext uri="{FF2B5EF4-FFF2-40B4-BE49-F238E27FC236}">
                <a16:creationId xmlns:a16="http://schemas.microsoft.com/office/drawing/2014/main" id="{564C87FD-00BD-DD47-B24F-1A0F105FCEB4}"/>
              </a:ext>
            </a:extLst>
          </p:cNvPr>
          <p:cNvPicPr>
            <a:picLocks noChangeAspect="1"/>
          </p:cNvPicPr>
          <p:nvPr userDrawn="1"/>
        </p:nvPicPr>
        <p:blipFill>
          <a:blip/>
          <a:stretch>
            <a:fillRect/>
          </a:stretch>
        </p:blipFill>
        <p:spPr>
          <a:xfrm>
            <a:off x="13882809" y="6815391"/>
            <a:ext cx="424282" cy="1044386"/>
          </a:xfrm>
          <a:prstGeom prst="rect">
            <a:avLst/>
          </a:prstGeom>
        </p:spPr>
      </p:pic>
      <p:pic>
        <p:nvPicPr>
          <p:cNvPr id="6" name="Picture 5">
            <a:extLst>
              <a:ext uri="{FF2B5EF4-FFF2-40B4-BE49-F238E27FC236}">
                <a16:creationId xmlns:a16="http://schemas.microsoft.com/office/drawing/2014/main" id="{2FEFF475-6B68-9C4F-BCB7-353A07006937}"/>
              </a:ext>
            </a:extLst>
          </p:cNvPr>
          <p:cNvPicPr>
            <a:picLocks noChangeAspect="1"/>
          </p:cNvPicPr>
          <p:nvPr userDrawn="1"/>
        </p:nvPicPr>
        <p:blipFill>
          <a:blip/>
          <a:stretch>
            <a:fillRect/>
          </a:stretch>
        </p:blipFill>
        <p:spPr>
          <a:xfrm>
            <a:off x="366979" y="7587002"/>
            <a:ext cx="2542970" cy="348541"/>
          </a:xfrm>
          <a:prstGeom prst="rect">
            <a:avLst/>
          </a:prstGeom>
        </p:spPr>
      </p:pic>
    </p:spTree>
    <p:extLst>
      <p:ext uri="{BB962C8B-B14F-4D97-AF65-F5344CB8AC3E}">
        <p14:creationId xmlns:p14="http://schemas.microsoft.com/office/powerpoint/2010/main" val="28214365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212.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5" Type="http://schemas.openxmlformats.org/officeDocument/2006/relationships/image" Target="../media/image1.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theme" Target="../theme/theme11.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40.xml"/><Relationship Id="rId7" Type="http://schemas.openxmlformats.org/officeDocument/2006/relationships/image" Target="../media/image1.png"/><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theme" Target="../theme/theme13.xml"/><Relationship Id="rId5" Type="http://schemas.openxmlformats.org/officeDocument/2006/relationships/slideLayout" Target="../slideLayouts/slideLayout242.xml"/><Relationship Id="rId4" Type="http://schemas.openxmlformats.org/officeDocument/2006/relationships/slideLayout" Target="../slideLayouts/slideLayout24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9" Type="http://schemas.openxmlformats.org/officeDocument/2006/relationships/slideLayout" Target="../slideLayouts/slideLayout44.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50" Type="http://schemas.openxmlformats.org/officeDocument/2006/relationships/slideLayout" Target="../slideLayouts/slideLayout55.xml"/><Relationship Id="rId55" Type="http://schemas.openxmlformats.org/officeDocument/2006/relationships/slideLayout" Target="../slideLayouts/slideLayout60.xml"/><Relationship Id="rId7" Type="http://schemas.openxmlformats.org/officeDocument/2006/relationships/slideLayout" Target="../slideLayouts/slideLayout1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9" Type="http://schemas.openxmlformats.org/officeDocument/2006/relationships/slideLayout" Target="../slideLayouts/slideLayout34.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53" Type="http://schemas.openxmlformats.org/officeDocument/2006/relationships/slideLayout" Target="../slideLayouts/slideLayout58.xml"/><Relationship Id="rId5" Type="http://schemas.openxmlformats.org/officeDocument/2006/relationships/slideLayout" Target="../slideLayouts/slideLayout10.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56" Type="http://schemas.openxmlformats.org/officeDocument/2006/relationships/slideLayout" Target="../slideLayouts/slideLayout61.xml"/><Relationship Id="rId8" Type="http://schemas.openxmlformats.org/officeDocument/2006/relationships/slideLayout" Target="../slideLayouts/slideLayout13.xml"/><Relationship Id="rId51" Type="http://schemas.openxmlformats.org/officeDocument/2006/relationships/slideLayout" Target="../slideLayouts/slideLayout56.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20" Type="http://schemas.openxmlformats.org/officeDocument/2006/relationships/slideLayout" Target="../slideLayouts/slideLayout25.xml"/><Relationship Id="rId41" Type="http://schemas.openxmlformats.org/officeDocument/2006/relationships/slideLayout" Target="../slideLayouts/slideLayout46.xml"/><Relationship Id="rId54" Type="http://schemas.openxmlformats.org/officeDocument/2006/relationships/slideLayout" Target="../slideLayouts/slideLayout59.xml"/><Relationship Id="rId1" Type="http://schemas.openxmlformats.org/officeDocument/2006/relationships/slideLayout" Target="../slideLayouts/slideLayout6.xml"/><Relationship Id="rId6" Type="http://schemas.openxmlformats.org/officeDocument/2006/relationships/slideLayout" Target="../slideLayouts/slideLayout11.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slideLayout" Target="../slideLayouts/slideLayout54.xml"/><Relationship Id="rId57" Type="http://schemas.openxmlformats.org/officeDocument/2006/relationships/theme" Target="../theme/theme3.xml"/><Relationship Id="rId10" Type="http://schemas.openxmlformats.org/officeDocument/2006/relationships/slideLayout" Target="../slideLayouts/slideLayout15.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52"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theme" Target="../theme/theme6.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9" Type="http://schemas.openxmlformats.org/officeDocument/2006/relationships/slideLayout" Target="../slideLayouts/slideLayout133.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42" Type="http://schemas.openxmlformats.org/officeDocument/2006/relationships/slideLayout" Target="../slideLayouts/slideLayout136.xml"/><Relationship Id="rId47" Type="http://schemas.openxmlformats.org/officeDocument/2006/relationships/slideLayout" Target="../slideLayouts/slideLayout141.xml"/><Relationship Id="rId50" Type="http://schemas.openxmlformats.org/officeDocument/2006/relationships/slideLayout" Target="../slideLayouts/slideLayout144.xml"/><Relationship Id="rId55" Type="http://schemas.openxmlformats.org/officeDocument/2006/relationships/slideLayout" Target="../slideLayouts/slideLayout149.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9" Type="http://schemas.openxmlformats.org/officeDocument/2006/relationships/slideLayout" Target="../slideLayouts/slideLayout123.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37" Type="http://schemas.openxmlformats.org/officeDocument/2006/relationships/slideLayout" Target="../slideLayouts/slideLayout131.xml"/><Relationship Id="rId40" Type="http://schemas.openxmlformats.org/officeDocument/2006/relationships/slideLayout" Target="../slideLayouts/slideLayout134.xml"/><Relationship Id="rId45" Type="http://schemas.openxmlformats.org/officeDocument/2006/relationships/slideLayout" Target="../slideLayouts/slideLayout139.xml"/><Relationship Id="rId53" Type="http://schemas.openxmlformats.org/officeDocument/2006/relationships/slideLayout" Target="../slideLayouts/slideLayout147.xml"/><Relationship Id="rId58" Type="http://schemas.openxmlformats.org/officeDocument/2006/relationships/theme" Target="../theme/theme7.xml"/><Relationship Id="rId5" Type="http://schemas.openxmlformats.org/officeDocument/2006/relationships/slideLayout" Target="../slideLayouts/slideLayout99.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slideLayout" Target="../slideLayouts/slideLayout129.xml"/><Relationship Id="rId43" Type="http://schemas.openxmlformats.org/officeDocument/2006/relationships/slideLayout" Target="../slideLayouts/slideLayout137.xml"/><Relationship Id="rId48" Type="http://schemas.openxmlformats.org/officeDocument/2006/relationships/slideLayout" Target="../slideLayouts/slideLayout142.xml"/><Relationship Id="rId56" Type="http://schemas.openxmlformats.org/officeDocument/2006/relationships/slideLayout" Target="../slideLayouts/slideLayout150.xml"/><Relationship Id="rId8" Type="http://schemas.openxmlformats.org/officeDocument/2006/relationships/slideLayout" Target="../slideLayouts/slideLayout102.xml"/><Relationship Id="rId51" Type="http://schemas.openxmlformats.org/officeDocument/2006/relationships/slideLayout" Target="../slideLayouts/slideLayout145.xml"/><Relationship Id="rId3" Type="http://schemas.openxmlformats.org/officeDocument/2006/relationships/slideLayout" Target="../slideLayouts/slideLayout97.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38" Type="http://schemas.openxmlformats.org/officeDocument/2006/relationships/slideLayout" Target="../slideLayouts/slideLayout132.xml"/><Relationship Id="rId46" Type="http://schemas.openxmlformats.org/officeDocument/2006/relationships/slideLayout" Target="../slideLayouts/slideLayout140.xml"/><Relationship Id="rId20" Type="http://schemas.openxmlformats.org/officeDocument/2006/relationships/slideLayout" Target="../slideLayouts/slideLayout114.xml"/><Relationship Id="rId41" Type="http://schemas.openxmlformats.org/officeDocument/2006/relationships/slideLayout" Target="../slideLayouts/slideLayout135.xml"/><Relationship Id="rId54" Type="http://schemas.openxmlformats.org/officeDocument/2006/relationships/slideLayout" Target="../slideLayouts/slideLayout148.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slideLayout" Target="../slideLayouts/slideLayout130.xml"/><Relationship Id="rId49" Type="http://schemas.openxmlformats.org/officeDocument/2006/relationships/slideLayout" Target="../slideLayouts/slideLayout143.xml"/><Relationship Id="rId57" Type="http://schemas.openxmlformats.org/officeDocument/2006/relationships/slideLayout" Target="../slideLayouts/slideLayout151.xml"/><Relationship Id="rId10" Type="http://schemas.openxmlformats.org/officeDocument/2006/relationships/slideLayout" Target="../slideLayouts/slideLayout104.xml"/><Relationship Id="rId31" Type="http://schemas.openxmlformats.org/officeDocument/2006/relationships/slideLayout" Target="../slideLayouts/slideLayout125.xml"/><Relationship Id="rId44" Type="http://schemas.openxmlformats.org/officeDocument/2006/relationships/slideLayout" Target="../slideLayouts/slideLayout138.xml"/><Relationship Id="rId52"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5" Type="http://schemas.openxmlformats.org/officeDocument/2006/relationships/image" Target="../media/image26.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50" Type="http://schemas.openxmlformats.org/officeDocument/2006/relationships/slideLayout" Target="../slideLayouts/slideLayout204.xml"/><Relationship Id="rId55" Type="http://schemas.openxmlformats.org/officeDocument/2006/relationships/slideLayout" Target="../slideLayouts/slideLayout209.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3" Type="http://schemas.openxmlformats.org/officeDocument/2006/relationships/slideLayout" Target="../slideLayouts/slideLayout207.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52" Type="http://schemas.openxmlformats.org/officeDocument/2006/relationships/slideLayout" Target="../slideLayouts/slideLayout206.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56" Type="http://schemas.openxmlformats.org/officeDocument/2006/relationships/theme" Target="../theme/theme9.xml"/><Relationship Id="rId8" Type="http://schemas.openxmlformats.org/officeDocument/2006/relationships/slideLayout" Target="../slideLayouts/slideLayout162.xml"/><Relationship Id="rId51" Type="http://schemas.openxmlformats.org/officeDocument/2006/relationships/slideLayout" Target="../slideLayouts/slideLayout205.xml"/><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54" Type="http://schemas.openxmlformats.org/officeDocument/2006/relationships/slideLayout" Target="../slideLayouts/slideLayout208.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slideLayout" Target="../slideLayouts/slideLayout2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C3F018AA-DC25-2340-9665-1ED353C184BC}"/>
              </a:ext>
            </a:extLst>
          </p:cNvPr>
          <p:cNvSpPr/>
          <p:nvPr userDrawn="1"/>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dirty="0">
              <a:latin typeface="IBM Plex Sans" panose="020B0503050203000203" pitchFamily="34" charset="0"/>
            </a:endParaRPr>
          </a:p>
        </p:txBody>
      </p:sp>
      <p:pic>
        <p:nvPicPr>
          <p:cNvPr id="16" name="bg object 16"/>
          <p:cNvPicPr/>
          <p:nvPr/>
        </p:nvPicPr>
        <p:blipFill>
          <a:blip r:embed="rId6" cstate="email">
            <a:extLst>
              <a:ext uri="{28A0092B-C50C-407E-A947-70E740481C1C}">
                <a14:useLocalDpi xmlns:a14="http://schemas.microsoft.com/office/drawing/2010/main"/>
              </a:ext>
            </a:extLst>
          </a:blip>
          <a:stretch>
            <a:fillRect/>
          </a:stretch>
        </p:blipFill>
        <p:spPr>
          <a:xfrm>
            <a:off x="13497241" y="7819453"/>
            <a:ext cx="607558" cy="243517"/>
          </a:xfrm>
          <a:prstGeom prst="rect">
            <a:avLst/>
          </a:prstGeom>
        </p:spPr>
      </p:pic>
      <p:sp>
        <p:nvSpPr>
          <p:cNvPr id="2" name="Holder 2"/>
          <p:cNvSpPr>
            <a:spLocks noGrp="1"/>
          </p:cNvSpPr>
          <p:nvPr>
            <p:ph type="title"/>
          </p:nvPr>
        </p:nvSpPr>
        <p:spPr>
          <a:xfrm>
            <a:off x="516120" y="436103"/>
            <a:ext cx="13605781" cy="307777"/>
          </a:xfrm>
          <a:prstGeom prst="rect">
            <a:avLst/>
          </a:prstGeom>
        </p:spPr>
        <p:txBody>
          <a:bodyPr wrap="square" lIns="0" tIns="0" rIns="0" bIns="0">
            <a:spAutoFit/>
          </a:bodyPr>
          <a:lstStyle>
            <a:lvl1pPr>
              <a:defRPr sz="2000" b="1" i="0">
                <a:solidFill>
                  <a:srgbClr val="061F80"/>
                </a:solidFill>
                <a:latin typeface="IBM Plex Sans"/>
                <a:cs typeface="IBM Plex Sans"/>
              </a:defRPr>
            </a:lvl1pPr>
          </a:lstStyle>
          <a:p>
            <a:endParaRPr/>
          </a:p>
        </p:txBody>
      </p:sp>
      <p:sp>
        <p:nvSpPr>
          <p:cNvPr id="3" name="Holder 3"/>
          <p:cNvSpPr>
            <a:spLocks noGrp="1"/>
          </p:cNvSpPr>
          <p:nvPr>
            <p:ph type="body" idx="1"/>
          </p:nvPr>
        </p:nvSpPr>
        <p:spPr>
          <a:xfrm>
            <a:off x="731901" y="1892808"/>
            <a:ext cx="13174218" cy="276999"/>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6119929" y="7848575"/>
            <a:ext cx="2392680" cy="147733"/>
          </a:xfrm>
          <a:prstGeom prst="rect">
            <a:avLst/>
          </a:prstGeom>
        </p:spPr>
        <p:txBody>
          <a:bodyPr wrap="square" lIns="0" tIns="0" rIns="0" bIns="0">
            <a:spAutoFit/>
          </a:bodyPr>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5" name="Holder 5"/>
          <p:cNvSpPr>
            <a:spLocks noGrp="1"/>
          </p:cNvSpPr>
          <p:nvPr>
            <p:ph type="dt" sz="half" idx="6"/>
          </p:nvPr>
        </p:nvSpPr>
        <p:spPr>
          <a:xfrm>
            <a:off x="881149" y="7848575"/>
            <a:ext cx="2135124" cy="147733"/>
          </a:xfrm>
          <a:prstGeom prst="rect">
            <a:avLst/>
          </a:prstGeom>
        </p:spPr>
        <p:txBody>
          <a:bodyPr wrap="square" lIns="0" tIns="0" rIns="0" bIns="0">
            <a:spAutoFit/>
          </a:bodyPr>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6" name="Holder 6"/>
          <p:cNvSpPr>
            <a:spLocks noGrp="1"/>
          </p:cNvSpPr>
          <p:nvPr>
            <p:ph type="sldNum" sz="quarter" idx="7"/>
          </p:nvPr>
        </p:nvSpPr>
        <p:spPr>
          <a:xfrm>
            <a:off x="412488" y="7858330"/>
            <a:ext cx="237744" cy="147733"/>
          </a:xfrm>
          <a:prstGeom prst="rect">
            <a:avLst/>
          </a:prstGeom>
        </p:spPr>
        <p:txBody>
          <a:bodyPr wrap="square" lIns="0" tIns="0" rIns="0" bIns="0">
            <a:spAutoFit/>
          </a:bodyPr>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dirty="0"/>
          </a:p>
        </p:txBody>
      </p:sp>
    </p:spTree>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5289" r:id="rId4"/>
  </p:sldLayoutIdLst>
  <p:hf sldNum="0" hdr="0"/>
  <p:txStyles>
    <p:titleStyle>
      <a:lvl1pPr>
        <a:defRPr>
          <a:latin typeface="+mj-lt"/>
          <a:ea typeface="+mj-ea"/>
          <a:cs typeface="+mj-cs"/>
        </a:defRPr>
      </a:lvl1pPr>
    </p:titleStyle>
    <p:bodyStyle>
      <a:lvl1pPr marL="0">
        <a:defRPr b="0" i="0">
          <a:latin typeface="IBM Plex Sans" panose="020B0503050203000203" pitchFamily="34" charset="0"/>
          <a:ea typeface="+mn-ea"/>
          <a:cs typeface="+mn-cs"/>
        </a:defRPr>
      </a:lvl1pPr>
      <a:lvl2pPr marL="548640">
        <a:defRPr>
          <a:latin typeface="+mn-lt"/>
          <a:ea typeface="+mn-ea"/>
          <a:cs typeface="+mn-cs"/>
        </a:defRPr>
      </a:lvl2pPr>
      <a:lvl3pPr marL="1097280">
        <a:defRPr>
          <a:latin typeface="+mn-lt"/>
          <a:ea typeface="+mn-ea"/>
          <a:cs typeface="+mn-cs"/>
        </a:defRPr>
      </a:lvl3pPr>
      <a:lvl4pPr marL="1645920">
        <a:defRPr>
          <a:latin typeface="+mn-lt"/>
          <a:ea typeface="+mn-ea"/>
          <a:cs typeface="+mn-cs"/>
        </a:defRPr>
      </a:lvl4pPr>
      <a:lvl5pPr marL="2194560">
        <a:defRPr>
          <a:latin typeface="+mn-lt"/>
          <a:ea typeface="+mn-ea"/>
          <a:cs typeface="+mn-cs"/>
        </a:defRPr>
      </a:lvl5pPr>
      <a:lvl6pPr marL="2743200">
        <a:defRPr>
          <a:latin typeface="+mn-lt"/>
          <a:ea typeface="+mn-ea"/>
          <a:cs typeface="+mn-cs"/>
        </a:defRPr>
      </a:lvl6pPr>
      <a:lvl7pPr marL="3291840">
        <a:defRPr>
          <a:latin typeface="+mn-lt"/>
          <a:ea typeface="+mn-ea"/>
          <a:cs typeface="+mn-cs"/>
        </a:defRPr>
      </a:lvl7pPr>
      <a:lvl8pPr marL="3840480">
        <a:defRPr>
          <a:latin typeface="+mn-lt"/>
          <a:ea typeface="+mn-ea"/>
          <a:cs typeface="+mn-cs"/>
        </a:defRPr>
      </a:lvl8pPr>
      <a:lvl9pPr marL="4389120">
        <a:defRPr>
          <a:latin typeface="+mn-lt"/>
          <a:ea typeface="+mn-ea"/>
          <a:cs typeface="+mn-cs"/>
        </a:defRPr>
      </a:lvl9pPr>
    </p:bodyStyle>
    <p:otherStyle>
      <a:lvl1pPr marL="0">
        <a:defRPr>
          <a:latin typeface="+mn-lt"/>
          <a:ea typeface="+mn-ea"/>
          <a:cs typeface="+mn-cs"/>
        </a:defRPr>
      </a:lvl1pPr>
      <a:lvl2pPr marL="548640">
        <a:defRPr>
          <a:latin typeface="+mn-lt"/>
          <a:ea typeface="+mn-ea"/>
          <a:cs typeface="+mn-cs"/>
        </a:defRPr>
      </a:lvl2pPr>
      <a:lvl3pPr marL="1097280">
        <a:defRPr>
          <a:latin typeface="+mn-lt"/>
          <a:ea typeface="+mn-ea"/>
          <a:cs typeface="+mn-cs"/>
        </a:defRPr>
      </a:lvl3pPr>
      <a:lvl4pPr marL="1645920">
        <a:defRPr>
          <a:latin typeface="+mn-lt"/>
          <a:ea typeface="+mn-ea"/>
          <a:cs typeface="+mn-cs"/>
        </a:defRPr>
      </a:lvl4pPr>
      <a:lvl5pPr marL="2194560">
        <a:defRPr>
          <a:latin typeface="+mn-lt"/>
          <a:ea typeface="+mn-ea"/>
          <a:cs typeface="+mn-cs"/>
        </a:defRPr>
      </a:lvl5pPr>
      <a:lvl6pPr marL="2743200">
        <a:defRPr>
          <a:latin typeface="+mn-lt"/>
          <a:ea typeface="+mn-ea"/>
          <a:cs typeface="+mn-cs"/>
        </a:defRPr>
      </a:lvl6pPr>
      <a:lvl7pPr marL="3291840">
        <a:defRPr>
          <a:latin typeface="+mn-lt"/>
          <a:ea typeface="+mn-ea"/>
          <a:cs typeface="+mn-cs"/>
        </a:defRPr>
      </a:lvl7pPr>
      <a:lvl8pPr marL="3840480">
        <a:defRPr>
          <a:latin typeface="+mn-lt"/>
          <a:ea typeface="+mn-ea"/>
          <a:cs typeface="+mn-cs"/>
        </a:defRPr>
      </a:lvl8pPr>
      <a:lvl9pPr marL="438912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C3F018AA-DC25-2340-9665-1ED353C184BC}"/>
              </a:ext>
            </a:extLst>
          </p:cNvPr>
          <p:cNvSpPr/>
          <p:nvPr userDrawn="1"/>
        </p:nvSpPr>
        <p:spPr>
          <a:xfrm>
            <a:off x="399607" y="7860244"/>
            <a:ext cx="263653"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dirty="0">
              <a:latin typeface="IBM Plex Sans" panose="020B0503050203000203" pitchFamily="34" charset="0"/>
            </a:endParaRPr>
          </a:p>
        </p:txBody>
      </p:sp>
      <p:pic>
        <p:nvPicPr>
          <p:cNvPr id="16" name="bg object 16"/>
          <p:cNvPicPr/>
          <p:nvPr/>
        </p:nvPicPr>
        <p:blipFill>
          <a:blip r:embed="rId5" cstate="email">
            <a:extLst>
              <a:ext uri="{28A0092B-C50C-407E-A947-70E740481C1C}">
                <a14:useLocalDpi xmlns:a14="http://schemas.microsoft.com/office/drawing/2010/main"/>
              </a:ext>
            </a:extLst>
          </a:blip>
          <a:stretch>
            <a:fillRect/>
          </a:stretch>
        </p:blipFill>
        <p:spPr>
          <a:xfrm>
            <a:off x="13497242" y="7819454"/>
            <a:ext cx="607558" cy="243517"/>
          </a:xfrm>
          <a:prstGeom prst="rect">
            <a:avLst/>
          </a:prstGeom>
        </p:spPr>
      </p:pic>
      <p:sp>
        <p:nvSpPr>
          <p:cNvPr id="2" name="Holder 2"/>
          <p:cNvSpPr>
            <a:spLocks noGrp="1"/>
          </p:cNvSpPr>
          <p:nvPr>
            <p:ph type="title"/>
          </p:nvPr>
        </p:nvSpPr>
        <p:spPr>
          <a:xfrm>
            <a:off x="516121" y="436105"/>
            <a:ext cx="13605781" cy="307777"/>
          </a:xfrm>
          <a:prstGeom prst="rect">
            <a:avLst/>
          </a:prstGeom>
        </p:spPr>
        <p:txBody>
          <a:bodyPr wrap="square" lIns="0" tIns="0" rIns="0" bIns="0">
            <a:spAutoFit/>
          </a:bodyPr>
          <a:lstStyle>
            <a:lvl1pPr>
              <a:defRPr sz="2000" b="1" i="0">
                <a:solidFill>
                  <a:srgbClr val="061F80"/>
                </a:solidFill>
                <a:latin typeface="IBM Plex Sans"/>
                <a:cs typeface="IBM Plex Sans"/>
              </a:defRPr>
            </a:lvl1pPr>
          </a:lstStyle>
          <a:p>
            <a:endParaRPr/>
          </a:p>
        </p:txBody>
      </p:sp>
      <p:sp>
        <p:nvSpPr>
          <p:cNvPr id="3" name="Holder 3"/>
          <p:cNvSpPr>
            <a:spLocks noGrp="1"/>
          </p:cNvSpPr>
          <p:nvPr>
            <p:ph type="body" idx="1"/>
          </p:nvPr>
        </p:nvSpPr>
        <p:spPr>
          <a:xfrm>
            <a:off x="731901" y="1892811"/>
            <a:ext cx="13174218" cy="276999"/>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6119930" y="7848576"/>
            <a:ext cx="2392680" cy="147733"/>
          </a:xfrm>
          <a:prstGeom prst="rect">
            <a:avLst/>
          </a:prstGeom>
        </p:spPr>
        <p:txBody>
          <a:bodyPr wrap="square" lIns="0" tIns="0" rIns="0" bIns="0">
            <a:spAutoFit/>
          </a:bodyPr>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5" name="Holder 5"/>
          <p:cNvSpPr>
            <a:spLocks noGrp="1"/>
          </p:cNvSpPr>
          <p:nvPr>
            <p:ph type="dt" sz="half" idx="6"/>
          </p:nvPr>
        </p:nvSpPr>
        <p:spPr>
          <a:xfrm>
            <a:off x="881149" y="7848576"/>
            <a:ext cx="2135125" cy="147733"/>
          </a:xfrm>
          <a:prstGeom prst="rect">
            <a:avLst/>
          </a:prstGeom>
        </p:spPr>
        <p:txBody>
          <a:bodyPr wrap="square" lIns="0" tIns="0" rIns="0" bIns="0">
            <a:spAutoFit/>
          </a:bodyPr>
          <a:lstStyle>
            <a:lvl1pPr>
              <a:defRPr sz="960" b="0" i="0">
                <a:solidFill>
                  <a:schemeClr val="tx1"/>
                </a:solidFill>
                <a:latin typeface="IBM Plex Sans"/>
                <a:cs typeface="IBM Plex Sans"/>
              </a:defRPr>
            </a:lvl1pPr>
          </a:lstStyle>
          <a:p>
            <a:pPr marL="15240">
              <a:spcBef>
                <a:spcPts val="144"/>
              </a:spcBef>
            </a:pPr>
            <a:r>
              <a:rPr lang="en-US" spc="-13"/>
              <a:t>Template - 2022 Edition, Version 3.2</a:t>
            </a:r>
            <a:endParaRPr lang="en-GB" dirty="0"/>
          </a:p>
        </p:txBody>
      </p:sp>
      <p:sp>
        <p:nvSpPr>
          <p:cNvPr id="6" name="Holder 6"/>
          <p:cNvSpPr>
            <a:spLocks noGrp="1"/>
          </p:cNvSpPr>
          <p:nvPr>
            <p:ph type="sldNum" sz="quarter" idx="7"/>
          </p:nvPr>
        </p:nvSpPr>
        <p:spPr>
          <a:xfrm>
            <a:off x="412488" y="7858331"/>
            <a:ext cx="237744" cy="147733"/>
          </a:xfrm>
          <a:prstGeom prst="rect">
            <a:avLst/>
          </a:prstGeom>
        </p:spPr>
        <p:txBody>
          <a:bodyPr wrap="square" lIns="0" tIns="0" rIns="0" bIns="0">
            <a:spAutoFit/>
          </a:bodyPr>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dirty="0"/>
          </a:p>
        </p:txBody>
      </p:sp>
    </p:spTree>
    <p:extLst>
      <p:ext uri="{BB962C8B-B14F-4D97-AF65-F5344CB8AC3E}">
        <p14:creationId xmlns:p14="http://schemas.microsoft.com/office/powerpoint/2010/main" val="1337756643"/>
      </p:ext>
    </p:extLst>
  </p:cSld>
  <p:clrMap bg1="lt1" tx1="dk1" bg2="lt2" tx2="dk2" accent1="accent1" accent2="accent2" accent3="accent3" accent4="accent4" accent5="accent5" accent6="accent6" hlink="hlink" folHlink="folHlink"/>
  <p:sldLayoutIdLst>
    <p:sldLayoutId id="2147485160" r:id="rId1"/>
    <p:sldLayoutId id="2147485161" r:id="rId2"/>
    <p:sldLayoutId id="2147485162" r:id="rId3"/>
  </p:sldLayoutIdLst>
  <p:hf sldNum="0" hdr="0"/>
  <p:txStyles>
    <p:titleStyle>
      <a:lvl1pPr>
        <a:defRPr>
          <a:latin typeface="+mj-lt"/>
          <a:ea typeface="+mj-ea"/>
          <a:cs typeface="+mj-cs"/>
        </a:defRPr>
      </a:lvl1pPr>
    </p:titleStyle>
    <p:bodyStyle>
      <a:lvl1pPr marL="0">
        <a:defRPr b="0" i="0">
          <a:latin typeface="IBM Plex Sans" panose="020B0503050203000203" pitchFamily="34" charset="0"/>
          <a:ea typeface="+mn-ea"/>
          <a:cs typeface="+mn-cs"/>
        </a:defRPr>
      </a:lvl1pPr>
      <a:lvl2pPr marL="548640">
        <a:defRPr>
          <a:latin typeface="+mn-lt"/>
          <a:ea typeface="+mn-ea"/>
          <a:cs typeface="+mn-cs"/>
        </a:defRPr>
      </a:lvl2pPr>
      <a:lvl3pPr marL="1097280">
        <a:defRPr>
          <a:latin typeface="+mn-lt"/>
          <a:ea typeface="+mn-ea"/>
          <a:cs typeface="+mn-cs"/>
        </a:defRPr>
      </a:lvl3pPr>
      <a:lvl4pPr marL="1645920">
        <a:defRPr>
          <a:latin typeface="+mn-lt"/>
          <a:ea typeface="+mn-ea"/>
          <a:cs typeface="+mn-cs"/>
        </a:defRPr>
      </a:lvl4pPr>
      <a:lvl5pPr marL="2194560">
        <a:defRPr>
          <a:latin typeface="+mn-lt"/>
          <a:ea typeface="+mn-ea"/>
          <a:cs typeface="+mn-cs"/>
        </a:defRPr>
      </a:lvl5pPr>
      <a:lvl6pPr marL="2743200">
        <a:defRPr>
          <a:latin typeface="+mn-lt"/>
          <a:ea typeface="+mn-ea"/>
          <a:cs typeface="+mn-cs"/>
        </a:defRPr>
      </a:lvl6pPr>
      <a:lvl7pPr marL="3291840">
        <a:defRPr>
          <a:latin typeface="+mn-lt"/>
          <a:ea typeface="+mn-ea"/>
          <a:cs typeface="+mn-cs"/>
        </a:defRPr>
      </a:lvl7pPr>
      <a:lvl8pPr marL="3840480">
        <a:defRPr>
          <a:latin typeface="+mn-lt"/>
          <a:ea typeface="+mn-ea"/>
          <a:cs typeface="+mn-cs"/>
        </a:defRPr>
      </a:lvl8pPr>
      <a:lvl9pPr marL="4389120">
        <a:defRPr>
          <a:latin typeface="+mn-lt"/>
          <a:ea typeface="+mn-ea"/>
          <a:cs typeface="+mn-cs"/>
        </a:defRPr>
      </a:lvl9pPr>
    </p:bodyStyle>
    <p:otherStyle>
      <a:lvl1pPr marL="0">
        <a:defRPr>
          <a:latin typeface="+mn-lt"/>
          <a:ea typeface="+mn-ea"/>
          <a:cs typeface="+mn-cs"/>
        </a:defRPr>
      </a:lvl1pPr>
      <a:lvl2pPr marL="548640">
        <a:defRPr>
          <a:latin typeface="+mn-lt"/>
          <a:ea typeface="+mn-ea"/>
          <a:cs typeface="+mn-cs"/>
        </a:defRPr>
      </a:lvl2pPr>
      <a:lvl3pPr marL="1097280">
        <a:defRPr>
          <a:latin typeface="+mn-lt"/>
          <a:ea typeface="+mn-ea"/>
          <a:cs typeface="+mn-cs"/>
        </a:defRPr>
      </a:lvl3pPr>
      <a:lvl4pPr marL="1645920">
        <a:defRPr>
          <a:latin typeface="+mn-lt"/>
          <a:ea typeface="+mn-ea"/>
          <a:cs typeface="+mn-cs"/>
        </a:defRPr>
      </a:lvl4pPr>
      <a:lvl5pPr marL="2194560">
        <a:defRPr>
          <a:latin typeface="+mn-lt"/>
          <a:ea typeface="+mn-ea"/>
          <a:cs typeface="+mn-cs"/>
        </a:defRPr>
      </a:lvl5pPr>
      <a:lvl6pPr marL="2743200">
        <a:defRPr>
          <a:latin typeface="+mn-lt"/>
          <a:ea typeface="+mn-ea"/>
          <a:cs typeface="+mn-cs"/>
        </a:defRPr>
      </a:lvl6pPr>
      <a:lvl7pPr marL="3291840">
        <a:defRPr>
          <a:latin typeface="+mn-lt"/>
          <a:ea typeface="+mn-ea"/>
          <a:cs typeface="+mn-cs"/>
        </a:defRPr>
      </a:lvl7pPr>
      <a:lvl8pPr marL="3840480">
        <a:defRPr>
          <a:latin typeface="+mn-lt"/>
          <a:ea typeface="+mn-ea"/>
          <a:cs typeface="+mn-cs"/>
        </a:defRPr>
      </a:lvl8pPr>
      <a:lvl9pPr marL="438912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CBC0D8-6A18-0534-512D-768907FE2169}"/>
              </a:ext>
            </a:extLst>
          </p:cNvPr>
          <p:cNvSpPr>
            <a:spLocks noGrp="1"/>
          </p:cNvSpPr>
          <p:nvPr>
            <p:ph type="title"/>
          </p:nvPr>
        </p:nvSpPr>
        <p:spPr>
          <a:xfrm>
            <a:off x="1005840" y="438151"/>
            <a:ext cx="12618720" cy="15906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AFD3B5-8DC6-CD9C-1B7B-C42C13AAADD5}"/>
              </a:ext>
            </a:extLst>
          </p:cNvPr>
          <p:cNvSpPr>
            <a:spLocks noGrp="1"/>
          </p:cNvSpPr>
          <p:nvPr>
            <p:ph type="body" idx="1"/>
          </p:nvPr>
        </p:nvSpPr>
        <p:spPr>
          <a:xfrm>
            <a:off x="1005840" y="2190751"/>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BE324-A5CB-B28A-809A-3E88E46EAD78}"/>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0B9FC15B-E46C-458A-9271-71233404271C}" type="datetimeFigureOut">
              <a:rPr lang="en-US" smtClean="0"/>
              <a:t>8/15/2023</a:t>
            </a:fld>
            <a:endParaRPr lang="en-US"/>
          </a:p>
        </p:txBody>
      </p:sp>
      <p:sp>
        <p:nvSpPr>
          <p:cNvPr id="5" name="Footer Placeholder 4">
            <a:extLst>
              <a:ext uri="{FF2B5EF4-FFF2-40B4-BE49-F238E27FC236}">
                <a16:creationId xmlns:a16="http://schemas.microsoft.com/office/drawing/2014/main" id="{BA0C8CD1-CC96-A8FB-A07C-81C1400AEDA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8CEFF3-A1BF-A111-C4D4-D9052DD3D7F1}"/>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8C3F1F8D-CE1F-4621-9CC0-09515DCA634B}" type="slidenum">
              <a:rPr lang="en-US" smtClean="0"/>
              <a:t>‹#›</a:t>
            </a:fld>
            <a:endParaRPr lang="en-US"/>
          </a:p>
        </p:txBody>
      </p:sp>
    </p:spTree>
    <p:extLst>
      <p:ext uri="{BB962C8B-B14F-4D97-AF65-F5344CB8AC3E}">
        <p14:creationId xmlns:p14="http://schemas.microsoft.com/office/powerpoint/2010/main" val="2604704361"/>
      </p:ext>
    </p:extLst>
  </p:cSld>
  <p:clrMap bg1="lt1" tx1="dk1" bg2="lt2" tx2="dk2" accent1="accent1" accent2="accent2" accent3="accent3" accent4="accent4" accent5="accent5" accent6="accent6" hlink="hlink" folHlink="folHlink"/>
  <p:sldLayoutIdLst>
    <p:sldLayoutId id="2147485277" r:id="rId1"/>
    <p:sldLayoutId id="2147485278" r:id="rId2"/>
    <p:sldLayoutId id="2147485279" r:id="rId3"/>
    <p:sldLayoutId id="2147485280" r:id="rId4"/>
    <p:sldLayoutId id="2147485281" r:id="rId5"/>
    <p:sldLayoutId id="2147485282" r:id="rId6"/>
    <p:sldLayoutId id="2147485283" r:id="rId7"/>
    <p:sldLayoutId id="2147485284" r:id="rId8"/>
    <p:sldLayoutId id="2147485285" r:id="rId9"/>
    <p:sldLayoutId id="2147485286" r:id="rId10"/>
    <p:sldLayoutId id="2147485287" r:id="rId11"/>
    <p:sldLayoutId id="2147485288" r:id="rId12"/>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9921241" y="7773543"/>
            <a:ext cx="4455160" cy="1969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b">
            <a:spAutoFit/>
          </a:bodyPr>
          <a:lstStyle/>
          <a:p>
            <a:pPr algn="r" eaLnBrk="1">
              <a:defRPr/>
            </a:pPr>
            <a:r>
              <a:rPr lang="en-US" altLang="en-US" sz="1280" dirty="0">
                <a:solidFill>
                  <a:srgbClr val="808080"/>
                </a:solidFill>
                <a:latin typeface="Arial" charset="0"/>
                <a:ea typeface="Arial" charset="0"/>
                <a:cs typeface="Arial" charset="0"/>
                <a:sym typeface="Arial" charset="0"/>
              </a:rPr>
              <a:t>© 2020 IBM Corporation | IBM Confidential</a:t>
            </a:r>
          </a:p>
        </p:txBody>
      </p:sp>
      <p:sp>
        <p:nvSpPr>
          <p:cNvPr id="2050" name="Rectangle 2"/>
          <p:cNvSpPr>
            <a:spLocks noGrp="1"/>
          </p:cNvSpPr>
          <p:nvPr>
            <p:ph type="title"/>
          </p:nvPr>
        </p:nvSpPr>
        <p:spPr bwMode="auto">
          <a:xfrm>
            <a:off x="1097280" y="2555241"/>
            <a:ext cx="12435840" cy="1765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sym typeface="Arial" charset="0"/>
              </a:rPr>
              <a:t>Click to edit Master title style</a:t>
            </a:r>
          </a:p>
        </p:txBody>
      </p:sp>
      <p:sp>
        <p:nvSpPr>
          <p:cNvPr id="2051" name="Rectangle 3"/>
          <p:cNvSpPr>
            <a:spLocks noGrp="1"/>
          </p:cNvSpPr>
          <p:nvPr>
            <p:ph type="body" sz="quarter" idx="1"/>
          </p:nvPr>
        </p:nvSpPr>
        <p:spPr bwMode="auto">
          <a:xfrm>
            <a:off x="2194560" y="4663440"/>
            <a:ext cx="10241280" cy="2103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sym typeface="Times New Roman" charset="0"/>
              </a:rPr>
              <a:t>Click to edit Master text styles</a:t>
            </a:r>
          </a:p>
          <a:p>
            <a:pPr lvl="1"/>
            <a:r>
              <a:rPr lang="en-US" altLang="en-US" dirty="0">
                <a:sym typeface="Times New Roman" charset="0"/>
              </a:rPr>
              <a:t>Second level</a:t>
            </a:r>
          </a:p>
          <a:p>
            <a:pPr lvl="2"/>
            <a:r>
              <a:rPr lang="en-US" altLang="en-US" dirty="0">
                <a:sym typeface="Times New Roman" charset="0"/>
              </a:rPr>
              <a:t>Third level</a:t>
            </a:r>
          </a:p>
          <a:p>
            <a:pPr lvl="3"/>
            <a:r>
              <a:rPr lang="en-US" altLang="en-US" dirty="0">
                <a:sym typeface="Times New Roman" charset="0"/>
              </a:rPr>
              <a:t>Fourth level</a:t>
            </a:r>
          </a:p>
          <a:p>
            <a:pPr lvl="4"/>
            <a:r>
              <a:rPr lang="en-US" altLang="en-US" dirty="0">
                <a:sym typeface="Times New Roman" charset="0"/>
              </a:rPr>
              <a:t>Fifth level</a:t>
            </a:r>
          </a:p>
        </p:txBody>
      </p:sp>
      <p:sp>
        <p:nvSpPr>
          <p:cNvPr id="2052" name="Rectangle 4"/>
          <p:cNvSpPr>
            <a:spLocks noGrp="1"/>
          </p:cNvSpPr>
          <p:nvPr>
            <p:ph type="sldNum" sz="quarter" idx="2"/>
          </p:nvPr>
        </p:nvSpPr>
        <p:spPr bwMode="auto">
          <a:xfrm>
            <a:off x="152400" y="7762240"/>
            <a:ext cx="203200" cy="20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none" lIns="0" tIns="0" rIns="0" bIns="0" numCol="1" anchor="b" anchorCtr="0" compatLnSpc="1">
            <a:prstTxWarp prst="textNoShape">
              <a:avLst/>
            </a:prstTxWarp>
          </a:bodyPr>
          <a:lstStyle>
            <a:lvl1pPr eaLnBrk="1">
              <a:defRPr sz="1280">
                <a:solidFill>
                  <a:srgbClr val="808080"/>
                </a:solidFill>
                <a:latin typeface="Arial" charset="0"/>
                <a:ea typeface="Arial" charset="0"/>
                <a:cs typeface="Arial" charset="0"/>
                <a:sym typeface="Arial" charset="0"/>
              </a:defRPr>
            </a:lvl1pPr>
          </a:lstStyle>
          <a:p>
            <a:fld id="{990936D9-3E6D-5B43-BB72-B36312CD1602}" type="slidenum">
              <a:rPr lang="en-US" altLang="en-US"/>
              <a:pPr/>
              <a:t>‹#›</a:t>
            </a:fld>
            <a:endParaRPr lang="en-US" altLang="en-US"/>
          </a:p>
        </p:txBody>
      </p:sp>
    </p:spTree>
    <p:extLst>
      <p:ext uri="{BB962C8B-B14F-4D97-AF65-F5344CB8AC3E}">
        <p14:creationId xmlns:p14="http://schemas.microsoft.com/office/powerpoint/2010/main" val="3200979984"/>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 id="2147485301" r:id="rId12"/>
    <p:sldLayoutId id="2147485309" r:id="rId13"/>
  </p:sldLayoutIdLst>
  <p:txStyles>
    <p:titleStyle>
      <a:lvl1pPr algn="l" rtl="0" eaLnBrk="0" fontAlgn="base" hangingPunct="0">
        <a:spcBef>
          <a:spcPct val="0"/>
        </a:spcBef>
        <a:spcAft>
          <a:spcPct val="0"/>
        </a:spcAft>
        <a:defRPr b="0" i="0" kern="1200">
          <a:solidFill>
            <a:schemeClr val="bg1"/>
          </a:solidFill>
          <a:latin typeface="IBM Plex Sans Medium" panose="020B0503050203000203" pitchFamily="34" charset="77"/>
          <a:ea typeface="+mj-ea"/>
          <a:cs typeface="+mj-cs"/>
          <a:sym typeface="Arial" charset="0"/>
        </a:defRPr>
      </a:lvl1pPr>
      <a:lvl2pPr algn="l" rtl="0" eaLnBrk="0" fontAlgn="base" hangingPunct="0">
        <a:spcBef>
          <a:spcPct val="0"/>
        </a:spcBef>
        <a:spcAft>
          <a:spcPct val="0"/>
        </a:spcAft>
        <a:defRPr>
          <a:solidFill>
            <a:srgbClr val="000000"/>
          </a:solidFill>
          <a:latin typeface="Arial" charset="0"/>
          <a:ea typeface="Arial" charset="0"/>
          <a:cs typeface="Arial" charset="0"/>
          <a:sym typeface="Arial" charset="0"/>
        </a:defRPr>
      </a:lvl2pPr>
      <a:lvl3pPr algn="l" rtl="0" eaLnBrk="0" fontAlgn="base" hangingPunct="0">
        <a:spcBef>
          <a:spcPct val="0"/>
        </a:spcBef>
        <a:spcAft>
          <a:spcPct val="0"/>
        </a:spcAft>
        <a:defRPr>
          <a:solidFill>
            <a:srgbClr val="000000"/>
          </a:solidFill>
          <a:latin typeface="Arial" charset="0"/>
          <a:ea typeface="Arial" charset="0"/>
          <a:cs typeface="Arial" charset="0"/>
          <a:sym typeface="Arial" charset="0"/>
        </a:defRPr>
      </a:lvl3pPr>
      <a:lvl4pPr algn="l" rtl="0" eaLnBrk="0" fontAlgn="base" hangingPunct="0">
        <a:spcBef>
          <a:spcPct val="0"/>
        </a:spcBef>
        <a:spcAft>
          <a:spcPct val="0"/>
        </a:spcAft>
        <a:defRPr>
          <a:solidFill>
            <a:srgbClr val="000000"/>
          </a:solidFill>
          <a:latin typeface="Arial" charset="0"/>
          <a:ea typeface="Arial" charset="0"/>
          <a:cs typeface="Arial" charset="0"/>
          <a:sym typeface="Arial" charset="0"/>
        </a:defRPr>
      </a:lvl4pPr>
      <a:lvl5pPr algn="l" rtl="0" eaLnBrk="0" fontAlgn="base" hangingPunct="0">
        <a:spcBef>
          <a:spcPct val="0"/>
        </a:spcBef>
        <a:spcAft>
          <a:spcPct val="0"/>
        </a:spcAft>
        <a:defRPr>
          <a:solidFill>
            <a:srgbClr val="000000"/>
          </a:solidFill>
          <a:latin typeface="Arial" charset="0"/>
          <a:ea typeface="Arial" charset="0"/>
          <a:cs typeface="Arial" charset="0"/>
          <a:sym typeface="Arial" charset="0"/>
        </a:defRPr>
      </a:lvl5pPr>
      <a:lvl6pPr marL="731520" algn="l" rtl="0" fontAlgn="base" hangingPunct="0">
        <a:spcBef>
          <a:spcPct val="0"/>
        </a:spcBef>
        <a:spcAft>
          <a:spcPct val="0"/>
        </a:spcAft>
        <a:defRPr>
          <a:solidFill>
            <a:srgbClr val="000000"/>
          </a:solidFill>
          <a:latin typeface="Arial" charset="0"/>
          <a:ea typeface="Arial" charset="0"/>
          <a:cs typeface="Arial" charset="0"/>
          <a:sym typeface="Arial" charset="0"/>
        </a:defRPr>
      </a:lvl6pPr>
      <a:lvl7pPr marL="1463040" algn="l" rtl="0" fontAlgn="base" hangingPunct="0">
        <a:spcBef>
          <a:spcPct val="0"/>
        </a:spcBef>
        <a:spcAft>
          <a:spcPct val="0"/>
        </a:spcAft>
        <a:defRPr>
          <a:solidFill>
            <a:srgbClr val="000000"/>
          </a:solidFill>
          <a:latin typeface="Arial" charset="0"/>
          <a:ea typeface="Arial" charset="0"/>
          <a:cs typeface="Arial" charset="0"/>
          <a:sym typeface="Arial" charset="0"/>
        </a:defRPr>
      </a:lvl7pPr>
      <a:lvl8pPr marL="2194560" algn="l" rtl="0" fontAlgn="base" hangingPunct="0">
        <a:spcBef>
          <a:spcPct val="0"/>
        </a:spcBef>
        <a:spcAft>
          <a:spcPct val="0"/>
        </a:spcAft>
        <a:defRPr>
          <a:solidFill>
            <a:srgbClr val="000000"/>
          </a:solidFill>
          <a:latin typeface="Arial" charset="0"/>
          <a:ea typeface="Arial" charset="0"/>
          <a:cs typeface="Arial" charset="0"/>
          <a:sym typeface="Arial" charset="0"/>
        </a:defRPr>
      </a:lvl8pPr>
      <a:lvl9pPr marL="2926080" algn="l" rtl="0" fontAlgn="base" hangingPunct="0">
        <a:spcBef>
          <a:spcPct val="0"/>
        </a:spcBef>
        <a:spcAft>
          <a:spcPct val="0"/>
        </a:spcAft>
        <a:defRPr>
          <a:solidFill>
            <a:srgbClr val="000000"/>
          </a:solidFill>
          <a:latin typeface="Arial" charset="0"/>
          <a:ea typeface="Arial" charset="0"/>
          <a:cs typeface="Arial" charset="0"/>
          <a:sym typeface="Arial" charset="0"/>
        </a:defRPr>
      </a:lvl9pPr>
    </p:titleStyle>
    <p:bodyStyle>
      <a:lvl1pPr algn="l" rtl="0" eaLnBrk="0" fontAlgn="base" hangingPunct="0">
        <a:spcBef>
          <a:spcPts val="320"/>
        </a:spcBef>
        <a:spcAft>
          <a:spcPct val="0"/>
        </a:spcAft>
        <a:defRPr sz="1920" b="0" i="0" kern="1200">
          <a:solidFill>
            <a:srgbClr val="656565"/>
          </a:solidFill>
          <a:latin typeface="IBM Plex Sans Light" panose="020B0403050203000203" pitchFamily="34" charset="77"/>
          <a:ea typeface="+mn-ea"/>
          <a:cs typeface="+mn-cs"/>
          <a:sym typeface="Times New Roman" charset="0"/>
        </a:defRPr>
      </a:lvl1pPr>
      <a:lvl2pPr marL="607061" indent="-96520" algn="l" rtl="0" eaLnBrk="0" fontAlgn="base" hangingPunct="0">
        <a:spcBef>
          <a:spcPts val="320"/>
        </a:spcBef>
        <a:spcAft>
          <a:spcPct val="0"/>
        </a:spcAft>
        <a:buSzPct val="80000"/>
        <a:buChar char="•"/>
        <a:defRPr sz="1920" b="0" i="0" kern="1200">
          <a:solidFill>
            <a:srgbClr val="656565"/>
          </a:solidFill>
          <a:latin typeface="IBM Plex Sans Light" panose="020B0403050203000203" pitchFamily="34" charset="77"/>
          <a:ea typeface="+mn-ea"/>
          <a:cs typeface="+mn-cs"/>
          <a:sym typeface="Times New Roman" charset="0"/>
        </a:defRPr>
      </a:lvl2pPr>
      <a:lvl3pPr marL="972821" indent="-96520" algn="l" rtl="0" eaLnBrk="0" fontAlgn="base" hangingPunct="0">
        <a:spcBef>
          <a:spcPts val="320"/>
        </a:spcBef>
        <a:spcAft>
          <a:spcPct val="0"/>
        </a:spcAft>
        <a:buSzPct val="100000"/>
        <a:buChar char="–"/>
        <a:defRPr sz="1920" b="0" i="0" kern="1200">
          <a:solidFill>
            <a:srgbClr val="656565"/>
          </a:solidFill>
          <a:latin typeface="IBM Plex Sans Light" panose="020B0403050203000203" pitchFamily="34" charset="77"/>
          <a:ea typeface="+mn-ea"/>
          <a:cs typeface="+mn-cs"/>
          <a:sym typeface="Times New Roman" charset="0"/>
        </a:defRPr>
      </a:lvl3pPr>
      <a:lvl4pPr marL="1338581" indent="-96520" algn="l" rtl="0" eaLnBrk="0" fontAlgn="base" hangingPunct="0">
        <a:spcBef>
          <a:spcPts val="320"/>
        </a:spcBef>
        <a:spcAft>
          <a:spcPct val="0"/>
        </a:spcAft>
        <a:buSzPct val="80000"/>
        <a:buChar char="•"/>
        <a:defRPr sz="1920" b="0" i="0" kern="1200">
          <a:solidFill>
            <a:srgbClr val="656565"/>
          </a:solidFill>
          <a:latin typeface="IBM Plex Sans Light" panose="020B0403050203000203" pitchFamily="34" charset="77"/>
          <a:ea typeface="+mn-ea"/>
          <a:cs typeface="+mn-cs"/>
          <a:sym typeface="Times New Roman" charset="0"/>
        </a:defRPr>
      </a:lvl4pPr>
      <a:lvl5pPr marL="1704341" indent="-96520" algn="l" rtl="0" eaLnBrk="0" fontAlgn="base" hangingPunct="0">
        <a:spcBef>
          <a:spcPts val="320"/>
        </a:spcBef>
        <a:spcAft>
          <a:spcPct val="0"/>
        </a:spcAft>
        <a:buSzPct val="100000"/>
        <a:buChar char="»"/>
        <a:defRPr sz="1920" b="0" i="0" kern="1200">
          <a:solidFill>
            <a:srgbClr val="656565"/>
          </a:solidFill>
          <a:latin typeface="IBM Plex Sans Light" panose="020B0403050203000203" pitchFamily="34" charset="77"/>
          <a:ea typeface="+mn-ea"/>
          <a:cs typeface="+mn-cs"/>
          <a:sym typeface="Times New Roman" charset="0"/>
        </a:defRPr>
      </a:lvl5pPr>
      <a:lvl6pPr marL="4023360" indent="-365760" algn="l" defTabSz="1463040" rtl="0" eaLnBrk="1" latinLnBrk="0" hangingPunct="1">
        <a:lnSpc>
          <a:spcPct val="90000"/>
        </a:lnSpc>
        <a:spcBef>
          <a:spcPts val="800"/>
        </a:spcBef>
        <a:buFont typeface="Arial"/>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C3F018AA-DC25-2340-9665-1ED353C184BC}"/>
              </a:ext>
            </a:extLst>
          </p:cNvPr>
          <p:cNvSpPr/>
          <p:nvPr userDrawn="1"/>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dirty="0">
              <a:latin typeface="IBM Plex Sans" panose="020B0503050203000203" pitchFamily="34" charset="0"/>
            </a:endParaRPr>
          </a:p>
        </p:txBody>
      </p:sp>
      <p:pic>
        <p:nvPicPr>
          <p:cNvPr id="16" name="bg object 16"/>
          <p:cNvPicPr/>
          <p:nvPr/>
        </p:nvPicPr>
        <p:blipFill>
          <a:blip r:embed="rId7" cstate="email">
            <a:extLst>
              <a:ext uri="{28A0092B-C50C-407E-A947-70E740481C1C}">
                <a14:useLocalDpi xmlns:a14="http://schemas.microsoft.com/office/drawing/2010/main"/>
              </a:ext>
            </a:extLst>
          </a:blip>
          <a:stretch>
            <a:fillRect/>
          </a:stretch>
        </p:blipFill>
        <p:spPr>
          <a:xfrm>
            <a:off x="13497241" y="7819453"/>
            <a:ext cx="607558" cy="243517"/>
          </a:xfrm>
          <a:prstGeom prst="rect">
            <a:avLst/>
          </a:prstGeom>
        </p:spPr>
      </p:pic>
      <p:sp>
        <p:nvSpPr>
          <p:cNvPr id="2" name="Holder 2"/>
          <p:cNvSpPr>
            <a:spLocks noGrp="1"/>
          </p:cNvSpPr>
          <p:nvPr>
            <p:ph type="title"/>
          </p:nvPr>
        </p:nvSpPr>
        <p:spPr>
          <a:xfrm>
            <a:off x="516120" y="436103"/>
            <a:ext cx="13605781" cy="307777"/>
          </a:xfrm>
          <a:prstGeom prst="rect">
            <a:avLst/>
          </a:prstGeom>
        </p:spPr>
        <p:txBody>
          <a:bodyPr wrap="square" lIns="0" tIns="0" rIns="0" bIns="0">
            <a:spAutoFit/>
          </a:bodyPr>
          <a:lstStyle>
            <a:lvl1pPr>
              <a:defRPr sz="2000" b="1" i="0">
                <a:solidFill>
                  <a:srgbClr val="061F80"/>
                </a:solidFill>
                <a:latin typeface="IBM Plex Sans"/>
                <a:cs typeface="IBM Plex Sans"/>
              </a:defRPr>
            </a:lvl1pPr>
          </a:lstStyle>
          <a:p>
            <a:endParaRPr/>
          </a:p>
        </p:txBody>
      </p:sp>
      <p:sp>
        <p:nvSpPr>
          <p:cNvPr id="3" name="Holder 3"/>
          <p:cNvSpPr>
            <a:spLocks noGrp="1"/>
          </p:cNvSpPr>
          <p:nvPr>
            <p:ph type="body" idx="1"/>
          </p:nvPr>
        </p:nvSpPr>
        <p:spPr>
          <a:xfrm>
            <a:off x="731901" y="1892808"/>
            <a:ext cx="13174218" cy="276999"/>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6119929" y="7848575"/>
            <a:ext cx="2392680" cy="147733"/>
          </a:xfrm>
          <a:prstGeom prst="rect">
            <a:avLst/>
          </a:prstGeom>
        </p:spPr>
        <p:txBody>
          <a:bodyPr wrap="square" lIns="0" tIns="0" rIns="0" bIns="0">
            <a:spAutoFit/>
          </a:bodyPr>
          <a:lstStyle>
            <a:lvl1pPr>
              <a:defRPr sz="960" b="0" i="0">
                <a:solidFill>
                  <a:schemeClr val="tx1"/>
                </a:solidFill>
                <a:latin typeface="IBM Plex Sans"/>
                <a:cs typeface="IBM Plex Sans"/>
              </a:defRPr>
            </a:lvl1pPr>
          </a:lstStyle>
          <a:p>
            <a:pPr marL="15240">
              <a:spcBef>
                <a:spcPts val="144"/>
              </a:spcBef>
            </a:pPr>
            <a:r>
              <a:rPr lang="en-GB" dirty="0"/>
              <a:t>© 2022 IBM </a:t>
            </a:r>
            <a:r>
              <a:rPr lang="en-GB" spc="-6" dirty="0"/>
              <a:t>Corporation</a:t>
            </a:r>
            <a:r>
              <a:rPr lang="en-GB" dirty="0"/>
              <a:t> | IBM </a:t>
            </a:r>
            <a:r>
              <a:rPr lang="en-GB" spc="-6" dirty="0"/>
              <a:t>Confidential</a:t>
            </a:r>
          </a:p>
        </p:txBody>
      </p:sp>
      <p:sp>
        <p:nvSpPr>
          <p:cNvPr id="5" name="Holder 5"/>
          <p:cNvSpPr>
            <a:spLocks noGrp="1"/>
          </p:cNvSpPr>
          <p:nvPr>
            <p:ph type="dt" sz="half" idx="6"/>
          </p:nvPr>
        </p:nvSpPr>
        <p:spPr>
          <a:xfrm>
            <a:off x="881149" y="7848575"/>
            <a:ext cx="2135124" cy="147733"/>
          </a:xfrm>
          <a:prstGeom prst="rect">
            <a:avLst/>
          </a:prstGeom>
        </p:spPr>
        <p:txBody>
          <a:bodyPr wrap="square" lIns="0" tIns="0" rIns="0" bIns="0">
            <a:spAutoFit/>
          </a:bodyPr>
          <a:lstStyle>
            <a:lvl1pPr>
              <a:defRPr sz="960" b="0" i="0">
                <a:solidFill>
                  <a:schemeClr val="tx1"/>
                </a:solidFill>
                <a:latin typeface="IBM Plex Sans"/>
                <a:cs typeface="IBM Plex Sans"/>
              </a:defRPr>
            </a:lvl1pPr>
          </a:lstStyle>
          <a:p>
            <a:pPr marL="15240">
              <a:spcBef>
                <a:spcPts val="144"/>
              </a:spcBef>
            </a:pPr>
            <a:r>
              <a:rPr lang="en-US" spc="-12" dirty="0"/>
              <a:t>Template - 2022 Edition, Version 2.04</a:t>
            </a:r>
            <a:endParaRPr lang="en-GB" dirty="0"/>
          </a:p>
        </p:txBody>
      </p:sp>
      <p:sp>
        <p:nvSpPr>
          <p:cNvPr id="6" name="Holder 6"/>
          <p:cNvSpPr>
            <a:spLocks noGrp="1"/>
          </p:cNvSpPr>
          <p:nvPr>
            <p:ph type="sldNum" sz="quarter" idx="7"/>
          </p:nvPr>
        </p:nvSpPr>
        <p:spPr>
          <a:xfrm>
            <a:off x="412488" y="7858330"/>
            <a:ext cx="237744" cy="147733"/>
          </a:xfrm>
          <a:prstGeom prst="rect">
            <a:avLst/>
          </a:prstGeom>
        </p:spPr>
        <p:txBody>
          <a:bodyPr wrap="square" lIns="0" tIns="0" rIns="0" bIns="0">
            <a:spAutoFit/>
          </a:bodyPr>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dirty="0"/>
          </a:p>
        </p:txBody>
      </p:sp>
    </p:spTree>
    <p:extLst>
      <p:ext uri="{BB962C8B-B14F-4D97-AF65-F5344CB8AC3E}">
        <p14:creationId xmlns:p14="http://schemas.microsoft.com/office/powerpoint/2010/main" val="1843331671"/>
      </p:ext>
    </p:extLst>
  </p:cSld>
  <p:clrMap bg1="lt1" tx1="dk1" bg2="lt2" tx2="dk2" accent1="accent1" accent2="accent2" accent3="accent3" accent4="accent4" accent5="accent5" accent6="accent6" hlink="hlink" folHlink="folHlink"/>
  <p:sldLayoutIdLst>
    <p:sldLayoutId id="2147485304" r:id="rId1"/>
    <p:sldLayoutId id="2147485305" r:id="rId2"/>
    <p:sldLayoutId id="2147485306" r:id="rId3"/>
    <p:sldLayoutId id="2147485307" r:id="rId4"/>
    <p:sldLayoutId id="2147485308" r:id="rId5"/>
  </p:sldLayoutIdLst>
  <p:hf sldNum="0" hdr="0"/>
  <p:txStyles>
    <p:titleStyle>
      <a:lvl1pPr>
        <a:defRPr>
          <a:latin typeface="+mj-lt"/>
          <a:ea typeface="+mj-ea"/>
          <a:cs typeface="+mj-cs"/>
        </a:defRPr>
      </a:lvl1pPr>
    </p:titleStyle>
    <p:bodyStyle>
      <a:lvl1pPr marL="0">
        <a:defRPr b="0" i="0">
          <a:latin typeface="IBM Plex Sans" panose="020B0503050203000203" pitchFamily="34" charset="0"/>
          <a:ea typeface="+mn-ea"/>
          <a:cs typeface="+mn-cs"/>
        </a:defRPr>
      </a:lvl1pPr>
      <a:lvl2pPr marL="548640">
        <a:defRPr>
          <a:latin typeface="+mn-lt"/>
          <a:ea typeface="+mn-ea"/>
          <a:cs typeface="+mn-cs"/>
        </a:defRPr>
      </a:lvl2pPr>
      <a:lvl3pPr marL="1097280">
        <a:defRPr>
          <a:latin typeface="+mn-lt"/>
          <a:ea typeface="+mn-ea"/>
          <a:cs typeface="+mn-cs"/>
        </a:defRPr>
      </a:lvl3pPr>
      <a:lvl4pPr marL="1645920">
        <a:defRPr>
          <a:latin typeface="+mn-lt"/>
          <a:ea typeface="+mn-ea"/>
          <a:cs typeface="+mn-cs"/>
        </a:defRPr>
      </a:lvl4pPr>
      <a:lvl5pPr marL="2194560">
        <a:defRPr>
          <a:latin typeface="+mn-lt"/>
          <a:ea typeface="+mn-ea"/>
          <a:cs typeface="+mn-cs"/>
        </a:defRPr>
      </a:lvl5pPr>
      <a:lvl6pPr marL="2743200">
        <a:defRPr>
          <a:latin typeface="+mn-lt"/>
          <a:ea typeface="+mn-ea"/>
          <a:cs typeface="+mn-cs"/>
        </a:defRPr>
      </a:lvl6pPr>
      <a:lvl7pPr marL="3291840">
        <a:defRPr>
          <a:latin typeface="+mn-lt"/>
          <a:ea typeface="+mn-ea"/>
          <a:cs typeface="+mn-cs"/>
        </a:defRPr>
      </a:lvl7pPr>
      <a:lvl8pPr marL="3840480">
        <a:defRPr>
          <a:latin typeface="+mn-lt"/>
          <a:ea typeface="+mn-ea"/>
          <a:cs typeface="+mn-cs"/>
        </a:defRPr>
      </a:lvl8pPr>
      <a:lvl9pPr marL="4389120">
        <a:defRPr>
          <a:latin typeface="+mn-lt"/>
          <a:ea typeface="+mn-ea"/>
          <a:cs typeface="+mn-cs"/>
        </a:defRPr>
      </a:lvl9pPr>
    </p:bodyStyle>
    <p:otherStyle>
      <a:lvl1pPr marL="0">
        <a:defRPr>
          <a:latin typeface="+mn-lt"/>
          <a:ea typeface="+mn-ea"/>
          <a:cs typeface="+mn-cs"/>
        </a:defRPr>
      </a:lvl1pPr>
      <a:lvl2pPr marL="548640">
        <a:defRPr>
          <a:latin typeface="+mn-lt"/>
          <a:ea typeface="+mn-ea"/>
          <a:cs typeface="+mn-cs"/>
        </a:defRPr>
      </a:lvl2pPr>
      <a:lvl3pPr marL="1097280">
        <a:defRPr>
          <a:latin typeface="+mn-lt"/>
          <a:ea typeface="+mn-ea"/>
          <a:cs typeface="+mn-cs"/>
        </a:defRPr>
      </a:lvl3pPr>
      <a:lvl4pPr marL="1645920">
        <a:defRPr>
          <a:latin typeface="+mn-lt"/>
          <a:ea typeface="+mn-ea"/>
          <a:cs typeface="+mn-cs"/>
        </a:defRPr>
      </a:lvl4pPr>
      <a:lvl5pPr marL="2194560">
        <a:defRPr>
          <a:latin typeface="+mn-lt"/>
          <a:ea typeface="+mn-ea"/>
          <a:cs typeface="+mn-cs"/>
        </a:defRPr>
      </a:lvl5pPr>
      <a:lvl6pPr marL="2743200">
        <a:defRPr>
          <a:latin typeface="+mn-lt"/>
          <a:ea typeface="+mn-ea"/>
          <a:cs typeface="+mn-cs"/>
        </a:defRPr>
      </a:lvl6pPr>
      <a:lvl7pPr marL="3291840">
        <a:defRPr>
          <a:latin typeface="+mn-lt"/>
          <a:ea typeface="+mn-ea"/>
          <a:cs typeface="+mn-cs"/>
        </a:defRPr>
      </a:lvl7pPr>
      <a:lvl8pPr marL="3840480">
        <a:defRPr>
          <a:latin typeface="+mn-lt"/>
          <a:ea typeface="+mn-ea"/>
          <a:cs typeface="+mn-cs"/>
        </a:defRPr>
      </a:lvl8pPr>
      <a:lvl9pPr marL="438912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bg object 16">
            <a:extLst>
              <a:ext uri="{FF2B5EF4-FFF2-40B4-BE49-F238E27FC236}">
                <a16:creationId xmlns:a16="http://schemas.microsoft.com/office/drawing/2014/main" id="{2B0A4DEE-0577-A143-9149-50DEF3683627}"/>
              </a:ext>
            </a:extLst>
          </p:cNvPr>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14630401" cy="8229600"/>
          </a:xfrm>
          <a:prstGeom prst="rect">
            <a:avLst/>
          </a:prstGeom>
        </p:spPr>
      </p:pic>
      <p:sp>
        <p:nvSpPr>
          <p:cNvPr id="2" name="Holder 2"/>
          <p:cNvSpPr>
            <a:spLocks noGrp="1"/>
          </p:cNvSpPr>
          <p:nvPr>
            <p:ph type="title"/>
          </p:nvPr>
        </p:nvSpPr>
        <p:spPr>
          <a:xfrm>
            <a:off x="1126319" y="1386840"/>
            <a:ext cx="12385380" cy="615553"/>
          </a:xfrm>
          <a:prstGeom prst="rect">
            <a:avLst/>
          </a:prstGeom>
        </p:spPr>
        <p:txBody>
          <a:bodyPr wrap="square" lIns="0" tIns="0" rIns="0" bIns="0">
            <a:spAutoFit/>
          </a:bodyPr>
          <a:lstStyle>
            <a:lvl1pPr>
              <a:defRPr sz="4000" b="1" i="0">
                <a:solidFill>
                  <a:srgbClr val="061F80"/>
                </a:solidFill>
                <a:latin typeface="IBM Plex Sans"/>
                <a:cs typeface="IBM Plex Sans"/>
              </a:defRPr>
            </a:lvl1pPr>
          </a:lstStyle>
          <a:p>
            <a:endParaRPr/>
          </a:p>
        </p:txBody>
      </p:sp>
      <p:sp>
        <p:nvSpPr>
          <p:cNvPr id="3" name="Holder 3"/>
          <p:cNvSpPr>
            <a:spLocks noGrp="1"/>
          </p:cNvSpPr>
          <p:nvPr>
            <p:ph type="body" idx="1"/>
          </p:nvPr>
        </p:nvSpPr>
        <p:spPr>
          <a:xfrm>
            <a:off x="731901" y="1892808"/>
            <a:ext cx="13174218" cy="276999"/>
          </a:xfrm>
          <a:prstGeom prst="rect">
            <a:avLst/>
          </a:prstGeom>
        </p:spPr>
        <p:txBody>
          <a:bodyPr wrap="square" lIns="0" tIns="0" rIns="0" bIns="0">
            <a:spAutoFit/>
          </a:bodyPr>
          <a:lstStyle>
            <a:lvl1pPr>
              <a:defRPr/>
            </a:lvl1pPr>
          </a:lstStyle>
          <a:p>
            <a:endParaRPr/>
          </a:p>
        </p:txBody>
      </p:sp>
      <p:pic>
        <p:nvPicPr>
          <p:cNvPr id="8" name="bg object 16">
            <a:extLst>
              <a:ext uri="{FF2B5EF4-FFF2-40B4-BE49-F238E27FC236}">
                <a16:creationId xmlns:a16="http://schemas.microsoft.com/office/drawing/2014/main" id="{EEDE850D-ACB8-6449-8F2A-2650F204A72F}"/>
              </a:ext>
            </a:extLst>
          </p:cNvPr>
          <p:cNvPicPr/>
          <p:nvPr userDrawn="1"/>
        </p:nvPicPr>
        <p:blipFill>
          <a:blip r:embed="rId4" cstate="email">
            <a:extLst>
              <a:ext uri="{28A0092B-C50C-407E-A947-70E740481C1C}">
                <a14:useLocalDpi xmlns:a14="http://schemas.microsoft.com/office/drawing/2010/main"/>
              </a:ext>
            </a:extLst>
          </a:blip>
          <a:stretch>
            <a:fillRect/>
          </a:stretch>
        </p:blipFill>
        <p:spPr>
          <a:xfrm>
            <a:off x="13497241" y="7819453"/>
            <a:ext cx="607558" cy="243517"/>
          </a:xfrm>
          <a:prstGeom prst="rect">
            <a:avLst/>
          </a:prstGeom>
        </p:spPr>
      </p:pic>
      <p:sp>
        <p:nvSpPr>
          <p:cNvPr id="9" name="Holder 4">
            <a:extLst>
              <a:ext uri="{FF2B5EF4-FFF2-40B4-BE49-F238E27FC236}">
                <a16:creationId xmlns:a16="http://schemas.microsoft.com/office/drawing/2014/main" id="{9E3B9A9A-ECAB-4C4B-89C5-8E2788289F08}"/>
              </a:ext>
            </a:extLst>
          </p:cNvPr>
          <p:cNvSpPr>
            <a:spLocks noGrp="1"/>
          </p:cNvSpPr>
          <p:nvPr>
            <p:ph type="ftr" sz="quarter" idx="3"/>
          </p:nvPr>
        </p:nvSpPr>
        <p:spPr>
          <a:xfrm>
            <a:off x="6119929" y="7848575"/>
            <a:ext cx="2392680" cy="147733"/>
          </a:xfrm>
          <a:prstGeom prst="rect">
            <a:avLst/>
          </a:prstGeom>
        </p:spPr>
        <p:txBody>
          <a:bodyPr wrap="square" lIns="0" tIns="0" rIns="0" bIns="0">
            <a:spAutoFit/>
          </a:bodyPr>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0" name="Holder 5">
            <a:extLst>
              <a:ext uri="{FF2B5EF4-FFF2-40B4-BE49-F238E27FC236}">
                <a16:creationId xmlns:a16="http://schemas.microsoft.com/office/drawing/2014/main" id="{5D646AE8-6490-D44E-90B7-DAC2DBBFC6B9}"/>
              </a:ext>
            </a:extLst>
          </p:cNvPr>
          <p:cNvSpPr>
            <a:spLocks noGrp="1"/>
          </p:cNvSpPr>
          <p:nvPr>
            <p:ph type="dt" sz="half" idx="2"/>
          </p:nvPr>
        </p:nvSpPr>
        <p:spPr>
          <a:xfrm>
            <a:off x="881149" y="7848575"/>
            <a:ext cx="2135124" cy="147733"/>
          </a:xfrm>
          <a:prstGeom prst="rect">
            <a:avLst/>
          </a:prstGeom>
        </p:spPr>
        <p:txBody>
          <a:bodyPr wrap="square" lIns="0" tIns="0" rIns="0" bIns="0">
            <a:spAutoFit/>
          </a:bodyPr>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11" name="Holder 6">
            <a:extLst>
              <a:ext uri="{FF2B5EF4-FFF2-40B4-BE49-F238E27FC236}">
                <a16:creationId xmlns:a16="http://schemas.microsoft.com/office/drawing/2014/main" id="{BF985636-3AEA-2040-9130-B5F6156E856F}"/>
              </a:ext>
            </a:extLst>
          </p:cNvPr>
          <p:cNvSpPr>
            <a:spLocks noGrp="1"/>
          </p:cNvSpPr>
          <p:nvPr>
            <p:ph type="sldNum" sz="quarter" idx="4"/>
          </p:nvPr>
        </p:nvSpPr>
        <p:spPr>
          <a:xfrm>
            <a:off x="412488" y="7858330"/>
            <a:ext cx="237744" cy="147733"/>
          </a:xfrm>
          <a:prstGeom prst="rect">
            <a:avLst/>
          </a:prstGeom>
        </p:spPr>
        <p:txBody>
          <a:bodyPr wrap="square" lIns="0" tIns="0" rIns="0" bIns="0">
            <a:spAutoFit/>
          </a:bodyPr>
          <a:lstStyle>
            <a:lvl1pPr>
              <a:defRPr sz="960" b="0" i="0">
                <a:solidFill>
                  <a:schemeClr val="bg1"/>
                </a:solidFill>
                <a:latin typeface="IBM Plex Sans"/>
                <a:cs typeface="IBM Plex Sans"/>
              </a:defRPr>
            </a:lvl1pPr>
          </a:lstStyle>
          <a:p>
            <a:pPr marL="45720">
              <a:spcBef>
                <a:spcPts val="144"/>
              </a:spcBef>
            </a:pPr>
            <a:fld id="{81D60167-4931-47E6-BA6A-407CBD079E47}" type="slidenum">
              <a:rPr lang="en-GB" smtClean="0"/>
              <a:pPr marL="45720">
                <a:spcBef>
                  <a:spcPts val="144"/>
                </a:spcBef>
              </a:pPr>
              <a:t>‹#›</a:t>
            </a:fld>
            <a:endParaRPr lang="en-GB"/>
          </a:p>
        </p:txBody>
      </p:sp>
    </p:spTree>
    <p:extLst>
      <p:ext uri="{BB962C8B-B14F-4D97-AF65-F5344CB8AC3E}">
        <p14:creationId xmlns:p14="http://schemas.microsoft.com/office/powerpoint/2010/main" val="1019098789"/>
      </p:ext>
    </p:extLst>
  </p:cSld>
  <p:clrMap bg1="lt1" tx1="dk1" bg2="lt2" tx2="dk2" accent1="accent1" accent2="accent2" accent3="accent3" accent4="accent4" accent5="accent5" accent6="accent6" hlink="hlink" folHlink="folHlink"/>
  <p:sldLayoutIdLst>
    <p:sldLayoutId id="2147483668" r:id="rId1"/>
  </p:sldLayoutIdLst>
  <p:hf sldNum="0" hdr="0"/>
  <p:txStyles>
    <p:titleStyle>
      <a:lvl1pPr>
        <a:defRPr>
          <a:latin typeface="+mj-lt"/>
          <a:ea typeface="+mj-ea"/>
          <a:cs typeface="+mj-cs"/>
        </a:defRPr>
      </a:lvl1pPr>
    </p:titleStyle>
    <p:bodyStyle>
      <a:lvl1pPr marL="0">
        <a:defRPr>
          <a:latin typeface="+mn-lt"/>
          <a:ea typeface="+mn-ea"/>
          <a:cs typeface="+mn-cs"/>
        </a:defRPr>
      </a:lvl1pPr>
      <a:lvl2pPr marL="548640">
        <a:defRPr>
          <a:latin typeface="+mn-lt"/>
          <a:ea typeface="+mn-ea"/>
          <a:cs typeface="+mn-cs"/>
        </a:defRPr>
      </a:lvl2pPr>
      <a:lvl3pPr marL="1097280">
        <a:defRPr>
          <a:latin typeface="+mn-lt"/>
          <a:ea typeface="+mn-ea"/>
          <a:cs typeface="+mn-cs"/>
        </a:defRPr>
      </a:lvl3pPr>
      <a:lvl4pPr marL="1645920">
        <a:defRPr>
          <a:latin typeface="+mn-lt"/>
          <a:ea typeface="+mn-ea"/>
          <a:cs typeface="+mn-cs"/>
        </a:defRPr>
      </a:lvl4pPr>
      <a:lvl5pPr marL="2194560">
        <a:defRPr>
          <a:latin typeface="+mn-lt"/>
          <a:ea typeface="+mn-ea"/>
          <a:cs typeface="+mn-cs"/>
        </a:defRPr>
      </a:lvl5pPr>
      <a:lvl6pPr marL="2743200">
        <a:defRPr>
          <a:latin typeface="+mn-lt"/>
          <a:ea typeface="+mn-ea"/>
          <a:cs typeface="+mn-cs"/>
        </a:defRPr>
      </a:lvl6pPr>
      <a:lvl7pPr marL="3291840">
        <a:defRPr>
          <a:latin typeface="+mn-lt"/>
          <a:ea typeface="+mn-ea"/>
          <a:cs typeface="+mn-cs"/>
        </a:defRPr>
      </a:lvl7pPr>
      <a:lvl8pPr marL="3840480">
        <a:defRPr>
          <a:latin typeface="+mn-lt"/>
          <a:ea typeface="+mn-ea"/>
          <a:cs typeface="+mn-cs"/>
        </a:defRPr>
      </a:lvl8pPr>
      <a:lvl9pPr marL="4389120">
        <a:defRPr>
          <a:latin typeface="+mn-lt"/>
          <a:ea typeface="+mn-ea"/>
          <a:cs typeface="+mn-cs"/>
        </a:defRPr>
      </a:lvl9pPr>
    </p:bodyStyle>
    <p:otherStyle>
      <a:lvl1pPr marL="0">
        <a:defRPr>
          <a:latin typeface="+mn-lt"/>
          <a:ea typeface="+mn-ea"/>
          <a:cs typeface="+mn-cs"/>
        </a:defRPr>
      </a:lvl1pPr>
      <a:lvl2pPr marL="548640">
        <a:defRPr>
          <a:latin typeface="+mn-lt"/>
          <a:ea typeface="+mn-ea"/>
          <a:cs typeface="+mn-cs"/>
        </a:defRPr>
      </a:lvl2pPr>
      <a:lvl3pPr marL="1097280">
        <a:defRPr>
          <a:latin typeface="+mn-lt"/>
          <a:ea typeface="+mn-ea"/>
          <a:cs typeface="+mn-cs"/>
        </a:defRPr>
      </a:lvl3pPr>
      <a:lvl4pPr marL="1645920">
        <a:defRPr>
          <a:latin typeface="+mn-lt"/>
          <a:ea typeface="+mn-ea"/>
          <a:cs typeface="+mn-cs"/>
        </a:defRPr>
      </a:lvl4pPr>
      <a:lvl5pPr marL="2194560">
        <a:defRPr>
          <a:latin typeface="+mn-lt"/>
          <a:ea typeface="+mn-ea"/>
          <a:cs typeface="+mn-cs"/>
        </a:defRPr>
      </a:lvl5pPr>
      <a:lvl6pPr marL="2743200">
        <a:defRPr>
          <a:latin typeface="+mn-lt"/>
          <a:ea typeface="+mn-ea"/>
          <a:cs typeface="+mn-cs"/>
        </a:defRPr>
      </a:lvl6pPr>
      <a:lvl7pPr marL="3291840">
        <a:defRPr>
          <a:latin typeface="+mn-lt"/>
          <a:ea typeface="+mn-ea"/>
          <a:cs typeface="+mn-cs"/>
        </a:defRPr>
      </a:lvl7pPr>
      <a:lvl8pPr marL="3840480">
        <a:defRPr>
          <a:latin typeface="+mn-lt"/>
          <a:ea typeface="+mn-ea"/>
          <a:cs typeface="+mn-cs"/>
        </a:defRPr>
      </a:lvl8pPr>
      <a:lvl9pPr marL="438912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336499" y="307239"/>
            <a:ext cx="6627571" cy="6871411"/>
          </a:xfrm>
          <a:prstGeom prst="rect">
            <a:avLst/>
          </a:prstGeom>
        </p:spPr>
        <p:txBody>
          <a:bodyPr vert="horz" lIns="0" tIns="0" rIns="0" bIns="0" rtlCol="0" anchor="t">
            <a:noAutofit/>
          </a:bodyPr>
          <a:lstStyle/>
          <a:p>
            <a:r>
              <a:rPr lang="de-DE"/>
              <a:t>Mastertitelformat bearbeiten</a:t>
            </a:r>
            <a:endParaRPr lang="en-US" dirty="0"/>
          </a:p>
        </p:txBody>
      </p:sp>
      <p:sp>
        <p:nvSpPr>
          <p:cNvPr id="5" name="Text Placeholder"/>
          <p:cNvSpPr>
            <a:spLocks noGrp="1"/>
          </p:cNvSpPr>
          <p:nvPr>
            <p:ph type="body" idx="1"/>
          </p:nvPr>
        </p:nvSpPr>
        <p:spPr>
          <a:xfrm>
            <a:off x="7679511" y="307239"/>
            <a:ext cx="6598310" cy="6871411"/>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p:cNvSpPr>
            <a:spLocks noGrp="1"/>
          </p:cNvSpPr>
          <p:nvPr>
            <p:ph type="ftr" sz="quarter" idx="3"/>
          </p:nvPr>
        </p:nvSpPr>
        <p:spPr>
          <a:xfrm>
            <a:off x="365866" y="7680961"/>
            <a:ext cx="6583576" cy="266699"/>
          </a:xfrm>
          <a:prstGeom prst="rect">
            <a:avLst/>
          </a:prstGeom>
        </p:spPr>
        <p:txBody>
          <a:bodyPr vert="horz" lIns="0" tIns="0" rIns="0" bIns="0" rtlCol="0" anchor="ctr"/>
          <a:lstStyle>
            <a:lvl1pPr marL="0" marR="0" indent="0" algn="l" defTabSz="1097587" rtl="0" eaLnBrk="1" fontAlgn="auto" latinLnBrk="0" hangingPunct="1">
              <a:lnSpc>
                <a:spcPct val="100000"/>
              </a:lnSpc>
              <a:spcBef>
                <a:spcPts val="0"/>
              </a:spcBef>
              <a:spcAft>
                <a:spcPts val="0"/>
              </a:spcAft>
              <a:buClrTx/>
              <a:buSzTx/>
              <a:buFontTx/>
              <a:buNone/>
              <a:tabLst/>
              <a:defRPr sz="960" b="0" i="0">
                <a:solidFill>
                  <a:schemeClr val="tx1"/>
                </a:solidFill>
                <a:latin typeface="Arial" panose="020B0604020202020204" pitchFamily="34" charset="0"/>
              </a:defRPr>
            </a:lvl1pPr>
          </a:lstStyle>
          <a:p>
            <a:r>
              <a:rPr lang="en-US" dirty="0"/>
              <a:t>IBM Consulting / © 2021 IBM Corporation</a:t>
            </a:r>
          </a:p>
        </p:txBody>
      </p:sp>
      <p:sp>
        <p:nvSpPr>
          <p:cNvPr id="8" name="Slide Number Placeholder"/>
          <p:cNvSpPr>
            <a:spLocks noGrp="1"/>
          </p:cNvSpPr>
          <p:nvPr>
            <p:ph type="sldNum" sz="quarter" idx="4"/>
          </p:nvPr>
        </p:nvSpPr>
        <p:spPr>
          <a:xfrm>
            <a:off x="11338562" y="7680961"/>
            <a:ext cx="2925971" cy="266699"/>
          </a:xfrm>
          <a:prstGeom prst="rect">
            <a:avLst/>
          </a:prstGeom>
        </p:spPr>
        <p:txBody>
          <a:bodyPr vert="horz" lIns="0" tIns="0" rIns="0" bIns="0" rtlCol="0" anchor="ctr"/>
          <a:lstStyle>
            <a:lvl1pPr algn="r">
              <a:defRPr sz="96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544E71E3-6DAC-FC4B-AC7F-44984826E3F9}"/>
              </a:ext>
            </a:extLst>
          </p:cNvPr>
          <p:cNvGrpSpPr/>
          <p:nvPr userDrawn="1"/>
        </p:nvGrpSpPr>
        <p:grpSpPr>
          <a:xfrm>
            <a:off x="-175568" y="-176784"/>
            <a:ext cx="14982752" cy="8583168"/>
            <a:chOff x="-109730" y="-110490"/>
            <a:chExt cx="9364220" cy="5364480"/>
          </a:xfrm>
        </p:grpSpPr>
        <p:grpSp>
          <p:nvGrpSpPr>
            <p:cNvPr id="3" name="Group 2">
              <a:extLst>
                <a:ext uri="{FF2B5EF4-FFF2-40B4-BE49-F238E27FC236}">
                  <a16:creationId xmlns:a16="http://schemas.microsoft.com/office/drawing/2014/main" id="{6E0AFEE6-1E6F-984E-B462-9A25FB20F6BA}"/>
                </a:ext>
              </a:extLst>
            </p:cNvPr>
            <p:cNvGrpSpPr/>
            <p:nvPr userDrawn="1"/>
          </p:nvGrpSpPr>
          <p:grpSpPr>
            <a:xfrm>
              <a:off x="228600" y="-110490"/>
              <a:ext cx="8686732" cy="91440"/>
              <a:chOff x="228600" y="-110490"/>
              <a:chExt cx="8686732" cy="91440"/>
            </a:xfrm>
          </p:grpSpPr>
          <p:cxnSp>
            <p:nvCxnSpPr>
              <p:cNvPr id="93" name="Straight Connector 92">
                <a:extLst>
                  <a:ext uri="{C183D7F6-B498-43B3-948B-1728B52AA6E4}">
                    <adec:decorative xmlns:adec="http://schemas.microsoft.com/office/drawing/2017/decorative" val="1"/>
                  </a:ext>
                </a:extLst>
              </p:cNvPr>
              <p:cNvCxnSpPr>
                <a:cxnSpLocks/>
              </p:cNvCxnSpPr>
              <p:nvPr userDrawn="1"/>
            </p:nvCxnSpPr>
            <p:spPr bwMode="auto">
              <a:xfrm rot="5400000" flipH="1">
                <a:off x="182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a:cxnSpLocks/>
              </p:cNvCxnSpPr>
              <p:nvPr userDrawn="1"/>
            </p:nvCxnSpPr>
            <p:spPr bwMode="auto">
              <a:xfrm rot="5400000" flipH="1">
                <a:off x="2011679"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a:cxnSpLocks/>
              </p:cNvCxnSpPr>
              <p:nvPr userDrawn="1"/>
            </p:nvCxnSpPr>
            <p:spPr bwMode="auto">
              <a:xfrm rot="5400000" flipH="1">
                <a:off x="2240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a:cxnSpLocks/>
              </p:cNvCxnSpPr>
              <p:nvPr userDrawn="1"/>
            </p:nvCxnSpPr>
            <p:spPr bwMode="auto">
              <a:xfrm rot="5400000" flipH="1">
                <a:off x="2468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a:cxnSpLocks/>
              </p:cNvCxnSpPr>
              <p:nvPr userDrawn="1"/>
            </p:nvCxnSpPr>
            <p:spPr bwMode="auto">
              <a:xfrm rot="5400000" flipH="1">
                <a:off x="4297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a:cxnSpLocks/>
              </p:cNvCxnSpPr>
              <p:nvPr userDrawn="1"/>
            </p:nvCxnSpPr>
            <p:spPr bwMode="auto">
              <a:xfrm rot="5400000" flipH="1">
                <a:off x="4526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a:cxnSpLocks/>
              </p:cNvCxnSpPr>
              <p:nvPr userDrawn="1"/>
            </p:nvCxnSpPr>
            <p:spPr bwMode="auto">
              <a:xfrm rot="5400000" flipH="1">
                <a:off x="4754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a:cxnSpLocks/>
              </p:cNvCxnSpPr>
              <p:nvPr userDrawn="1"/>
            </p:nvCxnSpPr>
            <p:spPr bwMode="auto">
              <a:xfrm rot="5400000" flipH="1">
                <a:off x="6583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a:cxnSpLocks/>
              </p:cNvCxnSpPr>
              <p:nvPr userDrawn="1"/>
            </p:nvCxnSpPr>
            <p:spPr bwMode="auto">
              <a:xfrm rot="5400000" flipH="1">
                <a:off x="6812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a:cxnSpLocks/>
              </p:cNvCxnSpPr>
              <p:nvPr userDrawn="1"/>
            </p:nvCxnSpPr>
            <p:spPr bwMode="auto">
              <a:xfrm rot="5400000" flipH="1">
                <a:off x="7040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a:cxnSpLocks/>
              </p:cNvCxnSpPr>
              <p:nvPr userDrawn="1"/>
            </p:nvCxnSpPr>
            <p:spPr bwMode="auto">
              <a:xfrm rot="5400000" flipH="1">
                <a:off x="8869612"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C7B09D2-810D-054D-845C-938B4C7501D3}"/>
                </a:ext>
              </a:extLst>
            </p:cNvPr>
            <p:cNvGrpSpPr/>
            <p:nvPr userDrawn="1"/>
          </p:nvGrpSpPr>
          <p:grpSpPr>
            <a:xfrm>
              <a:off x="228600" y="5162550"/>
              <a:ext cx="8686732" cy="91440"/>
              <a:chOff x="228600" y="5162550"/>
              <a:chExt cx="8686732" cy="91440"/>
            </a:xfrm>
          </p:grpSpPr>
          <p:cxnSp>
            <p:nvCxnSpPr>
              <p:cNvPr id="82" name="Straight Connector 81">
                <a:extLst>
                  <a:ext uri="{C183D7F6-B498-43B3-948B-1728B52AA6E4}">
                    <adec:decorative xmlns:adec="http://schemas.microsoft.com/office/drawing/2017/decorative" val="1"/>
                  </a:ext>
                </a:extLst>
              </p:cNvPr>
              <p:cNvCxnSpPr>
                <a:cxnSpLocks/>
              </p:cNvCxnSpPr>
              <p:nvPr userDrawn="1"/>
            </p:nvCxnSpPr>
            <p:spPr bwMode="auto">
              <a:xfrm rot="5400000" flipH="1">
                <a:off x="182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a:cxnSpLocks/>
              </p:cNvCxnSpPr>
              <p:nvPr userDrawn="1"/>
            </p:nvCxnSpPr>
            <p:spPr bwMode="auto">
              <a:xfrm rot="5400000" flipH="1">
                <a:off x="2011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a:cxnSpLocks/>
              </p:cNvCxnSpPr>
              <p:nvPr userDrawn="1"/>
            </p:nvCxnSpPr>
            <p:spPr bwMode="auto">
              <a:xfrm rot="5400000" flipH="1">
                <a:off x="2240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a:cxnSpLocks/>
              </p:cNvCxnSpPr>
              <p:nvPr userDrawn="1"/>
            </p:nvCxnSpPr>
            <p:spPr bwMode="auto">
              <a:xfrm rot="5400000" flipH="1">
                <a:off x="2468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a:cxnSpLocks/>
              </p:cNvCxnSpPr>
              <p:nvPr userDrawn="1"/>
            </p:nvCxnSpPr>
            <p:spPr bwMode="auto">
              <a:xfrm rot="5400000" flipH="1">
                <a:off x="4297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a:cxnSpLocks/>
              </p:cNvCxnSpPr>
              <p:nvPr userDrawn="1"/>
            </p:nvCxnSpPr>
            <p:spPr bwMode="auto">
              <a:xfrm rot="5400000" flipH="1">
                <a:off x="4526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a:cxnSpLocks/>
              </p:cNvCxnSpPr>
              <p:nvPr userDrawn="1"/>
            </p:nvCxnSpPr>
            <p:spPr bwMode="auto">
              <a:xfrm rot="5400000" flipH="1">
                <a:off x="4754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a:cxnSpLocks/>
              </p:cNvCxnSpPr>
              <p:nvPr userDrawn="1"/>
            </p:nvCxnSpPr>
            <p:spPr bwMode="auto">
              <a:xfrm rot="5400000" flipH="1">
                <a:off x="6583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a:cxnSpLocks/>
              </p:cNvCxnSpPr>
              <p:nvPr userDrawn="1"/>
            </p:nvCxnSpPr>
            <p:spPr bwMode="auto">
              <a:xfrm rot="5400000" flipH="1">
                <a:off x="6812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a:cxnSpLocks/>
              </p:cNvCxnSpPr>
              <p:nvPr userDrawn="1"/>
            </p:nvCxnSpPr>
            <p:spPr bwMode="auto">
              <a:xfrm rot="5400000" flipH="1">
                <a:off x="7040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a:cxnSpLocks/>
              </p:cNvCxnSpPr>
              <p:nvPr userDrawn="1"/>
            </p:nvCxnSpPr>
            <p:spPr bwMode="auto">
              <a:xfrm rot="5400000" flipH="1">
                <a:off x="8869612"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D3689327-D98C-1249-A9FC-AC178B34CF09}"/>
                </a:ext>
              </a:extLst>
            </p:cNvPr>
            <p:cNvGrpSpPr/>
            <p:nvPr userDrawn="1"/>
          </p:nvGrpSpPr>
          <p:grpSpPr>
            <a:xfrm>
              <a:off x="-109730" y="231394"/>
              <a:ext cx="91440" cy="4680331"/>
              <a:chOff x="-109730" y="231394"/>
              <a:chExt cx="91440" cy="4680331"/>
            </a:xfrm>
          </p:grpSpPr>
          <p:cxnSp>
            <p:nvCxnSpPr>
              <p:cNvPr id="73" name="Straight Connector 72">
                <a:extLst>
                  <a:ext uri="{C183D7F6-B498-43B3-948B-1728B52AA6E4}">
                    <adec:decorative xmlns:adec="http://schemas.microsoft.com/office/drawing/2017/decorative" val="1"/>
                  </a:ext>
                </a:extLst>
              </p:cNvPr>
              <p:cNvCxnSpPr>
                <a:cxnSpLocks/>
              </p:cNvCxnSpPr>
              <p:nvPr userDrawn="1"/>
            </p:nvCxnSpPr>
            <p:spPr bwMode="auto">
              <a:xfrm flipH="1">
                <a:off x="-10973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a:cxnSpLocks/>
              </p:cNvCxnSpPr>
              <p:nvPr userDrawn="1"/>
            </p:nvCxnSpPr>
            <p:spPr bwMode="auto">
              <a:xfrm flipH="1">
                <a:off x="-10973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a:cxnSpLocks/>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a:cxnSpLocks/>
              </p:cNvCxnSpPr>
              <p:nvPr userDrawn="1"/>
            </p:nvCxnSpPr>
            <p:spPr bwMode="auto">
              <a:xfrm flipH="1">
                <a:off x="-10973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a:cxnSpLocks/>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a:cxnSpLocks/>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a:cxnSpLocks/>
              </p:cNvCxnSpPr>
              <p:nvPr userDrawn="1"/>
            </p:nvCxnSpPr>
            <p:spPr bwMode="auto">
              <a:xfrm flipH="1">
                <a:off x="-10973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a:cxnSpLocks/>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a:cxnSpLocks/>
              </p:cNvCxnSpPr>
              <p:nvPr userDrawn="1"/>
            </p:nvCxnSpPr>
            <p:spPr bwMode="auto">
              <a:xfrm flipH="1">
                <a:off x="-10973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7A2F807-1045-7D40-B220-9CBCE23F20AA}"/>
                </a:ext>
              </a:extLst>
            </p:cNvPr>
            <p:cNvGrpSpPr/>
            <p:nvPr userDrawn="1"/>
          </p:nvGrpSpPr>
          <p:grpSpPr>
            <a:xfrm>
              <a:off x="9163050" y="231394"/>
              <a:ext cx="91440" cy="4680331"/>
              <a:chOff x="9163050" y="231394"/>
              <a:chExt cx="91440" cy="4680331"/>
            </a:xfrm>
          </p:grpSpPr>
          <p:cxnSp>
            <p:nvCxnSpPr>
              <p:cNvPr id="64" name="Straight Connector 63">
                <a:extLst>
                  <a:ext uri="{C183D7F6-B498-43B3-948B-1728B52AA6E4}">
                    <adec:decorative xmlns:adec="http://schemas.microsoft.com/office/drawing/2017/decorative" val="1"/>
                  </a:ext>
                </a:extLst>
              </p:cNvPr>
              <p:cNvCxnSpPr>
                <a:cxnSpLocks/>
              </p:cNvCxnSpPr>
              <p:nvPr userDrawn="1"/>
            </p:nvCxnSpPr>
            <p:spPr bwMode="auto">
              <a:xfrm flipH="1">
                <a:off x="916305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a:cxnSpLocks/>
              </p:cNvCxnSpPr>
              <p:nvPr userDrawn="1"/>
            </p:nvCxnSpPr>
            <p:spPr bwMode="auto">
              <a:xfrm flipH="1">
                <a:off x="916305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a:cxnSpLocks/>
              </p:cNvCxnSpPr>
              <p:nvPr userDrawn="1"/>
            </p:nvCxnSpPr>
            <p:spPr bwMode="auto">
              <a:xfrm flipH="1">
                <a:off x="916305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a:cxnSpLocks/>
              </p:cNvCxnSpPr>
              <p:nvPr userDrawn="1"/>
            </p:nvCxnSpPr>
            <p:spPr bwMode="auto">
              <a:xfrm flipH="1">
                <a:off x="916305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a:cxnSpLocks/>
              </p:cNvCxnSpPr>
              <p:nvPr userDrawn="1"/>
            </p:nvCxnSpPr>
            <p:spPr bwMode="auto">
              <a:xfrm flipH="1">
                <a:off x="916305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a:cxnSpLocks/>
              </p:cNvCxnSpPr>
              <p:nvPr userDrawn="1"/>
            </p:nvCxnSpPr>
            <p:spPr bwMode="auto">
              <a:xfrm flipH="1">
                <a:off x="916305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a:cxnSpLocks/>
              </p:cNvCxnSpPr>
              <p:nvPr userDrawn="1"/>
            </p:nvCxnSpPr>
            <p:spPr bwMode="auto">
              <a:xfrm flipH="1">
                <a:off x="916305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a:cxnSpLocks/>
              </p:cNvCxnSpPr>
              <p:nvPr userDrawn="1"/>
            </p:nvCxnSpPr>
            <p:spPr bwMode="auto">
              <a:xfrm flipH="1">
                <a:off x="916305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a:cxnSpLocks/>
              </p:cNvCxnSpPr>
              <p:nvPr userDrawn="1"/>
            </p:nvCxnSpPr>
            <p:spPr bwMode="auto">
              <a:xfrm flipH="1">
                <a:off x="916305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07164474"/>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 id="2147483709" r:id="rId40"/>
    <p:sldLayoutId id="2147483710" r:id="rId41"/>
    <p:sldLayoutId id="2147483711" r:id="rId42"/>
    <p:sldLayoutId id="2147483712" r:id="rId43"/>
    <p:sldLayoutId id="2147483713" r:id="rId44"/>
    <p:sldLayoutId id="2147483714" r:id="rId45"/>
    <p:sldLayoutId id="2147483715" r:id="rId46"/>
    <p:sldLayoutId id="2147483716" r:id="rId47"/>
    <p:sldLayoutId id="2147483717"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Lst>
  <p:hf hdr="0" dt="0"/>
  <p:txStyles>
    <p:titleStyle>
      <a:lvl1pPr algn="l" rtl="0" eaLnBrk="1" fontAlgn="base" hangingPunct="1">
        <a:lnSpc>
          <a:spcPct val="90000"/>
        </a:lnSpc>
        <a:spcBef>
          <a:spcPct val="0"/>
        </a:spcBef>
        <a:spcAft>
          <a:spcPct val="0"/>
        </a:spcAft>
        <a:defRPr sz="384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3552">
          <a:solidFill>
            <a:srgbClr val="191919"/>
          </a:solidFill>
          <a:latin typeface="IBM Plex Sans" pitchFamily="34" charset="0"/>
        </a:defRPr>
      </a:lvl2pPr>
      <a:lvl3pPr algn="l" rtl="0" eaLnBrk="1" fontAlgn="base" hangingPunct="1">
        <a:lnSpc>
          <a:spcPct val="90000"/>
        </a:lnSpc>
        <a:spcBef>
          <a:spcPct val="0"/>
        </a:spcBef>
        <a:spcAft>
          <a:spcPct val="0"/>
        </a:spcAft>
        <a:defRPr sz="3552">
          <a:solidFill>
            <a:srgbClr val="191919"/>
          </a:solidFill>
          <a:latin typeface="IBM Plex Sans" pitchFamily="34" charset="0"/>
        </a:defRPr>
      </a:lvl3pPr>
      <a:lvl4pPr algn="l" rtl="0" eaLnBrk="1" fontAlgn="base" hangingPunct="1">
        <a:lnSpc>
          <a:spcPct val="90000"/>
        </a:lnSpc>
        <a:spcBef>
          <a:spcPct val="0"/>
        </a:spcBef>
        <a:spcAft>
          <a:spcPct val="0"/>
        </a:spcAft>
        <a:defRPr sz="3552">
          <a:solidFill>
            <a:srgbClr val="191919"/>
          </a:solidFill>
          <a:latin typeface="IBM Plex Sans" pitchFamily="34" charset="0"/>
        </a:defRPr>
      </a:lvl4pPr>
      <a:lvl5pPr algn="l" rtl="0" eaLnBrk="1" fontAlgn="base" hangingPunct="1">
        <a:lnSpc>
          <a:spcPct val="90000"/>
        </a:lnSpc>
        <a:spcBef>
          <a:spcPct val="0"/>
        </a:spcBef>
        <a:spcAft>
          <a:spcPct val="0"/>
        </a:spcAft>
        <a:defRPr sz="3552">
          <a:solidFill>
            <a:srgbClr val="191919"/>
          </a:solidFill>
          <a:latin typeface="IBM Plex Sans"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pitchFamily="34" charset="0"/>
        </a:defRPr>
      </a:lvl9pPr>
    </p:titleStyle>
    <p:bodyStyle>
      <a:lvl1pPr marL="0" indent="0" algn="l" rtl="0" eaLnBrk="1" fontAlgn="base" hangingPunct="1">
        <a:lnSpc>
          <a:spcPct val="100000"/>
        </a:lnSpc>
        <a:spcBef>
          <a:spcPts val="1760"/>
        </a:spcBef>
        <a:spcAft>
          <a:spcPct val="0"/>
        </a:spcAft>
        <a:buClr>
          <a:srgbClr val="6D6E70"/>
        </a:buClr>
        <a:buSzPct val="90000"/>
        <a:buFont typeface="IBM Plex Sans" pitchFamily="2" charset="2"/>
        <a:buNone/>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74323" indent="-277978" algn="l" rtl="0" eaLnBrk="1" fontAlgn="base" hangingPunct="1">
        <a:lnSpc>
          <a:spcPct val="100000"/>
        </a:lnSpc>
        <a:spcBef>
          <a:spcPts val="1760"/>
        </a:spcBef>
        <a:spcAft>
          <a:spcPct val="0"/>
        </a:spcAft>
        <a:buClrTx/>
        <a:buSzPct val="100000"/>
        <a:buFont typeface="IBM Plex Sans" charset="-120"/>
        <a:buChar char="–"/>
        <a:tabLst/>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48648" indent="-277978" algn="l" rtl="0" eaLnBrk="1" fontAlgn="base" hangingPunct="1">
        <a:lnSpc>
          <a:spcPct val="100000"/>
        </a:lnSpc>
        <a:spcBef>
          <a:spcPts val="1760"/>
        </a:spcBef>
        <a:spcAft>
          <a:spcPct val="0"/>
        </a:spcAft>
        <a:buClrTx/>
        <a:buSzPct val="100000"/>
        <a:buFont typeface="Arial" panose="020B0604020202020204" pitchFamily="34" charset="0"/>
        <a:buChar char="•"/>
        <a:tabLst/>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005853" indent="-277978" algn="l" rtl="0" eaLnBrk="1" fontAlgn="base" hangingPunct="1">
        <a:lnSpc>
          <a:spcPct val="100000"/>
        </a:lnSpc>
        <a:spcBef>
          <a:spcPts val="1760"/>
        </a:spcBef>
        <a:spcAft>
          <a:spcPct val="0"/>
        </a:spcAft>
        <a:buClrTx/>
        <a:buSzPct val="100000"/>
        <a:buFont typeface="IBM Plex Sans" charset="-120"/>
        <a:buChar char="–"/>
        <a:tabLst/>
        <a:defRPr sz="2240"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285256" indent="-277978" algn="l" rtl="0" eaLnBrk="1" fontAlgn="base" hangingPunct="1">
        <a:lnSpc>
          <a:spcPct val="100000"/>
        </a:lnSpc>
        <a:spcBef>
          <a:spcPts val="1760"/>
        </a:spcBef>
        <a:spcAft>
          <a:spcPct val="0"/>
        </a:spcAft>
        <a:buClrTx/>
        <a:buFont typeface="IBM Plex Sans" charset="-120"/>
        <a:buChar char="»"/>
        <a:tabLst/>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28">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04">
          <p15:clr>
            <a:srgbClr val="F26B43"/>
          </p15:clr>
        </p15:guide>
        <p15:guide id="17" orient="horz" pos="808">
          <p15:clr>
            <a:srgbClr val="F26B43"/>
          </p15:clr>
        </p15:guide>
        <p15:guide id="18" orient="horz" pos="1618">
          <p15:clr>
            <a:srgbClr val="F26B43"/>
          </p15:clr>
        </p15:guide>
        <p15:guide id="19" orient="horz" pos="1214">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6"/>
          <p:cNvSpPr>
            <a:spLocks noChangeArrowheads="1"/>
          </p:cNvSpPr>
          <p:nvPr userDrawn="1"/>
        </p:nvSpPr>
        <p:spPr bwMode="black">
          <a:xfrm>
            <a:off x="10814304" y="7886319"/>
            <a:ext cx="3662726" cy="196977"/>
          </a:xfrm>
          <a:prstGeom prst="rect">
            <a:avLst/>
          </a:prstGeom>
          <a:noFill/>
          <a:ln>
            <a:noFill/>
          </a:ln>
        </p:spPr>
        <p:txBody>
          <a:bodyPr wrap="square" lIns="0" tIns="0" rIns="0" bIns="0" anchor="ctr">
            <a:spAutoFit/>
          </a:bodyPr>
          <a:lstStyle/>
          <a:p>
            <a:pPr algn="r" defTabSz="1463040" fontAlgn="base">
              <a:spcBef>
                <a:spcPct val="0"/>
              </a:spcBef>
              <a:spcAft>
                <a:spcPct val="0"/>
              </a:spcAft>
            </a:pPr>
            <a:r>
              <a:rPr lang="en-US" sz="1280" dirty="0">
                <a:solidFill>
                  <a:prstClr val="white">
                    <a:lumMod val="50000"/>
                  </a:prstClr>
                </a:solidFill>
                <a:latin typeface="Arial"/>
              </a:rPr>
              <a:t>© 2017 IBM Corporation | IBM Confidential</a:t>
            </a:r>
          </a:p>
        </p:txBody>
      </p:sp>
      <p:sp>
        <p:nvSpPr>
          <p:cNvPr id="5" name="TextBox 4"/>
          <p:cNvSpPr txBox="1"/>
          <p:nvPr userDrawn="1"/>
        </p:nvSpPr>
        <p:spPr>
          <a:xfrm>
            <a:off x="167005" y="7891648"/>
            <a:ext cx="430403" cy="196977"/>
          </a:xfrm>
          <a:prstGeom prst="rect">
            <a:avLst/>
          </a:prstGeom>
          <a:noFill/>
          <a:ln>
            <a:noFill/>
          </a:ln>
        </p:spPr>
        <p:txBody>
          <a:bodyPr wrap="square" lIns="0" tIns="0" rIns="0" bIns="0" anchor="ctr">
            <a:spAutoFit/>
          </a:bodyPr>
          <a:lstStyle>
            <a:defPPr>
              <a:defRPr lang="en-US"/>
            </a:defPPr>
            <a:lvl1pPr algn="r" defTabSz="914400" fontAlgn="base">
              <a:spcBef>
                <a:spcPct val="0"/>
              </a:spcBef>
              <a:spcAft>
                <a:spcPct val="0"/>
              </a:spcAft>
              <a:defRPr sz="600">
                <a:solidFill>
                  <a:schemeClr val="bg1">
                    <a:lumMod val="50000"/>
                  </a:schemeClr>
                </a:solidFill>
                <a:latin typeface="Arial"/>
              </a:defRPr>
            </a:lvl1pPr>
          </a:lstStyle>
          <a:p>
            <a:pPr algn="ctr"/>
            <a:fld id="{1D524A37-889E-43E2-8310-5FFF780790E5}" type="slidenum">
              <a:rPr lang="en-US" sz="1280" smtClean="0">
                <a:solidFill>
                  <a:prstClr val="white">
                    <a:lumMod val="50000"/>
                  </a:prstClr>
                </a:solidFill>
              </a:rPr>
              <a:pPr algn="ctr"/>
              <a:t>‹#›</a:t>
            </a:fld>
            <a:endParaRPr lang="en-US" sz="1280" dirty="0">
              <a:solidFill>
                <a:prstClr val="white">
                  <a:lumMod val="50000"/>
                </a:prstClr>
              </a:solidFill>
            </a:endParaRPr>
          </a:p>
        </p:txBody>
      </p:sp>
    </p:spTree>
    <p:extLst>
      <p:ext uri="{BB962C8B-B14F-4D97-AF65-F5344CB8AC3E}">
        <p14:creationId xmlns:p14="http://schemas.microsoft.com/office/powerpoint/2010/main" val="1153803026"/>
      </p:ext>
    </p:extLst>
  </p:cSld>
  <p:clrMap bg1="dk1" tx1="lt1" bg2="dk2" tx2="lt2" accent1="accent1" accent2="accent2" accent3="accent3" accent4="accent4" accent5="accent5" accent6="accent6" hlink="hlink" folHlink="folHlink"/>
  <p:sldLayoutIdLst>
    <p:sldLayoutId id="2147483727" r:id="rId1"/>
  </p:sldLayoutIdLst>
  <p:hf sldNum="0" hdr="0" ftr="0" dt="0"/>
  <p:txStyles>
    <p:titleStyle>
      <a:lvl1pPr algn="l" rtl="0" eaLnBrk="1" fontAlgn="base" hangingPunct="1">
        <a:spcBef>
          <a:spcPct val="0"/>
        </a:spcBef>
        <a:spcAft>
          <a:spcPct val="0"/>
        </a:spcAft>
        <a:defRPr sz="2880" kern="1200" cap="none">
          <a:solidFill>
            <a:schemeClr val="bg2"/>
          </a:solidFill>
          <a:latin typeface="+mj-lt"/>
          <a:ea typeface="MS PGothic" panose="020B0600070205080204" pitchFamily="34" charset="-128"/>
          <a:cs typeface="ＭＳ Ｐゴシック" charset="0"/>
        </a:defRPr>
      </a:lvl1pPr>
      <a:lvl2pPr algn="l" rtl="0" eaLnBrk="1" fontAlgn="base" hangingPunct="1">
        <a:spcBef>
          <a:spcPct val="0"/>
        </a:spcBef>
        <a:spcAft>
          <a:spcPct val="0"/>
        </a:spcAft>
        <a:defRPr sz="2240">
          <a:solidFill>
            <a:srgbClr val="656565"/>
          </a:solidFill>
          <a:latin typeface="Arial" charset="0"/>
          <a:ea typeface="MS PGothic" panose="020B0600070205080204" pitchFamily="34" charset="-128"/>
          <a:cs typeface="ＭＳ Ｐゴシック" charset="0"/>
        </a:defRPr>
      </a:lvl2pPr>
      <a:lvl3pPr algn="l" rtl="0" eaLnBrk="1" fontAlgn="base" hangingPunct="1">
        <a:spcBef>
          <a:spcPct val="0"/>
        </a:spcBef>
        <a:spcAft>
          <a:spcPct val="0"/>
        </a:spcAft>
        <a:defRPr sz="2240">
          <a:solidFill>
            <a:srgbClr val="656565"/>
          </a:solidFill>
          <a:latin typeface="Arial" charset="0"/>
          <a:ea typeface="MS PGothic" panose="020B0600070205080204" pitchFamily="34" charset="-128"/>
          <a:cs typeface="ＭＳ Ｐゴシック" charset="0"/>
        </a:defRPr>
      </a:lvl3pPr>
      <a:lvl4pPr algn="l" rtl="0" eaLnBrk="1" fontAlgn="base" hangingPunct="1">
        <a:spcBef>
          <a:spcPct val="0"/>
        </a:spcBef>
        <a:spcAft>
          <a:spcPct val="0"/>
        </a:spcAft>
        <a:defRPr sz="2240">
          <a:solidFill>
            <a:srgbClr val="656565"/>
          </a:solidFill>
          <a:latin typeface="Arial" charset="0"/>
          <a:ea typeface="MS PGothic" panose="020B0600070205080204" pitchFamily="34" charset="-128"/>
          <a:cs typeface="ＭＳ Ｐゴシック" charset="0"/>
        </a:defRPr>
      </a:lvl4pPr>
      <a:lvl5pPr algn="l" rtl="0" eaLnBrk="1" fontAlgn="base" hangingPunct="1">
        <a:spcBef>
          <a:spcPct val="0"/>
        </a:spcBef>
        <a:spcAft>
          <a:spcPct val="0"/>
        </a:spcAft>
        <a:defRPr sz="2240">
          <a:solidFill>
            <a:srgbClr val="656565"/>
          </a:solidFill>
          <a:latin typeface="Arial" charset="0"/>
          <a:ea typeface="MS PGothic" panose="020B0600070205080204" pitchFamily="34" charset="-128"/>
          <a:cs typeface="ＭＳ Ｐゴシック" charset="0"/>
        </a:defRPr>
      </a:lvl5pPr>
      <a:lvl6pPr marL="731520" algn="l" rtl="0" eaLnBrk="1" fontAlgn="base" hangingPunct="1">
        <a:spcBef>
          <a:spcPct val="0"/>
        </a:spcBef>
        <a:spcAft>
          <a:spcPct val="0"/>
        </a:spcAft>
        <a:defRPr sz="3200">
          <a:solidFill>
            <a:schemeClr val="accent1"/>
          </a:solidFill>
          <a:latin typeface="Arial" charset="0"/>
          <a:ea typeface="ＭＳ Ｐゴシック" charset="0"/>
          <a:cs typeface="ＭＳ Ｐゴシック" charset="0"/>
        </a:defRPr>
      </a:lvl6pPr>
      <a:lvl7pPr marL="1463040" algn="l" rtl="0" eaLnBrk="1" fontAlgn="base" hangingPunct="1">
        <a:spcBef>
          <a:spcPct val="0"/>
        </a:spcBef>
        <a:spcAft>
          <a:spcPct val="0"/>
        </a:spcAft>
        <a:defRPr sz="3200">
          <a:solidFill>
            <a:schemeClr val="accent1"/>
          </a:solidFill>
          <a:latin typeface="Arial" charset="0"/>
          <a:ea typeface="ＭＳ Ｐゴシック" charset="0"/>
          <a:cs typeface="ＭＳ Ｐゴシック" charset="0"/>
        </a:defRPr>
      </a:lvl7pPr>
      <a:lvl8pPr marL="2194560" algn="l" rtl="0" eaLnBrk="1" fontAlgn="base" hangingPunct="1">
        <a:spcBef>
          <a:spcPct val="0"/>
        </a:spcBef>
        <a:spcAft>
          <a:spcPct val="0"/>
        </a:spcAft>
        <a:defRPr sz="3200">
          <a:solidFill>
            <a:schemeClr val="accent1"/>
          </a:solidFill>
          <a:latin typeface="Arial" charset="0"/>
          <a:ea typeface="ＭＳ Ｐゴシック" charset="0"/>
          <a:cs typeface="ＭＳ Ｐゴシック" charset="0"/>
        </a:defRPr>
      </a:lvl8pPr>
      <a:lvl9pPr marL="2926080" algn="l" rtl="0" eaLnBrk="1" fontAlgn="base" hangingPunct="1">
        <a:spcBef>
          <a:spcPct val="0"/>
        </a:spcBef>
        <a:spcAft>
          <a:spcPct val="0"/>
        </a:spcAft>
        <a:defRPr sz="3200">
          <a:solidFill>
            <a:schemeClr val="accent1"/>
          </a:solidFill>
          <a:latin typeface="Arial" charset="0"/>
          <a:ea typeface="ＭＳ Ｐゴシック" charset="0"/>
          <a:cs typeface="ＭＳ Ｐゴシック" charset="0"/>
        </a:defRPr>
      </a:lvl9pPr>
    </p:titleStyle>
    <p:bodyStyle>
      <a:lvl1pPr marL="548640" indent="-548640" algn="l" rtl="0" eaLnBrk="1" fontAlgn="base" hangingPunct="1">
        <a:spcBef>
          <a:spcPct val="20000"/>
        </a:spcBef>
        <a:spcAft>
          <a:spcPct val="0"/>
        </a:spcAft>
        <a:buFont typeface="Arial" pitchFamily="34" charset="0"/>
        <a:defRPr sz="1920" kern="1200">
          <a:solidFill>
            <a:srgbClr val="656565"/>
          </a:solidFill>
          <a:latin typeface="+mn-lt"/>
          <a:ea typeface="MS PGothic" panose="020B0600070205080204" pitchFamily="34" charset="-128"/>
          <a:cs typeface="ＭＳ Ｐゴシック" charset="0"/>
        </a:defRPr>
      </a:lvl1pPr>
      <a:lvl2pPr marL="731520" indent="-218440" algn="l" rtl="0" eaLnBrk="1" fontAlgn="base" hangingPunct="1">
        <a:spcBef>
          <a:spcPts val="480"/>
        </a:spcBef>
        <a:spcAft>
          <a:spcPct val="0"/>
        </a:spcAft>
        <a:buSzPct val="80000"/>
        <a:buFont typeface="Arial" pitchFamily="34" charset="0"/>
        <a:buChar char="•"/>
        <a:defRPr sz="1920" kern="1200">
          <a:solidFill>
            <a:srgbClr val="656565"/>
          </a:solidFill>
          <a:latin typeface="+mn-lt"/>
          <a:ea typeface="MS PGothic" panose="020B0600070205080204" pitchFamily="34" charset="-128"/>
          <a:cs typeface="+mn-cs"/>
        </a:defRPr>
      </a:lvl2pPr>
      <a:lvl3pPr marL="1097280" indent="-218440" algn="l" rtl="0" eaLnBrk="1" fontAlgn="base" hangingPunct="1">
        <a:spcBef>
          <a:spcPct val="20000"/>
        </a:spcBef>
        <a:spcAft>
          <a:spcPct val="0"/>
        </a:spcAft>
        <a:buFont typeface="Lucida Grande" charset="0"/>
        <a:buChar char="–"/>
        <a:defRPr sz="1920" kern="1200">
          <a:solidFill>
            <a:srgbClr val="656565"/>
          </a:solidFill>
          <a:latin typeface="+mn-lt"/>
          <a:ea typeface="MS PGothic" panose="020B0600070205080204" pitchFamily="34" charset="-128"/>
          <a:cs typeface="+mn-cs"/>
        </a:defRPr>
      </a:lvl3pPr>
      <a:lvl4pPr marL="1463040" indent="-218440" algn="l" rtl="0" eaLnBrk="1" fontAlgn="base" hangingPunct="1">
        <a:spcBef>
          <a:spcPct val="20000"/>
        </a:spcBef>
        <a:spcAft>
          <a:spcPct val="0"/>
        </a:spcAft>
        <a:buSzPct val="80000"/>
        <a:buFont typeface="Arial" pitchFamily="34" charset="0"/>
        <a:buChar char="•"/>
        <a:defRPr sz="1920" kern="1200">
          <a:solidFill>
            <a:srgbClr val="656565"/>
          </a:solidFill>
          <a:latin typeface="+mn-lt"/>
          <a:ea typeface="MS PGothic" panose="020B0600070205080204" pitchFamily="34" charset="-128"/>
          <a:cs typeface="+mn-cs"/>
        </a:defRPr>
      </a:lvl4pPr>
      <a:lvl5pPr marL="1828800" indent="-218440" algn="l" rtl="0" eaLnBrk="1" fontAlgn="base" hangingPunct="1">
        <a:spcBef>
          <a:spcPct val="20000"/>
        </a:spcBef>
        <a:spcAft>
          <a:spcPct val="0"/>
        </a:spcAft>
        <a:buFont typeface="Arial" pitchFamily="34" charset="0"/>
        <a:buChar char="»"/>
        <a:defRPr sz="1920" kern="1200">
          <a:solidFill>
            <a:srgbClr val="656565"/>
          </a:solidFill>
          <a:latin typeface="+mn-lt"/>
          <a:ea typeface="MS PGothic" panose="020B0600070205080204" pitchFamily="34" charset="-128"/>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Shape 4"/>
          <p:cNvSpPr>
            <a:spLocks noGrp="1"/>
          </p:cNvSpPr>
          <p:nvPr>
            <p:ph type="title"/>
          </p:nvPr>
        </p:nvSpPr>
        <p:spPr>
          <a:xfrm>
            <a:off x="485776" y="461010"/>
            <a:ext cx="11704320" cy="205741"/>
          </a:xfrm>
          <a:prstGeom prst="rect">
            <a:avLst/>
          </a:prstGeom>
          <a:ln w="3175">
            <a:miter lim="400000"/>
          </a:ln>
          <a:extLst>
            <a:ext uri="{C572A759-6A51-4108-AA02-DFA0A04FC94B}"/>
          </a:extLst>
        </p:spPr>
        <p:txBody>
          <a:bodyPr lIns="0" tIns="0" rIns="0" bIns="0"/>
          <a:lstStyle/>
          <a:p>
            <a:r>
              <a:rPr lang="en-US" dirty="0"/>
              <a:t>Click to edit Master title style</a:t>
            </a:r>
          </a:p>
        </p:txBody>
      </p:sp>
      <p:sp>
        <p:nvSpPr>
          <p:cNvPr id="1029" name="Shape 5"/>
          <p:cNvSpPr>
            <a:spLocks noGrp="1"/>
          </p:cNvSpPr>
          <p:nvPr>
            <p:ph type="body" idx="1"/>
          </p:nvPr>
        </p:nvSpPr>
        <p:spPr bwMode="auto">
          <a:xfrm>
            <a:off x="487680" y="727710"/>
            <a:ext cx="5730240" cy="530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txBody>
          <a:bodyPr vert="horz" wrap="square" lIns="0" tIns="0" rIns="0" bIns="0" numCol="1" anchor="t" anchorCtr="0" compatLnSpc="1">
            <a:prstTxWarp prst="textNoShape">
              <a:avLst/>
            </a:prstTxWarp>
          </a:bodyPr>
          <a:lstStyle/>
          <a:p>
            <a:pPr lvl="0"/>
            <a:r>
              <a:rPr lang="en-US" altLang="en-US" dirty="0">
                <a:sym typeface="HelvNeue Light for IBM"/>
              </a:rPr>
              <a:t>Title</a:t>
            </a:r>
          </a:p>
          <a:p>
            <a:pPr lvl="1"/>
            <a:r>
              <a:rPr lang="en-US" altLang="en-US" dirty="0">
                <a:sym typeface="HelvNeue Light for IBM"/>
              </a:rPr>
              <a:t>Body Text</a:t>
            </a:r>
          </a:p>
        </p:txBody>
      </p:sp>
      <p:sp>
        <p:nvSpPr>
          <p:cNvPr id="9" name="Rectangle 8"/>
          <p:cNvSpPr/>
          <p:nvPr/>
        </p:nvSpPr>
        <p:spPr>
          <a:xfrm>
            <a:off x="13927457" y="7520939"/>
            <a:ext cx="295275" cy="283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a:lnSpc>
                <a:spcPct val="90000"/>
              </a:lnSpc>
              <a:spcBef>
                <a:spcPts val="0"/>
              </a:spcBef>
              <a:spcAft>
                <a:spcPts val="0"/>
              </a:spcAft>
              <a:defRPr/>
            </a:pPr>
            <a:fld id="{C6A44020-9C9C-4CEE-879A-22B0C6B2ACA2}" type="slidenum">
              <a:rPr lang="en-US" sz="1261" kern="0">
                <a:solidFill>
                  <a:schemeClr val="bg1">
                    <a:lumMod val="50000"/>
                  </a:schemeClr>
                </a:solidFill>
                <a:sym typeface="Helvetica"/>
              </a:rPr>
              <a:pPr algn="ctr" eaLnBrk="1" fontAlgn="auto">
                <a:lnSpc>
                  <a:spcPct val="90000"/>
                </a:lnSpc>
                <a:spcBef>
                  <a:spcPts val="0"/>
                </a:spcBef>
                <a:spcAft>
                  <a:spcPts val="0"/>
                </a:spcAft>
                <a:defRPr/>
              </a:pPr>
              <a:t>‹#›</a:t>
            </a:fld>
            <a:endParaRPr lang="en-US" sz="1261" kern="0" dirty="0">
              <a:solidFill>
                <a:schemeClr val="bg1">
                  <a:lumMod val="50000"/>
                </a:schemeClr>
              </a:solidFill>
              <a:sym typeface="Helvetica"/>
            </a:endParaRPr>
          </a:p>
        </p:txBody>
      </p:sp>
    </p:spTree>
    <p:extLst>
      <p:ext uri="{BB962C8B-B14F-4D97-AF65-F5344CB8AC3E}">
        <p14:creationId xmlns:p14="http://schemas.microsoft.com/office/powerpoint/2010/main" val="1821024793"/>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Lst>
  <p:transition spd="med"/>
  <p:hf hdr="0" ftr="0" dt="0"/>
  <p:txStyles>
    <p:titleStyle>
      <a:lvl1pPr algn="l" defTabSz="729616" rtl="0" eaLnBrk="1" fontAlgn="base" hangingPunct="1">
        <a:lnSpc>
          <a:spcPct val="120000"/>
        </a:lnSpc>
        <a:spcBef>
          <a:spcPct val="0"/>
        </a:spcBef>
        <a:spcAft>
          <a:spcPct val="0"/>
        </a:spcAft>
        <a:defRPr sz="1261" b="1" cap="all">
          <a:solidFill>
            <a:srgbClr val="53585F"/>
          </a:solidFill>
          <a:latin typeface="+mj-lt"/>
          <a:ea typeface="Helvetica Neue"/>
          <a:cs typeface="Helvetica Neue"/>
          <a:sym typeface="Helvetica Neue"/>
        </a:defRPr>
      </a:lvl1pPr>
      <a:lvl2pPr algn="l" defTabSz="729616" rtl="0" eaLnBrk="1" fontAlgn="base" hangingPunct="1">
        <a:lnSpc>
          <a:spcPct val="120000"/>
        </a:lnSpc>
        <a:spcBef>
          <a:spcPct val="0"/>
        </a:spcBef>
        <a:spcAft>
          <a:spcPct val="0"/>
        </a:spcAft>
        <a:defRPr sz="1320" b="1">
          <a:solidFill>
            <a:srgbClr val="53585F"/>
          </a:solidFill>
          <a:latin typeface="Arial" panose="020B0604020202020204" pitchFamily="34" charset="0"/>
          <a:ea typeface="Helvetica Neue"/>
          <a:cs typeface="Helvetica Neue"/>
          <a:sym typeface="Helvetica Neue"/>
        </a:defRPr>
      </a:lvl2pPr>
      <a:lvl3pPr algn="l" defTabSz="729616" rtl="0" eaLnBrk="1" fontAlgn="base" hangingPunct="1">
        <a:lnSpc>
          <a:spcPct val="120000"/>
        </a:lnSpc>
        <a:spcBef>
          <a:spcPct val="0"/>
        </a:spcBef>
        <a:spcAft>
          <a:spcPct val="0"/>
        </a:spcAft>
        <a:defRPr sz="1320" b="1">
          <a:solidFill>
            <a:srgbClr val="53585F"/>
          </a:solidFill>
          <a:latin typeface="Arial" panose="020B0604020202020204" pitchFamily="34" charset="0"/>
          <a:ea typeface="Helvetica Neue"/>
          <a:cs typeface="Helvetica Neue"/>
          <a:sym typeface="Helvetica Neue"/>
        </a:defRPr>
      </a:lvl3pPr>
      <a:lvl4pPr algn="l" defTabSz="729616" rtl="0" eaLnBrk="1" fontAlgn="base" hangingPunct="1">
        <a:lnSpc>
          <a:spcPct val="120000"/>
        </a:lnSpc>
        <a:spcBef>
          <a:spcPct val="0"/>
        </a:spcBef>
        <a:spcAft>
          <a:spcPct val="0"/>
        </a:spcAft>
        <a:defRPr sz="1320" b="1">
          <a:solidFill>
            <a:srgbClr val="53585F"/>
          </a:solidFill>
          <a:latin typeface="Arial" panose="020B0604020202020204" pitchFamily="34" charset="0"/>
          <a:ea typeface="Helvetica Neue"/>
          <a:cs typeface="Helvetica Neue"/>
          <a:sym typeface="Helvetica Neue"/>
        </a:defRPr>
      </a:lvl4pPr>
      <a:lvl5pPr algn="l" defTabSz="729616" rtl="0" eaLnBrk="1" fontAlgn="base" hangingPunct="1">
        <a:lnSpc>
          <a:spcPct val="120000"/>
        </a:lnSpc>
        <a:spcBef>
          <a:spcPct val="0"/>
        </a:spcBef>
        <a:spcAft>
          <a:spcPct val="0"/>
        </a:spcAft>
        <a:defRPr sz="1320" b="1">
          <a:solidFill>
            <a:srgbClr val="53585F"/>
          </a:solidFill>
          <a:latin typeface="Arial" panose="020B0604020202020204" pitchFamily="34" charset="0"/>
          <a:ea typeface="Helvetica Neue"/>
          <a:cs typeface="Helvetica Neue"/>
          <a:sym typeface="Helvetica Neue"/>
        </a:defRPr>
      </a:lvl5pPr>
      <a:lvl6pPr marL="0" marR="0" indent="0" algn="l" defTabSz="1462933" eaLnBrk="1" latinLnBrk="0" hangingPunct="1">
        <a:lnSpc>
          <a:spcPct val="90000"/>
        </a:lnSpc>
        <a:spcBef>
          <a:spcPts val="0"/>
        </a:spcBef>
        <a:spcAft>
          <a:spcPts val="0"/>
        </a:spcAft>
        <a:buClrTx/>
        <a:buSzTx/>
        <a:buFontTx/>
        <a:buNone/>
        <a:tabLst/>
        <a:defRPr sz="3840" b="0" i="0" u="none" strike="noStrike" cap="none" spc="0" baseline="0">
          <a:ln>
            <a:noFill/>
          </a:ln>
          <a:solidFill>
            <a:srgbClr val="191919"/>
          </a:solidFill>
          <a:uFillTx/>
          <a:latin typeface="HelvNeue Light for IBM"/>
          <a:ea typeface="HelvNeue Light for IBM"/>
          <a:cs typeface="HelvNeue Light for IBM"/>
          <a:sym typeface="HelvNeue Light for IBM"/>
        </a:defRPr>
      </a:lvl6pPr>
      <a:lvl7pPr marL="0" marR="0" indent="0" algn="l" defTabSz="1462933" eaLnBrk="1" latinLnBrk="0" hangingPunct="1">
        <a:lnSpc>
          <a:spcPct val="90000"/>
        </a:lnSpc>
        <a:spcBef>
          <a:spcPts val="0"/>
        </a:spcBef>
        <a:spcAft>
          <a:spcPts val="0"/>
        </a:spcAft>
        <a:buClrTx/>
        <a:buSzTx/>
        <a:buFontTx/>
        <a:buNone/>
        <a:tabLst/>
        <a:defRPr sz="3840" b="0" i="0" u="none" strike="noStrike" cap="none" spc="0" baseline="0">
          <a:ln>
            <a:noFill/>
          </a:ln>
          <a:solidFill>
            <a:srgbClr val="191919"/>
          </a:solidFill>
          <a:uFillTx/>
          <a:latin typeface="HelvNeue Light for IBM"/>
          <a:ea typeface="HelvNeue Light for IBM"/>
          <a:cs typeface="HelvNeue Light for IBM"/>
          <a:sym typeface="HelvNeue Light for IBM"/>
        </a:defRPr>
      </a:lvl7pPr>
      <a:lvl8pPr marL="0" marR="0" indent="0" algn="l" defTabSz="1462933" eaLnBrk="1" latinLnBrk="0" hangingPunct="1">
        <a:lnSpc>
          <a:spcPct val="90000"/>
        </a:lnSpc>
        <a:spcBef>
          <a:spcPts val="0"/>
        </a:spcBef>
        <a:spcAft>
          <a:spcPts val="0"/>
        </a:spcAft>
        <a:buClrTx/>
        <a:buSzTx/>
        <a:buFontTx/>
        <a:buNone/>
        <a:tabLst/>
        <a:defRPr sz="3840" b="0" i="0" u="none" strike="noStrike" cap="none" spc="0" baseline="0">
          <a:ln>
            <a:noFill/>
          </a:ln>
          <a:solidFill>
            <a:srgbClr val="191919"/>
          </a:solidFill>
          <a:uFillTx/>
          <a:latin typeface="HelvNeue Light for IBM"/>
          <a:ea typeface="HelvNeue Light for IBM"/>
          <a:cs typeface="HelvNeue Light for IBM"/>
          <a:sym typeface="HelvNeue Light for IBM"/>
        </a:defRPr>
      </a:lvl8pPr>
      <a:lvl9pPr marL="0" marR="0" indent="0" algn="l" defTabSz="1462933" eaLnBrk="1" latinLnBrk="0" hangingPunct="1">
        <a:lnSpc>
          <a:spcPct val="90000"/>
        </a:lnSpc>
        <a:spcBef>
          <a:spcPts val="0"/>
        </a:spcBef>
        <a:spcAft>
          <a:spcPts val="0"/>
        </a:spcAft>
        <a:buClrTx/>
        <a:buSzTx/>
        <a:buFontTx/>
        <a:buNone/>
        <a:tabLst/>
        <a:defRPr sz="3840" b="0" i="0" u="none" strike="noStrike" cap="none" spc="0" baseline="0">
          <a:ln>
            <a:noFill/>
          </a:ln>
          <a:solidFill>
            <a:srgbClr val="191919"/>
          </a:solidFill>
          <a:uFillTx/>
          <a:latin typeface="HelvNeue Light for IBM"/>
          <a:ea typeface="HelvNeue Light for IBM"/>
          <a:cs typeface="HelvNeue Light for IBM"/>
          <a:sym typeface="HelvNeue Light for IBM"/>
        </a:defRPr>
      </a:lvl9pPr>
    </p:titleStyle>
    <p:bodyStyle>
      <a:lvl1pPr algn="l" defTabSz="1461136" rtl="0" eaLnBrk="1" fontAlgn="base" hangingPunct="1">
        <a:spcBef>
          <a:spcPts val="1440"/>
        </a:spcBef>
        <a:spcAft>
          <a:spcPct val="0"/>
        </a:spcAft>
        <a:buClr>
          <a:srgbClr val="6D6E70"/>
        </a:buClr>
        <a:buSzPct val="90000"/>
        <a:buFont typeface="Wingdings" panose="05000000000000000000" pitchFamily="2" charset="2"/>
        <a:defRPr sz="2400">
          <a:solidFill>
            <a:srgbClr val="01B1F2"/>
          </a:solidFill>
          <a:latin typeface="+mj-lt"/>
          <a:ea typeface="HelvNeue Light for IBM"/>
          <a:cs typeface="HelvNeue Light for IBM"/>
          <a:sym typeface="HelvNeue Light for IBM"/>
        </a:defRPr>
      </a:lvl1pPr>
      <a:lvl2pPr algn="l" defTabSz="1461136" rtl="0" eaLnBrk="1" fontAlgn="base" hangingPunct="1">
        <a:spcBef>
          <a:spcPts val="1440"/>
        </a:spcBef>
        <a:spcAft>
          <a:spcPct val="0"/>
        </a:spcAft>
        <a:buClr>
          <a:srgbClr val="6D6E70"/>
        </a:buClr>
        <a:buSzPct val="90000"/>
        <a:buFont typeface="Wingdings" panose="05000000000000000000" pitchFamily="2" charset="2"/>
        <a:defRPr sz="1320">
          <a:solidFill>
            <a:srgbClr val="6D6E70"/>
          </a:solidFill>
          <a:latin typeface="+mj-lt"/>
          <a:ea typeface="HelvNeue Light for IBM"/>
          <a:cs typeface="HelvNeue Light for IBM"/>
          <a:sym typeface="HelvNeue Light for IBM"/>
        </a:defRPr>
      </a:lvl2pPr>
      <a:lvl3pPr marL="1091566" algn="l" defTabSz="1461136" rtl="0" eaLnBrk="1" fontAlgn="base" hangingPunct="1">
        <a:spcBef>
          <a:spcPts val="1440"/>
        </a:spcBef>
        <a:spcAft>
          <a:spcPct val="0"/>
        </a:spcAft>
        <a:buClr>
          <a:srgbClr val="6D6E70"/>
        </a:buClr>
        <a:buSzPct val="90000"/>
        <a:buFont typeface="Wingdings" panose="05000000000000000000" pitchFamily="2" charset="2"/>
        <a:defRPr sz="2520">
          <a:solidFill>
            <a:srgbClr val="6D6E70"/>
          </a:solidFill>
          <a:latin typeface="HelvNeue Light for IBM"/>
          <a:ea typeface="HelvNeue Light for IBM"/>
          <a:cs typeface="HelvNeue Light for IBM"/>
          <a:sym typeface="HelvNeue Light for IBM"/>
        </a:defRPr>
      </a:lvl3pPr>
      <a:lvl4pPr algn="l" defTabSz="1461136" rtl="0" eaLnBrk="1" fontAlgn="base" hangingPunct="1">
        <a:lnSpc>
          <a:spcPct val="110000"/>
        </a:lnSpc>
        <a:spcBef>
          <a:spcPts val="2085"/>
        </a:spcBef>
        <a:spcAft>
          <a:spcPct val="0"/>
        </a:spcAft>
        <a:buClr>
          <a:srgbClr val="6D6E70"/>
        </a:buClr>
        <a:buFont typeface="Wingdings" panose="05000000000000000000" pitchFamily="2" charset="2"/>
        <a:defRPr sz="1200">
          <a:solidFill>
            <a:srgbClr val="575855"/>
          </a:solidFill>
          <a:latin typeface="+mj-lt"/>
          <a:ea typeface="HelvNeue Light for IBM"/>
          <a:cs typeface="HelvNeue Light for IBM"/>
          <a:sym typeface="HelvNeue Light for IBM"/>
        </a:defRPr>
      </a:lvl4pPr>
      <a:lvl5pPr marL="2463166" indent="-260986" algn="l" defTabSz="1461136" rtl="0" eaLnBrk="1" fontAlgn="base" hangingPunct="1">
        <a:spcBef>
          <a:spcPts val="1440"/>
        </a:spcBef>
        <a:spcAft>
          <a:spcPct val="0"/>
        </a:spcAft>
        <a:buClr>
          <a:srgbClr val="6D6E70"/>
        </a:buClr>
        <a:buSzPct val="100000"/>
        <a:buFont typeface="Wingdings" panose="05000000000000000000" pitchFamily="2" charset="2"/>
        <a:buChar char="»"/>
        <a:defRPr sz="2520">
          <a:solidFill>
            <a:srgbClr val="6D6E70"/>
          </a:solidFill>
          <a:latin typeface="HelvNeue Light for IBM"/>
          <a:ea typeface="HelvNeue Light for IBM"/>
          <a:cs typeface="HelvNeue Light for IBM"/>
          <a:sym typeface="HelvNeue Light for IBM"/>
        </a:defRPr>
      </a:lvl5pPr>
      <a:lvl6pPr marL="3195082" marR="0" indent="-261602" algn="l" defTabSz="1462933" rtl="0" eaLnBrk="1" latinLnBrk="0" hangingPunct="1">
        <a:lnSpc>
          <a:spcPct val="100000"/>
        </a:lnSpc>
        <a:spcBef>
          <a:spcPts val="1440"/>
        </a:spcBef>
        <a:spcAft>
          <a:spcPts val="0"/>
        </a:spcAft>
        <a:buClr>
          <a:srgbClr val="6D6E70"/>
        </a:buClr>
        <a:buSzPct val="100000"/>
        <a:buFont typeface="Wingdings"/>
        <a:buChar char="»"/>
        <a:tabLst/>
        <a:defRPr sz="2560" b="0" i="0" u="none" strike="noStrike" cap="none" spc="0" baseline="0">
          <a:ln>
            <a:noFill/>
          </a:ln>
          <a:solidFill>
            <a:srgbClr val="6D6E70"/>
          </a:solidFill>
          <a:uFillTx/>
          <a:latin typeface="HelvNeue Light for IBM"/>
          <a:ea typeface="HelvNeue Light for IBM"/>
          <a:cs typeface="HelvNeue Light for IBM"/>
          <a:sym typeface="HelvNeue Light for IBM"/>
        </a:defRPr>
      </a:lvl6pPr>
      <a:lvl7pPr marL="3926549" marR="0" indent="-261602" algn="l" defTabSz="1462933" rtl="0" eaLnBrk="1" latinLnBrk="0" hangingPunct="1">
        <a:lnSpc>
          <a:spcPct val="100000"/>
        </a:lnSpc>
        <a:spcBef>
          <a:spcPts val="1440"/>
        </a:spcBef>
        <a:spcAft>
          <a:spcPts val="0"/>
        </a:spcAft>
        <a:buClr>
          <a:srgbClr val="6D6E70"/>
        </a:buClr>
        <a:buSzPct val="100000"/>
        <a:buFont typeface="Wingdings"/>
        <a:buChar char="»"/>
        <a:tabLst/>
        <a:defRPr sz="2560" b="0" i="0" u="none" strike="noStrike" cap="none" spc="0" baseline="0">
          <a:ln>
            <a:noFill/>
          </a:ln>
          <a:solidFill>
            <a:srgbClr val="6D6E70"/>
          </a:solidFill>
          <a:uFillTx/>
          <a:latin typeface="HelvNeue Light for IBM"/>
          <a:ea typeface="HelvNeue Light for IBM"/>
          <a:cs typeface="HelvNeue Light for IBM"/>
          <a:sym typeface="HelvNeue Light for IBM"/>
        </a:defRPr>
      </a:lvl7pPr>
      <a:lvl8pPr marL="4658014" marR="0" indent="-261602" algn="l" defTabSz="1462933" rtl="0" eaLnBrk="1" latinLnBrk="0" hangingPunct="1">
        <a:lnSpc>
          <a:spcPct val="100000"/>
        </a:lnSpc>
        <a:spcBef>
          <a:spcPts val="1440"/>
        </a:spcBef>
        <a:spcAft>
          <a:spcPts val="0"/>
        </a:spcAft>
        <a:buClr>
          <a:srgbClr val="6D6E70"/>
        </a:buClr>
        <a:buSzPct val="100000"/>
        <a:buFont typeface="Wingdings"/>
        <a:buChar char="»"/>
        <a:tabLst/>
        <a:defRPr sz="2560" b="0" i="0" u="none" strike="noStrike" cap="none" spc="0" baseline="0">
          <a:ln>
            <a:noFill/>
          </a:ln>
          <a:solidFill>
            <a:srgbClr val="6D6E70"/>
          </a:solidFill>
          <a:uFillTx/>
          <a:latin typeface="HelvNeue Light for IBM"/>
          <a:ea typeface="HelvNeue Light for IBM"/>
          <a:cs typeface="HelvNeue Light for IBM"/>
          <a:sym typeface="HelvNeue Light for IBM"/>
        </a:defRPr>
      </a:lvl8pPr>
      <a:lvl9pPr marL="5389480" marR="0" indent="-261602" algn="l" defTabSz="1462933" rtl="0" eaLnBrk="1" latinLnBrk="0" hangingPunct="1">
        <a:lnSpc>
          <a:spcPct val="100000"/>
        </a:lnSpc>
        <a:spcBef>
          <a:spcPts val="1440"/>
        </a:spcBef>
        <a:spcAft>
          <a:spcPts val="0"/>
        </a:spcAft>
        <a:buClr>
          <a:srgbClr val="6D6E70"/>
        </a:buClr>
        <a:buSzPct val="100000"/>
        <a:buFont typeface="Wingdings"/>
        <a:buChar char="»"/>
        <a:tabLst/>
        <a:defRPr sz="2560" b="0" i="0" u="none" strike="noStrike" cap="none" spc="0" baseline="0">
          <a:ln>
            <a:noFill/>
          </a:ln>
          <a:solidFill>
            <a:srgbClr val="6D6E70"/>
          </a:solidFill>
          <a:uFillTx/>
          <a:latin typeface="HelvNeue Light for IBM"/>
          <a:ea typeface="HelvNeue Light for IBM"/>
          <a:cs typeface="HelvNeue Light for IBM"/>
          <a:sym typeface="HelvNeue Light for IBM"/>
        </a:defRPr>
      </a:lvl9pPr>
    </p:bodyStyle>
    <p:otherStyle>
      <a:lvl1pPr marL="0" marR="0" indent="0" algn="l" defTabSz="1462933" eaLnBrk="1" latinLnBrk="0" hangingPunct="1">
        <a:lnSpc>
          <a:spcPct val="9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Neue Light for IBM"/>
        </a:defRPr>
      </a:lvl1pPr>
      <a:lvl2pPr marL="0" marR="0" indent="0" algn="l" defTabSz="1462933" eaLnBrk="1" latinLnBrk="0" hangingPunct="1">
        <a:lnSpc>
          <a:spcPct val="9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Neue Light for IBM"/>
        </a:defRPr>
      </a:lvl2pPr>
      <a:lvl3pPr marL="0" marR="0" indent="0" algn="l" defTabSz="1462933" eaLnBrk="1" latinLnBrk="0" hangingPunct="1">
        <a:lnSpc>
          <a:spcPct val="9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Neue Light for IBM"/>
        </a:defRPr>
      </a:lvl3pPr>
      <a:lvl4pPr marL="0" marR="0" indent="0" algn="l" defTabSz="1462933" eaLnBrk="1" latinLnBrk="0" hangingPunct="1">
        <a:lnSpc>
          <a:spcPct val="9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Neue Light for IBM"/>
        </a:defRPr>
      </a:lvl4pPr>
      <a:lvl5pPr marL="0" marR="0" indent="0" algn="l" defTabSz="1462933" eaLnBrk="1" latinLnBrk="0" hangingPunct="1">
        <a:lnSpc>
          <a:spcPct val="9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Neue Light for IBM"/>
        </a:defRPr>
      </a:lvl5pPr>
      <a:lvl6pPr marL="0" marR="0" indent="0" algn="l" defTabSz="1462933" eaLnBrk="1" latinLnBrk="0" hangingPunct="1">
        <a:lnSpc>
          <a:spcPct val="9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Neue Light for IBM"/>
        </a:defRPr>
      </a:lvl6pPr>
      <a:lvl7pPr marL="0" marR="0" indent="0" algn="l" defTabSz="1462933" eaLnBrk="1" latinLnBrk="0" hangingPunct="1">
        <a:lnSpc>
          <a:spcPct val="9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Neue Light for IBM"/>
        </a:defRPr>
      </a:lvl7pPr>
      <a:lvl8pPr marL="0" marR="0" indent="0" algn="l" defTabSz="1462933" eaLnBrk="1" latinLnBrk="0" hangingPunct="1">
        <a:lnSpc>
          <a:spcPct val="9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Neue Light for IBM"/>
        </a:defRPr>
      </a:lvl8pPr>
      <a:lvl9pPr marL="0" marR="0" indent="0" algn="l" defTabSz="1462933" eaLnBrk="1" latinLnBrk="0" hangingPunct="1">
        <a:lnSpc>
          <a:spcPct val="90000"/>
        </a:lnSpc>
        <a:spcBef>
          <a:spcPts val="0"/>
        </a:spcBef>
        <a:spcAft>
          <a:spcPts val="0"/>
        </a:spcAft>
        <a:buClrTx/>
        <a:buSzTx/>
        <a:buFontTx/>
        <a:buNone/>
        <a:tabLst/>
        <a:defRPr sz="1280" b="0" i="0" u="none" strike="noStrike" cap="none" spc="0" baseline="0">
          <a:ln>
            <a:noFill/>
          </a:ln>
          <a:solidFill>
            <a:schemeClr val="tx1"/>
          </a:solidFill>
          <a:uFillTx/>
          <a:latin typeface="+mn-lt"/>
          <a:ea typeface="+mn-ea"/>
          <a:cs typeface="+mn-cs"/>
          <a:sym typeface="HelvNeue Light for IBM"/>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3867A0-40DE-4A49-83A4-57D31B2382D7}"/>
              </a:ext>
            </a:extLst>
          </p:cNvPr>
          <p:cNvSpPr>
            <a:spLocks noGrp="1"/>
          </p:cNvSpPr>
          <p:nvPr>
            <p:ph type="title"/>
          </p:nvPr>
        </p:nvSpPr>
        <p:spPr>
          <a:xfrm>
            <a:off x="1005840" y="438151"/>
            <a:ext cx="12618720" cy="15906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581B58-A82A-4D72-AE5C-3608ABDA9DBD}"/>
              </a:ext>
            </a:extLst>
          </p:cNvPr>
          <p:cNvSpPr>
            <a:spLocks noGrp="1"/>
          </p:cNvSpPr>
          <p:nvPr>
            <p:ph type="body" idx="1"/>
          </p:nvPr>
        </p:nvSpPr>
        <p:spPr>
          <a:xfrm>
            <a:off x="1005840" y="2190751"/>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6EA6F4-17AC-434B-A6A2-8E21F356ABE9}"/>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A1C209A5-D65E-47DF-B2F9-9B12FDC4E81A}" type="datetimeFigureOut">
              <a:rPr lang="en-US" smtClean="0"/>
              <a:t>8/15/2023</a:t>
            </a:fld>
            <a:endParaRPr lang="en-US"/>
          </a:p>
        </p:txBody>
      </p:sp>
      <p:sp>
        <p:nvSpPr>
          <p:cNvPr id="5" name="Footer Placeholder 4">
            <a:extLst>
              <a:ext uri="{FF2B5EF4-FFF2-40B4-BE49-F238E27FC236}">
                <a16:creationId xmlns:a16="http://schemas.microsoft.com/office/drawing/2014/main" id="{EE8828E6-79A2-4AF0-B8C8-CC174EB73E56}"/>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01470E-CC5D-4CDE-A219-2BDE70865441}"/>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441E0FA-FA47-433B-9841-AAC06DDDB8B0}" type="slidenum">
              <a:rPr lang="en-US" smtClean="0"/>
              <a:t>‹#›</a:t>
            </a:fld>
            <a:endParaRPr lang="en-US"/>
          </a:p>
        </p:txBody>
      </p:sp>
    </p:spTree>
    <p:extLst>
      <p:ext uri="{BB962C8B-B14F-4D97-AF65-F5344CB8AC3E}">
        <p14:creationId xmlns:p14="http://schemas.microsoft.com/office/powerpoint/2010/main" val="170366451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336499" y="307239"/>
            <a:ext cx="6627571" cy="6871411"/>
          </a:xfrm>
          <a:prstGeom prst="rect">
            <a:avLst/>
          </a:prstGeom>
        </p:spPr>
        <p:txBody>
          <a:bodyPr vert="horz" lIns="0" tIns="0" rIns="0" bIns="0" rtlCol="0" anchor="t">
            <a:noAutofit/>
          </a:bodyPr>
          <a:lstStyle/>
          <a:p>
            <a:r>
              <a:rPr lang="de-DE"/>
              <a:t>Mastertitelformat bearbeiten</a:t>
            </a:r>
            <a:endParaRPr lang="en-US" dirty="0"/>
          </a:p>
        </p:txBody>
      </p:sp>
      <p:sp>
        <p:nvSpPr>
          <p:cNvPr id="5" name="Text Placeholder"/>
          <p:cNvSpPr>
            <a:spLocks noGrp="1"/>
          </p:cNvSpPr>
          <p:nvPr>
            <p:ph type="body" idx="1"/>
          </p:nvPr>
        </p:nvSpPr>
        <p:spPr>
          <a:xfrm>
            <a:off x="7679511" y="307239"/>
            <a:ext cx="6598310" cy="6871411"/>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p:cNvSpPr>
            <a:spLocks noGrp="1"/>
          </p:cNvSpPr>
          <p:nvPr>
            <p:ph type="ftr" sz="quarter" idx="3"/>
          </p:nvPr>
        </p:nvSpPr>
        <p:spPr>
          <a:xfrm>
            <a:off x="365866" y="7680961"/>
            <a:ext cx="6583576" cy="266699"/>
          </a:xfrm>
          <a:prstGeom prst="rect">
            <a:avLst/>
          </a:prstGeom>
        </p:spPr>
        <p:txBody>
          <a:bodyPr vert="horz" lIns="0" tIns="0" rIns="0" bIns="0" rtlCol="0" anchor="ctr"/>
          <a:lstStyle>
            <a:lvl1pPr marL="0" marR="0" indent="0" algn="l" defTabSz="1097587" rtl="0" eaLnBrk="1" fontAlgn="auto" latinLnBrk="0" hangingPunct="1">
              <a:lnSpc>
                <a:spcPct val="100000"/>
              </a:lnSpc>
              <a:spcBef>
                <a:spcPts val="0"/>
              </a:spcBef>
              <a:spcAft>
                <a:spcPts val="0"/>
              </a:spcAft>
              <a:buClrTx/>
              <a:buSzTx/>
              <a:buFontTx/>
              <a:buNone/>
              <a:tabLst/>
              <a:defRPr sz="960" b="0" i="0">
                <a:solidFill>
                  <a:schemeClr val="tx1"/>
                </a:solidFill>
                <a:latin typeface="Arial" panose="020B0604020202020204" pitchFamily="34" charset="0"/>
              </a:defRPr>
            </a:lvl1pPr>
          </a:lstStyle>
          <a:p>
            <a:r>
              <a:rPr lang="en-US" dirty="0"/>
              <a:t>IBM Consulting / © 2022 IBM Corporation</a:t>
            </a:r>
          </a:p>
        </p:txBody>
      </p:sp>
      <p:sp>
        <p:nvSpPr>
          <p:cNvPr id="8" name="Slide Number Placeholder"/>
          <p:cNvSpPr>
            <a:spLocks noGrp="1"/>
          </p:cNvSpPr>
          <p:nvPr>
            <p:ph type="sldNum" sz="quarter" idx="4"/>
          </p:nvPr>
        </p:nvSpPr>
        <p:spPr>
          <a:xfrm>
            <a:off x="11338562" y="7680961"/>
            <a:ext cx="2925971" cy="266699"/>
          </a:xfrm>
          <a:prstGeom prst="rect">
            <a:avLst/>
          </a:prstGeom>
        </p:spPr>
        <p:txBody>
          <a:bodyPr vert="horz" lIns="0" tIns="0" rIns="0" bIns="0" rtlCol="0" anchor="ctr"/>
          <a:lstStyle>
            <a:lvl1pPr algn="r">
              <a:defRPr sz="96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544E71E3-6DAC-FC4B-AC7F-44984826E3F9}"/>
              </a:ext>
            </a:extLst>
          </p:cNvPr>
          <p:cNvGrpSpPr/>
          <p:nvPr userDrawn="1"/>
        </p:nvGrpSpPr>
        <p:grpSpPr>
          <a:xfrm>
            <a:off x="-175568" y="-176784"/>
            <a:ext cx="14982752" cy="8583168"/>
            <a:chOff x="-109730" y="-110490"/>
            <a:chExt cx="9364220" cy="5364480"/>
          </a:xfrm>
        </p:grpSpPr>
        <p:grpSp>
          <p:nvGrpSpPr>
            <p:cNvPr id="3" name="Group 2">
              <a:extLst>
                <a:ext uri="{FF2B5EF4-FFF2-40B4-BE49-F238E27FC236}">
                  <a16:creationId xmlns:a16="http://schemas.microsoft.com/office/drawing/2014/main" id="{6E0AFEE6-1E6F-984E-B462-9A25FB20F6BA}"/>
                </a:ext>
              </a:extLst>
            </p:cNvPr>
            <p:cNvGrpSpPr/>
            <p:nvPr userDrawn="1"/>
          </p:nvGrpSpPr>
          <p:grpSpPr>
            <a:xfrm>
              <a:off x="228600" y="-110490"/>
              <a:ext cx="8686732" cy="91440"/>
              <a:chOff x="228600" y="-110490"/>
              <a:chExt cx="8686732" cy="91440"/>
            </a:xfrm>
          </p:grpSpPr>
          <p:cxnSp>
            <p:nvCxnSpPr>
              <p:cNvPr id="93" name="Straight Connector 92">
                <a:extLst>
                  <a:ext uri="{C183D7F6-B498-43B3-948B-1728B52AA6E4}">
                    <adec:decorative xmlns:adec="http://schemas.microsoft.com/office/drawing/2017/decorative" val="1"/>
                  </a:ext>
                </a:extLst>
              </p:cNvPr>
              <p:cNvCxnSpPr>
                <a:cxnSpLocks/>
              </p:cNvCxnSpPr>
              <p:nvPr userDrawn="1"/>
            </p:nvCxnSpPr>
            <p:spPr bwMode="auto">
              <a:xfrm rot="5400000" flipH="1">
                <a:off x="182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a:cxnSpLocks/>
              </p:cNvCxnSpPr>
              <p:nvPr userDrawn="1"/>
            </p:nvCxnSpPr>
            <p:spPr bwMode="auto">
              <a:xfrm rot="5400000" flipH="1">
                <a:off x="2011679"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a:cxnSpLocks/>
              </p:cNvCxnSpPr>
              <p:nvPr userDrawn="1"/>
            </p:nvCxnSpPr>
            <p:spPr bwMode="auto">
              <a:xfrm rot="5400000" flipH="1">
                <a:off x="2240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a:cxnSpLocks/>
              </p:cNvCxnSpPr>
              <p:nvPr userDrawn="1"/>
            </p:nvCxnSpPr>
            <p:spPr bwMode="auto">
              <a:xfrm rot="5400000" flipH="1">
                <a:off x="2468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a:cxnSpLocks/>
              </p:cNvCxnSpPr>
              <p:nvPr userDrawn="1"/>
            </p:nvCxnSpPr>
            <p:spPr bwMode="auto">
              <a:xfrm rot="5400000" flipH="1">
                <a:off x="4297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a:cxnSpLocks/>
              </p:cNvCxnSpPr>
              <p:nvPr userDrawn="1"/>
            </p:nvCxnSpPr>
            <p:spPr bwMode="auto">
              <a:xfrm rot="5400000" flipH="1">
                <a:off x="4526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a:cxnSpLocks/>
              </p:cNvCxnSpPr>
              <p:nvPr userDrawn="1"/>
            </p:nvCxnSpPr>
            <p:spPr bwMode="auto">
              <a:xfrm rot="5400000" flipH="1">
                <a:off x="4754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a:cxnSpLocks/>
              </p:cNvCxnSpPr>
              <p:nvPr userDrawn="1"/>
            </p:nvCxnSpPr>
            <p:spPr bwMode="auto">
              <a:xfrm rot="5400000" flipH="1">
                <a:off x="6583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a:cxnSpLocks/>
              </p:cNvCxnSpPr>
              <p:nvPr userDrawn="1"/>
            </p:nvCxnSpPr>
            <p:spPr bwMode="auto">
              <a:xfrm rot="5400000" flipH="1">
                <a:off x="6812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a:cxnSpLocks/>
              </p:cNvCxnSpPr>
              <p:nvPr userDrawn="1"/>
            </p:nvCxnSpPr>
            <p:spPr bwMode="auto">
              <a:xfrm rot="5400000" flipH="1">
                <a:off x="7040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a:cxnSpLocks/>
              </p:cNvCxnSpPr>
              <p:nvPr userDrawn="1"/>
            </p:nvCxnSpPr>
            <p:spPr bwMode="auto">
              <a:xfrm rot="5400000" flipH="1">
                <a:off x="8869612"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C7B09D2-810D-054D-845C-938B4C7501D3}"/>
                </a:ext>
              </a:extLst>
            </p:cNvPr>
            <p:cNvGrpSpPr/>
            <p:nvPr userDrawn="1"/>
          </p:nvGrpSpPr>
          <p:grpSpPr>
            <a:xfrm>
              <a:off x="228600" y="5162550"/>
              <a:ext cx="8686732" cy="91440"/>
              <a:chOff x="228600" y="5162550"/>
              <a:chExt cx="8686732" cy="91440"/>
            </a:xfrm>
          </p:grpSpPr>
          <p:cxnSp>
            <p:nvCxnSpPr>
              <p:cNvPr id="82" name="Straight Connector 81">
                <a:extLst>
                  <a:ext uri="{C183D7F6-B498-43B3-948B-1728B52AA6E4}">
                    <adec:decorative xmlns:adec="http://schemas.microsoft.com/office/drawing/2017/decorative" val="1"/>
                  </a:ext>
                </a:extLst>
              </p:cNvPr>
              <p:cNvCxnSpPr>
                <a:cxnSpLocks/>
              </p:cNvCxnSpPr>
              <p:nvPr userDrawn="1"/>
            </p:nvCxnSpPr>
            <p:spPr bwMode="auto">
              <a:xfrm rot="5400000" flipH="1">
                <a:off x="182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a:cxnSpLocks/>
              </p:cNvCxnSpPr>
              <p:nvPr userDrawn="1"/>
            </p:nvCxnSpPr>
            <p:spPr bwMode="auto">
              <a:xfrm rot="5400000" flipH="1">
                <a:off x="2011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a:cxnSpLocks/>
              </p:cNvCxnSpPr>
              <p:nvPr userDrawn="1"/>
            </p:nvCxnSpPr>
            <p:spPr bwMode="auto">
              <a:xfrm rot="5400000" flipH="1">
                <a:off x="2240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a:cxnSpLocks/>
              </p:cNvCxnSpPr>
              <p:nvPr userDrawn="1"/>
            </p:nvCxnSpPr>
            <p:spPr bwMode="auto">
              <a:xfrm rot="5400000" flipH="1">
                <a:off x="2468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a:cxnSpLocks/>
              </p:cNvCxnSpPr>
              <p:nvPr userDrawn="1"/>
            </p:nvCxnSpPr>
            <p:spPr bwMode="auto">
              <a:xfrm rot="5400000" flipH="1">
                <a:off x="4297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a:cxnSpLocks/>
              </p:cNvCxnSpPr>
              <p:nvPr userDrawn="1"/>
            </p:nvCxnSpPr>
            <p:spPr bwMode="auto">
              <a:xfrm rot="5400000" flipH="1">
                <a:off x="4526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a:cxnSpLocks/>
              </p:cNvCxnSpPr>
              <p:nvPr userDrawn="1"/>
            </p:nvCxnSpPr>
            <p:spPr bwMode="auto">
              <a:xfrm rot="5400000" flipH="1">
                <a:off x="4754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a:cxnSpLocks/>
              </p:cNvCxnSpPr>
              <p:nvPr userDrawn="1"/>
            </p:nvCxnSpPr>
            <p:spPr bwMode="auto">
              <a:xfrm rot="5400000" flipH="1">
                <a:off x="6583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a:cxnSpLocks/>
              </p:cNvCxnSpPr>
              <p:nvPr userDrawn="1"/>
            </p:nvCxnSpPr>
            <p:spPr bwMode="auto">
              <a:xfrm rot="5400000" flipH="1">
                <a:off x="6812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a:cxnSpLocks/>
              </p:cNvCxnSpPr>
              <p:nvPr userDrawn="1"/>
            </p:nvCxnSpPr>
            <p:spPr bwMode="auto">
              <a:xfrm rot="5400000" flipH="1">
                <a:off x="7040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a:cxnSpLocks/>
              </p:cNvCxnSpPr>
              <p:nvPr userDrawn="1"/>
            </p:nvCxnSpPr>
            <p:spPr bwMode="auto">
              <a:xfrm rot="5400000" flipH="1">
                <a:off x="8869612"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D3689327-D98C-1249-A9FC-AC178B34CF09}"/>
                </a:ext>
              </a:extLst>
            </p:cNvPr>
            <p:cNvGrpSpPr/>
            <p:nvPr userDrawn="1"/>
          </p:nvGrpSpPr>
          <p:grpSpPr>
            <a:xfrm>
              <a:off x="-109730" y="231394"/>
              <a:ext cx="91440" cy="4680331"/>
              <a:chOff x="-109730" y="231394"/>
              <a:chExt cx="91440" cy="4680331"/>
            </a:xfrm>
          </p:grpSpPr>
          <p:cxnSp>
            <p:nvCxnSpPr>
              <p:cNvPr id="73" name="Straight Connector 72">
                <a:extLst>
                  <a:ext uri="{C183D7F6-B498-43B3-948B-1728B52AA6E4}">
                    <adec:decorative xmlns:adec="http://schemas.microsoft.com/office/drawing/2017/decorative" val="1"/>
                  </a:ext>
                </a:extLst>
              </p:cNvPr>
              <p:cNvCxnSpPr>
                <a:cxnSpLocks/>
              </p:cNvCxnSpPr>
              <p:nvPr userDrawn="1"/>
            </p:nvCxnSpPr>
            <p:spPr bwMode="auto">
              <a:xfrm flipH="1">
                <a:off x="-10973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a:cxnSpLocks/>
              </p:cNvCxnSpPr>
              <p:nvPr userDrawn="1"/>
            </p:nvCxnSpPr>
            <p:spPr bwMode="auto">
              <a:xfrm flipH="1">
                <a:off x="-10973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a:cxnSpLocks/>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a:cxnSpLocks/>
              </p:cNvCxnSpPr>
              <p:nvPr userDrawn="1"/>
            </p:nvCxnSpPr>
            <p:spPr bwMode="auto">
              <a:xfrm flipH="1">
                <a:off x="-10973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a:cxnSpLocks/>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a:cxnSpLocks/>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a:cxnSpLocks/>
              </p:cNvCxnSpPr>
              <p:nvPr userDrawn="1"/>
            </p:nvCxnSpPr>
            <p:spPr bwMode="auto">
              <a:xfrm flipH="1">
                <a:off x="-10973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a:cxnSpLocks/>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a:cxnSpLocks/>
              </p:cNvCxnSpPr>
              <p:nvPr userDrawn="1"/>
            </p:nvCxnSpPr>
            <p:spPr bwMode="auto">
              <a:xfrm flipH="1">
                <a:off x="-10973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7A2F807-1045-7D40-B220-9CBCE23F20AA}"/>
                </a:ext>
              </a:extLst>
            </p:cNvPr>
            <p:cNvGrpSpPr/>
            <p:nvPr userDrawn="1"/>
          </p:nvGrpSpPr>
          <p:grpSpPr>
            <a:xfrm>
              <a:off x="9163050" y="231394"/>
              <a:ext cx="91440" cy="4680331"/>
              <a:chOff x="9163050" y="231394"/>
              <a:chExt cx="91440" cy="4680331"/>
            </a:xfrm>
          </p:grpSpPr>
          <p:cxnSp>
            <p:nvCxnSpPr>
              <p:cNvPr id="64" name="Straight Connector 63">
                <a:extLst>
                  <a:ext uri="{C183D7F6-B498-43B3-948B-1728B52AA6E4}">
                    <adec:decorative xmlns:adec="http://schemas.microsoft.com/office/drawing/2017/decorative" val="1"/>
                  </a:ext>
                </a:extLst>
              </p:cNvPr>
              <p:cNvCxnSpPr>
                <a:cxnSpLocks/>
              </p:cNvCxnSpPr>
              <p:nvPr userDrawn="1"/>
            </p:nvCxnSpPr>
            <p:spPr bwMode="auto">
              <a:xfrm flipH="1">
                <a:off x="916305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a:cxnSpLocks/>
              </p:cNvCxnSpPr>
              <p:nvPr userDrawn="1"/>
            </p:nvCxnSpPr>
            <p:spPr bwMode="auto">
              <a:xfrm flipH="1">
                <a:off x="916305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a:cxnSpLocks/>
              </p:cNvCxnSpPr>
              <p:nvPr userDrawn="1"/>
            </p:nvCxnSpPr>
            <p:spPr bwMode="auto">
              <a:xfrm flipH="1">
                <a:off x="916305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a:cxnSpLocks/>
              </p:cNvCxnSpPr>
              <p:nvPr userDrawn="1"/>
            </p:nvCxnSpPr>
            <p:spPr bwMode="auto">
              <a:xfrm flipH="1">
                <a:off x="916305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a:cxnSpLocks/>
              </p:cNvCxnSpPr>
              <p:nvPr userDrawn="1"/>
            </p:nvCxnSpPr>
            <p:spPr bwMode="auto">
              <a:xfrm flipH="1">
                <a:off x="916305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a:cxnSpLocks/>
              </p:cNvCxnSpPr>
              <p:nvPr userDrawn="1"/>
            </p:nvCxnSpPr>
            <p:spPr bwMode="auto">
              <a:xfrm flipH="1">
                <a:off x="916305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a:cxnSpLocks/>
              </p:cNvCxnSpPr>
              <p:nvPr userDrawn="1"/>
            </p:nvCxnSpPr>
            <p:spPr bwMode="auto">
              <a:xfrm flipH="1">
                <a:off x="916305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a:cxnSpLocks/>
              </p:cNvCxnSpPr>
              <p:nvPr userDrawn="1"/>
            </p:nvCxnSpPr>
            <p:spPr bwMode="auto">
              <a:xfrm flipH="1">
                <a:off x="916305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a:cxnSpLocks/>
              </p:cNvCxnSpPr>
              <p:nvPr userDrawn="1"/>
            </p:nvCxnSpPr>
            <p:spPr bwMode="auto">
              <a:xfrm flipH="1">
                <a:off x="916305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0708150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 id="2147484028" r:id="rId22"/>
    <p:sldLayoutId id="2147484029" r:id="rId23"/>
    <p:sldLayoutId id="2147484030" r:id="rId24"/>
    <p:sldLayoutId id="2147484031" r:id="rId25"/>
    <p:sldLayoutId id="2147484032" r:id="rId26"/>
    <p:sldLayoutId id="2147484033" r:id="rId27"/>
    <p:sldLayoutId id="2147484034" r:id="rId28"/>
    <p:sldLayoutId id="2147484035" r:id="rId29"/>
    <p:sldLayoutId id="2147484036" r:id="rId30"/>
    <p:sldLayoutId id="2147484037" r:id="rId31"/>
    <p:sldLayoutId id="2147484038" r:id="rId32"/>
    <p:sldLayoutId id="2147484039" r:id="rId33"/>
    <p:sldLayoutId id="2147484040" r:id="rId34"/>
    <p:sldLayoutId id="2147484041" r:id="rId35"/>
    <p:sldLayoutId id="2147484042" r:id="rId36"/>
    <p:sldLayoutId id="2147484043" r:id="rId37"/>
    <p:sldLayoutId id="2147484044" r:id="rId38"/>
    <p:sldLayoutId id="2147484045" r:id="rId39"/>
    <p:sldLayoutId id="2147484046" r:id="rId40"/>
    <p:sldLayoutId id="2147484047" r:id="rId41"/>
    <p:sldLayoutId id="2147484048" r:id="rId42"/>
    <p:sldLayoutId id="2147484049" r:id="rId43"/>
    <p:sldLayoutId id="2147484050" r:id="rId44"/>
    <p:sldLayoutId id="2147484051" r:id="rId45"/>
    <p:sldLayoutId id="2147484052" r:id="rId46"/>
    <p:sldLayoutId id="2147484053" r:id="rId47"/>
    <p:sldLayoutId id="2147484054" r:id="rId48"/>
    <p:sldLayoutId id="2147484055" r:id="rId49"/>
    <p:sldLayoutId id="2147484056" r:id="rId50"/>
    <p:sldLayoutId id="2147484057" r:id="rId51"/>
    <p:sldLayoutId id="2147484058" r:id="rId52"/>
    <p:sldLayoutId id="2147484059" r:id="rId53"/>
    <p:sldLayoutId id="2147484060" r:id="rId54"/>
    <p:sldLayoutId id="2147484061" r:id="rId55"/>
    <p:sldLayoutId id="2147484062" r:id="rId56"/>
    <p:sldLayoutId id="2147485098" r:id="rId57"/>
  </p:sldLayoutIdLst>
  <p:hf hdr="0" dt="0"/>
  <p:txStyles>
    <p:titleStyle>
      <a:lvl1pPr algn="l" rtl="0" eaLnBrk="1" fontAlgn="base" hangingPunct="1">
        <a:lnSpc>
          <a:spcPct val="90000"/>
        </a:lnSpc>
        <a:spcBef>
          <a:spcPct val="0"/>
        </a:spcBef>
        <a:spcAft>
          <a:spcPct val="0"/>
        </a:spcAft>
        <a:defRPr sz="384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3552">
          <a:solidFill>
            <a:srgbClr val="191919"/>
          </a:solidFill>
          <a:latin typeface="IBM Plex Sans" pitchFamily="34" charset="0"/>
        </a:defRPr>
      </a:lvl2pPr>
      <a:lvl3pPr algn="l" rtl="0" eaLnBrk="1" fontAlgn="base" hangingPunct="1">
        <a:lnSpc>
          <a:spcPct val="90000"/>
        </a:lnSpc>
        <a:spcBef>
          <a:spcPct val="0"/>
        </a:spcBef>
        <a:spcAft>
          <a:spcPct val="0"/>
        </a:spcAft>
        <a:defRPr sz="3552">
          <a:solidFill>
            <a:srgbClr val="191919"/>
          </a:solidFill>
          <a:latin typeface="IBM Plex Sans" pitchFamily="34" charset="0"/>
        </a:defRPr>
      </a:lvl3pPr>
      <a:lvl4pPr algn="l" rtl="0" eaLnBrk="1" fontAlgn="base" hangingPunct="1">
        <a:lnSpc>
          <a:spcPct val="90000"/>
        </a:lnSpc>
        <a:spcBef>
          <a:spcPct val="0"/>
        </a:spcBef>
        <a:spcAft>
          <a:spcPct val="0"/>
        </a:spcAft>
        <a:defRPr sz="3552">
          <a:solidFill>
            <a:srgbClr val="191919"/>
          </a:solidFill>
          <a:latin typeface="IBM Plex Sans" pitchFamily="34" charset="0"/>
        </a:defRPr>
      </a:lvl4pPr>
      <a:lvl5pPr algn="l" rtl="0" eaLnBrk="1" fontAlgn="base" hangingPunct="1">
        <a:lnSpc>
          <a:spcPct val="90000"/>
        </a:lnSpc>
        <a:spcBef>
          <a:spcPct val="0"/>
        </a:spcBef>
        <a:spcAft>
          <a:spcPct val="0"/>
        </a:spcAft>
        <a:defRPr sz="3552">
          <a:solidFill>
            <a:srgbClr val="191919"/>
          </a:solidFill>
          <a:latin typeface="IBM Plex Sans"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pitchFamily="34" charset="0"/>
        </a:defRPr>
      </a:lvl9pPr>
    </p:titleStyle>
    <p:bodyStyle>
      <a:lvl1pPr marL="0" indent="0" algn="l" rtl="0" eaLnBrk="1" fontAlgn="base" hangingPunct="1">
        <a:lnSpc>
          <a:spcPct val="100000"/>
        </a:lnSpc>
        <a:spcBef>
          <a:spcPts val="1760"/>
        </a:spcBef>
        <a:spcAft>
          <a:spcPct val="0"/>
        </a:spcAft>
        <a:buClr>
          <a:srgbClr val="6D6E70"/>
        </a:buClr>
        <a:buSzPct val="90000"/>
        <a:buFont typeface="IBM Plex Sans" pitchFamily="2" charset="2"/>
        <a:buNone/>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74323" indent="-277978" algn="l" rtl="0" eaLnBrk="1" fontAlgn="base" hangingPunct="1">
        <a:lnSpc>
          <a:spcPct val="100000"/>
        </a:lnSpc>
        <a:spcBef>
          <a:spcPts val="1760"/>
        </a:spcBef>
        <a:spcAft>
          <a:spcPct val="0"/>
        </a:spcAft>
        <a:buClrTx/>
        <a:buSzPct val="100000"/>
        <a:buFont typeface="IBM Plex Sans" charset="-120"/>
        <a:buChar char="–"/>
        <a:tabLst/>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48648" indent="-277978" algn="l" rtl="0" eaLnBrk="1" fontAlgn="base" hangingPunct="1">
        <a:lnSpc>
          <a:spcPct val="100000"/>
        </a:lnSpc>
        <a:spcBef>
          <a:spcPts val="1760"/>
        </a:spcBef>
        <a:spcAft>
          <a:spcPct val="0"/>
        </a:spcAft>
        <a:buClrTx/>
        <a:buSzPct val="100000"/>
        <a:buFont typeface="Arial" panose="020B0604020202020204" pitchFamily="34" charset="0"/>
        <a:buChar char="•"/>
        <a:tabLst/>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005853" indent="-277978" algn="l" rtl="0" eaLnBrk="1" fontAlgn="base" hangingPunct="1">
        <a:lnSpc>
          <a:spcPct val="100000"/>
        </a:lnSpc>
        <a:spcBef>
          <a:spcPts val="1760"/>
        </a:spcBef>
        <a:spcAft>
          <a:spcPct val="0"/>
        </a:spcAft>
        <a:buClrTx/>
        <a:buSzPct val="100000"/>
        <a:buFont typeface="IBM Plex Sans" charset="-120"/>
        <a:buChar char="–"/>
        <a:tabLst/>
        <a:defRPr sz="2240"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285256" indent="-277978" algn="l" rtl="0" eaLnBrk="1" fontAlgn="base" hangingPunct="1">
        <a:lnSpc>
          <a:spcPct val="100000"/>
        </a:lnSpc>
        <a:spcBef>
          <a:spcPts val="1760"/>
        </a:spcBef>
        <a:spcAft>
          <a:spcPct val="0"/>
        </a:spcAft>
        <a:buClrTx/>
        <a:buFont typeface="IBM Plex Sans" charset="-120"/>
        <a:buChar char="»"/>
        <a:tabLst/>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8986" userDrawn="1">
          <p15:clr>
            <a:srgbClr val="F26B43"/>
          </p15:clr>
        </p15:guide>
        <p15:guide id="4" orient="horz" pos="4525" userDrawn="1">
          <p15:clr>
            <a:srgbClr val="F26B43"/>
          </p15:clr>
        </p15:guide>
        <p15:guide id="5" orient="horz" pos="4950" userDrawn="1">
          <p15:clr>
            <a:srgbClr val="F26B43"/>
          </p15:clr>
        </p15:guide>
        <p15:guide id="6" pos="4608" userDrawn="1">
          <p15:clr>
            <a:srgbClr val="F26B43"/>
          </p15:clr>
        </p15:guide>
        <p15:guide id="7" pos="4378" userDrawn="1">
          <p15:clr>
            <a:srgbClr val="F26B43"/>
          </p15:clr>
        </p15:guide>
        <p15:guide id="8" pos="2304" userDrawn="1">
          <p15:clr>
            <a:srgbClr val="F26B43"/>
          </p15:clr>
        </p15:guide>
        <p15:guide id="9" pos="4838" userDrawn="1">
          <p15:clr>
            <a:srgbClr val="F26B43"/>
          </p15:clr>
        </p15:guide>
        <p15:guide id="10" pos="2074" userDrawn="1">
          <p15:clr>
            <a:srgbClr val="F26B43"/>
          </p15:clr>
        </p15:guide>
        <p15:guide id="11" pos="2534" userDrawn="1">
          <p15:clr>
            <a:srgbClr val="F26B43"/>
          </p15:clr>
        </p15:guide>
        <p15:guide id="12" pos="6912" userDrawn="1">
          <p15:clr>
            <a:srgbClr val="F26B43"/>
          </p15:clr>
        </p15:guide>
        <p15:guide id="13" pos="6682" userDrawn="1">
          <p15:clr>
            <a:srgbClr val="F26B43"/>
          </p15:clr>
        </p15:guide>
        <p15:guide id="14" pos="7142" userDrawn="1">
          <p15:clr>
            <a:srgbClr val="F26B43"/>
          </p15:clr>
        </p15:guide>
        <p15:guide id="15" orient="horz" pos="646" userDrawn="1">
          <p15:clr>
            <a:srgbClr val="F26B43"/>
          </p15:clr>
        </p15:guide>
        <p15:guide id="17" orient="horz" pos="1293" userDrawn="1">
          <p15:clr>
            <a:srgbClr val="F26B43"/>
          </p15:clr>
        </p15:guide>
        <p15:guide id="18" orient="horz" pos="2589" userDrawn="1">
          <p15:clr>
            <a:srgbClr val="F26B43"/>
          </p15:clr>
        </p15:guide>
        <p15:guide id="19" orient="horz" pos="1942" userDrawn="1">
          <p15:clr>
            <a:srgbClr val="F26B43"/>
          </p15:clr>
        </p15:guide>
        <p15:guide id="20" orient="horz" pos="3235" userDrawn="1">
          <p15:clr>
            <a:srgbClr val="F26B43"/>
          </p15:clr>
        </p15:guide>
        <p15:guide id="21" orient="horz" pos="3878"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2"/>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2"/>
            <a:ext cx="6583680" cy="52578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606813" y="7818143"/>
            <a:ext cx="566118" cy="228600"/>
          </a:xfrm>
          <a:prstGeom prst="rect">
            <a:avLst/>
          </a:prstGeom>
        </p:spPr>
      </p:pic>
      <p:sp>
        <p:nvSpPr>
          <p:cNvPr id="17"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lumMod val="50000"/>
                    <a:lumOff val="50000"/>
                  </a:schemeClr>
                </a:solidFill>
                <a:latin typeface="IBM Plex Sans" charset="0"/>
                <a:ea typeface="IBM Plex Sans" charset="0"/>
                <a:cs typeface="IBM Plex Sans" charset="0"/>
              </a:rPr>
              <a:pPr algn="l"/>
              <a:t>‹#›</a:t>
            </a:fld>
            <a:endParaRPr lang="en-US" sz="800" b="0" i="0" dirty="0">
              <a:solidFill>
                <a:schemeClr val="tx1">
                  <a:lumMod val="50000"/>
                  <a:lumOff val="50000"/>
                </a:schemeClr>
              </a:solidFill>
              <a:latin typeface="IBM Plex Sans" charset="0"/>
              <a:ea typeface="IBM Plex Sans" charset="0"/>
              <a:cs typeface="IBM Plex Sans" charset="0"/>
            </a:endParaRPr>
          </a:p>
        </p:txBody>
      </p:sp>
      <p:sp>
        <p:nvSpPr>
          <p:cNvPr id="6" name="Footer Placeholder 3">
            <a:extLst>
              <a:ext uri="{FF2B5EF4-FFF2-40B4-BE49-F238E27FC236}">
                <a16:creationId xmlns:a16="http://schemas.microsoft.com/office/drawing/2014/main" id="{F46E86FA-BBC3-CD4A-84EF-917DB0FE64F7}"/>
              </a:ext>
            </a:extLst>
          </p:cNvPr>
          <p:cNvSpPr txBox="1">
            <a:spLocks/>
          </p:cNvSpPr>
          <p:nvPr userDrawn="1"/>
        </p:nvSpPr>
        <p:spPr>
          <a:xfrm>
            <a:off x="914400"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800" b="0" i="0" dirty="0">
                <a:solidFill>
                  <a:schemeClr val="tx1">
                    <a:alpha val="60000"/>
                  </a:schemeClr>
                </a:solidFill>
                <a:latin typeface="IBM Plex Sans" charset="0"/>
                <a:ea typeface="IBM Plex Sans" charset="0"/>
                <a:cs typeface="IBM Plex Sans" charset="0"/>
              </a:rPr>
              <a:t>2021 IBM Corporation</a:t>
            </a:r>
            <a:r>
              <a:rPr lang="en-US" sz="800" b="0" i="0" baseline="0" dirty="0">
                <a:solidFill>
                  <a:schemeClr val="tx1">
                    <a:alpha val="60000"/>
                  </a:schemeClr>
                </a:solidFill>
                <a:latin typeface="IBM Plex Sans" charset="0"/>
                <a:ea typeface="IBM Plex Sans" charset="0"/>
                <a:cs typeface="IBM Plex Sans" charset="0"/>
              </a:rPr>
              <a:t>              </a:t>
            </a:r>
            <a:r>
              <a:rPr lang="en-US" sz="800" b="0" i="0" dirty="0">
                <a:solidFill>
                  <a:schemeClr val="tx1">
                    <a:alpha val="60000"/>
                  </a:schemeClr>
                </a:solidFill>
                <a:latin typeface="IBM Plex Sans" charset="0"/>
                <a:ea typeface="IBM Plex Sans" charset="0"/>
                <a:cs typeface="IBM Plex Sans" charset="0"/>
              </a:rPr>
              <a:t> </a:t>
            </a:r>
          </a:p>
        </p:txBody>
      </p:sp>
      <p:sp>
        <p:nvSpPr>
          <p:cNvPr id="7" name="Footer Placeholder 3">
            <a:extLst>
              <a:ext uri="{FF2B5EF4-FFF2-40B4-BE49-F238E27FC236}">
                <a16:creationId xmlns:a16="http://schemas.microsoft.com/office/drawing/2014/main" id="{A6CF9349-B620-2344-BA19-3C997D7BD54D}"/>
              </a:ext>
            </a:extLst>
          </p:cNvPr>
          <p:cNvSpPr txBox="1">
            <a:spLocks/>
          </p:cNvSpPr>
          <p:nvPr userDrawn="1"/>
        </p:nvSpPr>
        <p:spPr>
          <a:xfrm>
            <a:off x="3886200" y="7900419"/>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alpha val="60000"/>
                  </a:schemeClr>
                </a:solidFill>
                <a:latin typeface="IBM Plex Sans" charset="0"/>
                <a:ea typeface="IBM Plex Sans" charset="0"/>
                <a:cs typeface="IBM Plex Sans" charset="0"/>
              </a:rPr>
              <a:t>IBM Services</a:t>
            </a:r>
          </a:p>
        </p:txBody>
      </p:sp>
      <p:sp>
        <p:nvSpPr>
          <p:cNvPr id="9" name="Date Placeholder 2">
            <a:extLst>
              <a:ext uri="{FF2B5EF4-FFF2-40B4-BE49-F238E27FC236}">
                <a16:creationId xmlns:a16="http://schemas.microsoft.com/office/drawing/2014/main" id="{9F6C7A18-5313-8C45-BD01-B35B83BF4640}"/>
              </a:ext>
            </a:extLst>
          </p:cNvPr>
          <p:cNvSpPr txBox="1">
            <a:spLocks/>
          </p:cNvSpPr>
          <p:nvPr userDrawn="1"/>
        </p:nvSpPr>
        <p:spPr>
          <a:xfrm>
            <a:off x="2256152" y="7899659"/>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8" b="0" i="0" dirty="0">
                <a:solidFill>
                  <a:schemeClr val="tx1">
                    <a:alpha val="60000"/>
                  </a:schemeClr>
                </a:solidFill>
                <a:latin typeface="Arial Regular" charset="0"/>
                <a:cs typeface="Arial Regular" charset="0"/>
              </a:rPr>
              <a:t> </a:t>
            </a:r>
            <a:fld id="{7C9968D1-C8E5-4FE3-AED4-7D4518C301B3}" type="datetime3">
              <a:rPr lang="en-US" sz="798" b="0" i="0" smtClean="0">
                <a:solidFill>
                  <a:schemeClr val="tx1">
                    <a:alpha val="60000"/>
                  </a:schemeClr>
                </a:solidFill>
                <a:latin typeface="Arial Regular" charset="0"/>
                <a:cs typeface="Arial Regular" charset="0"/>
              </a:rPr>
              <a:pPr marL="0" indent="0" fontAlgn="auto">
                <a:spcBef>
                  <a:spcPts val="0"/>
                </a:spcBef>
                <a:spcAft>
                  <a:spcPts val="0"/>
                </a:spcAft>
                <a:tabLst/>
                <a:defRPr/>
              </a:pPr>
              <a:t>15 August 2023</a:t>
            </a:fld>
            <a:endParaRPr lang="en-US" sz="798" b="0" i="0" dirty="0">
              <a:solidFill>
                <a:schemeClr val="tx1">
                  <a:alpha val="60000"/>
                </a:schemeClr>
              </a:solidFill>
              <a:latin typeface="Arial Regular" charset="0"/>
              <a:cs typeface="Arial Regular" charset="0"/>
            </a:endParaRPr>
          </a:p>
        </p:txBody>
      </p:sp>
      <p:sp>
        <p:nvSpPr>
          <p:cNvPr id="10" name="Text Placeholder 4">
            <a:extLst>
              <a:ext uri="{FF2B5EF4-FFF2-40B4-BE49-F238E27FC236}">
                <a16:creationId xmlns:a16="http://schemas.microsoft.com/office/drawing/2014/main" id="{EC39CE15-330A-2245-9E2A-C8D061FD058A}"/>
              </a:ext>
            </a:extLst>
          </p:cNvPr>
          <p:cNvSpPr txBox="1">
            <a:spLocks/>
          </p:cNvSpPr>
          <p:nvPr userDrawn="1"/>
        </p:nvSpPr>
        <p:spPr>
          <a:xfrm>
            <a:off x="457200" y="265176"/>
            <a:ext cx="6583680" cy="274320"/>
          </a:xfrm>
          <a:prstGeom prst="rect">
            <a:avLst/>
          </a:prstGeom>
        </p:spPr>
        <p:txBody>
          <a:bodyPr lIns="0" tIns="0" rIns="0">
            <a:noAutofit/>
          </a:bodyPr>
          <a:lstStyle>
            <a:lvl1pPr marL="0" indent="0" algn="l" defTabSz="914363" rtl="0" eaLnBrk="1" latinLnBrk="0" hangingPunct="1">
              <a:lnSpc>
                <a:spcPct val="105000"/>
              </a:lnSpc>
              <a:spcBef>
                <a:spcPts val="500"/>
              </a:spcBef>
              <a:buFontTx/>
              <a:buNone/>
              <a:tabLst/>
              <a:defRPr sz="1333" b="0" i="0" kern="1200">
                <a:solidFill>
                  <a:schemeClr val="accent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333" b="0" i="0" kern="1200">
                <a:solidFill>
                  <a:schemeClr val="accent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333" b="0" i="0" kern="1200">
                <a:solidFill>
                  <a:schemeClr val="accent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333" b="0" i="0" kern="1200">
                <a:solidFill>
                  <a:schemeClr val="accent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Click to edit Master text styles</a:t>
            </a:r>
          </a:p>
        </p:txBody>
      </p:sp>
      <p:sp>
        <p:nvSpPr>
          <p:cNvPr id="11" name="Footer Placeholder 3">
            <a:extLst>
              <a:ext uri="{FF2B5EF4-FFF2-40B4-BE49-F238E27FC236}">
                <a16:creationId xmlns:a16="http://schemas.microsoft.com/office/drawing/2014/main" id="{33DBDF21-07FD-7541-957D-506DC3CFC28B}"/>
              </a:ext>
            </a:extLst>
          </p:cNvPr>
          <p:cNvSpPr txBox="1">
            <a:spLocks/>
          </p:cNvSpPr>
          <p:nvPr userDrawn="1"/>
        </p:nvSpPr>
        <p:spPr>
          <a:xfrm>
            <a:off x="6176242" y="790812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800" b="0" i="0" dirty="0">
                <a:solidFill>
                  <a:schemeClr val="tx1">
                    <a:alpha val="60000"/>
                  </a:schemeClr>
                </a:solidFill>
                <a:latin typeface="IBM Plex Sans" charset="0"/>
                <a:ea typeface="IBM Plex Sans" charset="0"/>
                <a:cs typeface="IBM Plex Sans" charset="0"/>
              </a:rPr>
              <a:t>Confidential</a:t>
            </a:r>
          </a:p>
        </p:txBody>
      </p:sp>
    </p:spTree>
    <p:extLst>
      <p:ext uri="{BB962C8B-B14F-4D97-AF65-F5344CB8AC3E}">
        <p14:creationId xmlns:p14="http://schemas.microsoft.com/office/powerpoint/2010/main" val="1955023482"/>
      </p:ext>
    </p:extLst>
  </p:cSld>
  <p:clrMap bg1="lt1" tx1="dk1" bg2="lt2" tx2="dk2" accent1="accent1" accent2="accent2" accent3="accent3" accent4="accent4" accent5="accent5" accent6="accent6" hlink="hlink" folHlink="folHlink"/>
  <p:sldLayoutIdLst>
    <p:sldLayoutId id="2147485100" r:id="rId1"/>
    <p:sldLayoutId id="2147485101" r:id="rId2"/>
    <p:sldLayoutId id="2147485102" r:id="rId3"/>
  </p:sldLayoutIdLst>
  <p:txStyles>
    <p:titleStyle>
      <a:lvl1pPr algn="l" defTabSz="1097253" rtl="0" eaLnBrk="1" latinLnBrk="0" hangingPunct="1">
        <a:lnSpc>
          <a:spcPct val="90000"/>
        </a:lnSpc>
        <a:spcBef>
          <a:spcPct val="0"/>
        </a:spcBef>
        <a:buNone/>
        <a:defRPr sz="2880" b="0" i="0" kern="1200">
          <a:solidFill>
            <a:schemeClr val="tx1"/>
          </a:solidFill>
          <a:latin typeface="IBM Plex Sans" charset="0"/>
          <a:ea typeface="IBM Plex Sans" charset="0"/>
          <a:cs typeface="IBM Plex Sans" charset="0"/>
        </a:defRPr>
      </a:lvl1pPr>
    </p:titleStyle>
    <p:bodyStyle>
      <a:lvl1pPr marL="0" indent="0" algn="l" defTabSz="1097253"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594" indent="-228594" algn="l" defTabSz="1097253"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189" indent="-228594" algn="l" defTabSz="1097253"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784" indent="-228594" algn="l" defTabSz="1097253"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378" indent="-228594" algn="l" defTabSz="1097253"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445" indent="-274314" algn="l" defTabSz="1097253"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072" indent="-274314" algn="l" defTabSz="1097253"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698" indent="-274314" algn="l" defTabSz="1097253"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323" indent="-274314" algn="l" defTabSz="1097253"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53" rtl="0" eaLnBrk="1" latinLnBrk="0" hangingPunct="1">
        <a:defRPr sz="2160" kern="1200">
          <a:solidFill>
            <a:schemeClr val="tx1"/>
          </a:solidFill>
          <a:latin typeface="+mn-lt"/>
          <a:ea typeface="+mn-ea"/>
          <a:cs typeface="+mn-cs"/>
        </a:defRPr>
      </a:lvl1pPr>
      <a:lvl2pPr marL="548627" algn="l" defTabSz="1097253" rtl="0" eaLnBrk="1" latinLnBrk="0" hangingPunct="1">
        <a:defRPr sz="2160" kern="1200">
          <a:solidFill>
            <a:schemeClr val="tx1"/>
          </a:solidFill>
          <a:latin typeface="+mn-lt"/>
          <a:ea typeface="+mn-ea"/>
          <a:cs typeface="+mn-cs"/>
        </a:defRPr>
      </a:lvl2pPr>
      <a:lvl3pPr marL="1097253" algn="l" defTabSz="1097253" rtl="0" eaLnBrk="1" latinLnBrk="0" hangingPunct="1">
        <a:defRPr sz="2160" kern="1200">
          <a:solidFill>
            <a:schemeClr val="tx1"/>
          </a:solidFill>
          <a:latin typeface="+mn-lt"/>
          <a:ea typeface="+mn-ea"/>
          <a:cs typeface="+mn-cs"/>
        </a:defRPr>
      </a:lvl3pPr>
      <a:lvl4pPr marL="1645880" algn="l" defTabSz="1097253" rtl="0" eaLnBrk="1" latinLnBrk="0" hangingPunct="1">
        <a:defRPr sz="2160" kern="1200">
          <a:solidFill>
            <a:schemeClr val="tx1"/>
          </a:solidFill>
          <a:latin typeface="+mn-lt"/>
          <a:ea typeface="+mn-ea"/>
          <a:cs typeface="+mn-cs"/>
        </a:defRPr>
      </a:lvl4pPr>
      <a:lvl5pPr marL="2194506" algn="l" defTabSz="1097253" rtl="0" eaLnBrk="1" latinLnBrk="0" hangingPunct="1">
        <a:defRPr sz="2160" kern="1200">
          <a:solidFill>
            <a:schemeClr val="tx1"/>
          </a:solidFill>
          <a:latin typeface="+mn-lt"/>
          <a:ea typeface="+mn-ea"/>
          <a:cs typeface="+mn-cs"/>
        </a:defRPr>
      </a:lvl5pPr>
      <a:lvl6pPr marL="2743131" algn="l" defTabSz="1097253" rtl="0" eaLnBrk="1" latinLnBrk="0" hangingPunct="1">
        <a:defRPr sz="2160" kern="1200">
          <a:solidFill>
            <a:schemeClr val="tx1"/>
          </a:solidFill>
          <a:latin typeface="+mn-lt"/>
          <a:ea typeface="+mn-ea"/>
          <a:cs typeface="+mn-cs"/>
        </a:defRPr>
      </a:lvl6pPr>
      <a:lvl7pPr marL="3291757" algn="l" defTabSz="1097253" rtl="0" eaLnBrk="1" latinLnBrk="0" hangingPunct="1">
        <a:defRPr sz="2160" kern="1200">
          <a:solidFill>
            <a:schemeClr val="tx1"/>
          </a:solidFill>
          <a:latin typeface="+mn-lt"/>
          <a:ea typeface="+mn-ea"/>
          <a:cs typeface="+mn-cs"/>
        </a:defRPr>
      </a:lvl7pPr>
      <a:lvl8pPr marL="3840384" algn="l" defTabSz="1097253" rtl="0" eaLnBrk="1" latinLnBrk="0" hangingPunct="1">
        <a:defRPr sz="2160" kern="1200">
          <a:solidFill>
            <a:schemeClr val="tx1"/>
          </a:solidFill>
          <a:latin typeface="+mn-lt"/>
          <a:ea typeface="+mn-ea"/>
          <a:cs typeface="+mn-cs"/>
        </a:defRPr>
      </a:lvl8pPr>
      <a:lvl9pPr marL="4389011" algn="l" defTabSz="1097253" rtl="0" eaLnBrk="1" latinLnBrk="0" hangingPunct="1">
        <a:defRPr sz="216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336499" y="307239"/>
            <a:ext cx="6627571" cy="6871411"/>
          </a:xfrm>
          <a:prstGeom prst="rect">
            <a:avLst/>
          </a:prstGeom>
        </p:spPr>
        <p:txBody>
          <a:bodyPr vert="horz" lIns="0" tIns="0" rIns="0" bIns="0" rtlCol="0" anchor="t">
            <a:noAutofit/>
          </a:bodyPr>
          <a:lstStyle/>
          <a:p>
            <a:r>
              <a:rPr lang="de-DE"/>
              <a:t>Mastertitelformat bearbeiten</a:t>
            </a:r>
            <a:endParaRPr lang="en-US" dirty="0"/>
          </a:p>
        </p:txBody>
      </p:sp>
      <p:sp>
        <p:nvSpPr>
          <p:cNvPr id="5" name="Text Placeholder"/>
          <p:cNvSpPr>
            <a:spLocks noGrp="1"/>
          </p:cNvSpPr>
          <p:nvPr>
            <p:ph type="body" idx="1"/>
          </p:nvPr>
        </p:nvSpPr>
        <p:spPr>
          <a:xfrm>
            <a:off x="7679511" y="307239"/>
            <a:ext cx="6598310" cy="6871411"/>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Footer Placeholder"/>
          <p:cNvSpPr>
            <a:spLocks noGrp="1"/>
          </p:cNvSpPr>
          <p:nvPr>
            <p:ph type="ftr" sz="quarter" idx="3"/>
          </p:nvPr>
        </p:nvSpPr>
        <p:spPr>
          <a:xfrm>
            <a:off x="365866" y="7680961"/>
            <a:ext cx="6583576" cy="266699"/>
          </a:xfrm>
          <a:prstGeom prst="rect">
            <a:avLst/>
          </a:prstGeom>
        </p:spPr>
        <p:txBody>
          <a:bodyPr vert="horz" lIns="0" tIns="0" rIns="0" bIns="0" rtlCol="0" anchor="ctr"/>
          <a:lstStyle>
            <a:lvl1pPr marL="0" marR="0" indent="0" algn="l" defTabSz="1097587" rtl="0" eaLnBrk="1" fontAlgn="auto" latinLnBrk="0" hangingPunct="1">
              <a:lnSpc>
                <a:spcPct val="100000"/>
              </a:lnSpc>
              <a:spcBef>
                <a:spcPts val="0"/>
              </a:spcBef>
              <a:spcAft>
                <a:spcPts val="0"/>
              </a:spcAft>
              <a:buClrTx/>
              <a:buSzTx/>
              <a:buFontTx/>
              <a:buNone/>
              <a:tabLst/>
              <a:defRPr sz="960" b="0" i="0">
                <a:solidFill>
                  <a:schemeClr val="tx1"/>
                </a:solidFill>
                <a:latin typeface="Arial" panose="020B0604020202020204" pitchFamily="34" charset="0"/>
              </a:defRPr>
            </a:lvl1pPr>
          </a:lstStyle>
          <a:p>
            <a:r>
              <a:rPr lang="en-US" dirty="0"/>
              <a:t>IBM Consulting / © 2022 IBM Corporation</a:t>
            </a:r>
          </a:p>
        </p:txBody>
      </p:sp>
      <p:sp>
        <p:nvSpPr>
          <p:cNvPr id="8" name="Slide Number Placeholder"/>
          <p:cNvSpPr>
            <a:spLocks noGrp="1"/>
          </p:cNvSpPr>
          <p:nvPr>
            <p:ph type="sldNum" sz="quarter" idx="4"/>
          </p:nvPr>
        </p:nvSpPr>
        <p:spPr>
          <a:xfrm>
            <a:off x="11338562" y="7680961"/>
            <a:ext cx="2925971" cy="266699"/>
          </a:xfrm>
          <a:prstGeom prst="rect">
            <a:avLst/>
          </a:prstGeom>
        </p:spPr>
        <p:txBody>
          <a:bodyPr vert="horz" lIns="0" tIns="0" rIns="0" bIns="0" rtlCol="0" anchor="ctr"/>
          <a:lstStyle>
            <a:lvl1pPr algn="r">
              <a:defRPr sz="96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544E71E3-6DAC-FC4B-AC7F-44984826E3F9}"/>
              </a:ext>
            </a:extLst>
          </p:cNvPr>
          <p:cNvGrpSpPr/>
          <p:nvPr userDrawn="1"/>
        </p:nvGrpSpPr>
        <p:grpSpPr>
          <a:xfrm>
            <a:off x="-175568" y="-176784"/>
            <a:ext cx="14982752" cy="8583168"/>
            <a:chOff x="-109730" y="-110490"/>
            <a:chExt cx="9364220" cy="5364480"/>
          </a:xfrm>
        </p:grpSpPr>
        <p:grpSp>
          <p:nvGrpSpPr>
            <p:cNvPr id="3" name="Group 2">
              <a:extLst>
                <a:ext uri="{FF2B5EF4-FFF2-40B4-BE49-F238E27FC236}">
                  <a16:creationId xmlns:a16="http://schemas.microsoft.com/office/drawing/2014/main" id="{6E0AFEE6-1E6F-984E-B462-9A25FB20F6BA}"/>
                </a:ext>
              </a:extLst>
            </p:cNvPr>
            <p:cNvGrpSpPr/>
            <p:nvPr userDrawn="1"/>
          </p:nvGrpSpPr>
          <p:grpSpPr>
            <a:xfrm>
              <a:off x="228600" y="-110490"/>
              <a:ext cx="8686732" cy="91440"/>
              <a:chOff x="228600" y="-110490"/>
              <a:chExt cx="8686732" cy="91440"/>
            </a:xfrm>
          </p:grpSpPr>
          <p:cxnSp>
            <p:nvCxnSpPr>
              <p:cNvPr id="93" name="Straight Connector 92">
                <a:extLst>
                  <a:ext uri="{C183D7F6-B498-43B3-948B-1728B52AA6E4}">
                    <adec:decorative xmlns:adec="http://schemas.microsoft.com/office/drawing/2017/decorative" val="1"/>
                  </a:ext>
                </a:extLst>
              </p:cNvPr>
              <p:cNvCxnSpPr>
                <a:cxnSpLocks/>
              </p:cNvCxnSpPr>
              <p:nvPr userDrawn="1"/>
            </p:nvCxnSpPr>
            <p:spPr bwMode="auto">
              <a:xfrm rot="5400000" flipH="1">
                <a:off x="182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a:cxnSpLocks/>
              </p:cNvCxnSpPr>
              <p:nvPr userDrawn="1"/>
            </p:nvCxnSpPr>
            <p:spPr bwMode="auto">
              <a:xfrm rot="5400000" flipH="1">
                <a:off x="2011679"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a:cxnSpLocks/>
              </p:cNvCxnSpPr>
              <p:nvPr userDrawn="1"/>
            </p:nvCxnSpPr>
            <p:spPr bwMode="auto">
              <a:xfrm rot="5400000" flipH="1">
                <a:off x="2240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a:cxnSpLocks/>
              </p:cNvCxnSpPr>
              <p:nvPr userDrawn="1"/>
            </p:nvCxnSpPr>
            <p:spPr bwMode="auto">
              <a:xfrm rot="5400000" flipH="1">
                <a:off x="2468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a:cxnSpLocks/>
              </p:cNvCxnSpPr>
              <p:nvPr userDrawn="1"/>
            </p:nvCxnSpPr>
            <p:spPr bwMode="auto">
              <a:xfrm rot="5400000" flipH="1">
                <a:off x="4297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a:cxnSpLocks/>
              </p:cNvCxnSpPr>
              <p:nvPr userDrawn="1"/>
            </p:nvCxnSpPr>
            <p:spPr bwMode="auto">
              <a:xfrm rot="5400000" flipH="1">
                <a:off x="4526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a:cxnSpLocks/>
              </p:cNvCxnSpPr>
              <p:nvPr userDrawn="1"/>
            </p:nvCxnSpPr>
            <p:spPr bwMode="auto">
              <a:xfrm rot="5400000" flipH="1">
                <a:off x="4754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a:cxnSpLocks/>
              </p:cNvCxnSpPr>
              <p:nvPr userDrawn="1"/>
            </p:nvCxnSpPr>
            <p:spPr bwMode="auto">
              <a:xfrm rot="5400000" flipH="1">
                <a:off x="6583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a:cxnSpLocks/>
              </p:cNvCxnSpPr>
              <p:nvPr userDrawn="1"/>
            </p:nvCxnSpPr>
            <p:spPr bwMode="auto">
              <a:xfrm rot="5400000" flipH="1">
                <a:off x="6812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a:cxnSpLocks/>
              </p:cNvCxnSpPr>
              <p:nvPr userDrawn="1"/>
            </p:nvCxnSpPr>
            <p:spPr bwMode="auto">
              <a:xfrm rot="5400000" flipH="1">
                <a:off x="7040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a:cxnSpLocks/>
              </p:cNvCxnSpPr>
              <p:nvPr userDrawn="1"/>
            </p:nvCxnSpPr>
            <p:spPr bwMode="auto">
              <a:xfrm rot="5400000" flipH="1">
                <a:off x="8869612"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C7B09D2-810D-054D-845C-938B4C7501D3}"/>
                </a:ext>
              </a:extLst>
            </p:cNvPr>
            <p:cNvGrpSpPr/>
            <p:nvPr userDrawn="1"/>
          </p:nvGrpSpPr>
          <p:grpSpPr>
            <a:xfrm>
              <a:off x="228600" y="5162550"/>
              <a:ext cx="8686732" cy="91440"/>
              <a:chOff x="228600" y="5162550"/>
              <a:chExt cx="8686732" cy="91440"/>
            </a:xfrm>
          </p:grpSpPr>
          <p:cxnSp>
            <p:nvCxnSpPr>
              <p:cNvPr id="82" name="Straight Connector 81">
                <a:extLst>
                  <a:ext uri="{C183D7F6-B498-43B3-948B-1728B52AA6E4}">
                    <adec:decorative xmlns:adec="http://schemas.microsoft.com/office/drawing/2017/decorative" val="1"/>
                  </a:ext>
                </a:extLst>
              </p:cNvPr>
              <p:cNvCxnSpPr>
                <a:cxnSpLocks/>
              </p:cNvCxnSpPr>
              <p:nvPr userDrawn="1"/>
            </p:nvCxnSpPr>
            <p:spPr bwMode="auto">
              <a:xfrm rot="5400000" flipH="1">
                <a:off x="182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a:cxnSpLocks/>
              </p:cNvCxnSpPr>
              <p:nvPr userDrawn="1"/>
            </p:nvCxnSpPr>
            <p:spPr bwMode="auto">
              <a:xfrm rot="5400000" flipH="1">
                <a:off x="2011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a:cxnSpLocks/>
              </p:cNvCxnSpPr>
              <p:nvPr userDrawn="1"/>
            </p:nvCxnSpPr>
            <p:spPr bwMode="auto">
              <a:xfrm rot="5400000" flipH="1">
                <a:off x="2240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a:cxnSpLocks/>
              </p:cNvCxnSpPr>
              <p:nvPr userDrawn="1"/>
            </p:nvCxnSpPr>
            <p:spPr bwMode="auto">
              <a:xfrm rot="5400000" flipH="1">
                <a:off x="2468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a:cxnSpLocks/>
              </p:cNvCxnSpPr>
              <p:nvPr userDrawn="1"/>
            </p:nvCxnSpPr>
            <p:spPr bwMode="auto">
              <a:xfrm rot="5400000" flipH="1">
                <a:off x="4297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a:cxnSpLocks/>
              </p:cNvCxnSpPr>
              <p:nvPr userDrawn="1"/>
            </p:nvCxnSpPr>
            <p:spPr bwMode="auto">
              <a:xfrm rot="5400000" flipH="1">
                <a:off x="4526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a:cxnSpLocks/>
              </p:cNvCxnSpPr>
              <p:nvPr userDrawn="1"/>
            </p:nvCxnSpPr>
            <p:spPr bwMode="auto">
              <a:xfrm rot="5400000" flipH="1">
                <a:off x="4754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a:cxnSpLocks/>
              </p:cNvCxnSpPr>
              <p:nvPr userDrawn="1"/>
            </p:nvCxnSpPr>
            <p:spPr bwMode="auto">
              <a:xfrm rot="5400000" flipH="1">
                <a:off x="6583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a:cxnSpLocks/>
              </p:cNvCxnSpPr>
              <p:nvPr userDrawn="1"/>
            </p:nvCxnSpPr>
            <p:spPr bwMode="auto">
              <a:xfrm rot="5400000" flipH="1">
                <a:off x="6812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a:cxnSpLocks/>
              </p:cNvCxnSpPr>
              <p:nvPr userDrawn="1"/>
            </p:nvCxnSpPr>
            <p:spPr bwMode="auto">
              <a:xfrm rot="5400000" flipH="1">
                <a:off x="7040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a:cxnSpLocks/>
              </p:cNvCxnSpPr>
              <p:nvPr userDrawn="1"/>
            </p:nvCxnSpPr>
            <p:spPr bwMode="auto">
              <a:xfrm rot="5400000" flipH="1">
                <a:off x="8869612"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D3689327-D98C-1249-A9FC-AC178B34CF09}"/>
                </a:ext>
              </a:extLst>
            </p:cNvPr>
            <p:cNvGrpSpPr/>
            <p:nvPr userDrawn="1"/>
          </p:nvGrpSpPr>
          <p:grpSpPr>
            <a:xfrm>
              <a:off x="-109730" y="231394"/>
              <a:ext cx="91440" cy="4680331"/>
              <a:chOff x="-109730" y="231394"/>
              <a:chExt cx="91440" cy="4680331"/>
            </a:xfrm>
          </p:grpSpPr>
          <p:cxnSp>
            <p:nvCxnSpPr>
              <p:cNvPr id="73" name="Straight Connector 72">
                <a:extLst>
                  <a:ext uri="{C183D7F6-B498-43B3-948B-1728B52AA6E4}">
                    <adec:decorative xmlns:adec="http://schemas.microsoft.com/office/drawing/2017/decorative" val="1"/>
                  </a:ext>
                </a:extLst>
              </p:cNvPr>
              <p:cNvCxnSpPr>
                <a:cxnSpLocks/>
              </p:cNvCxnSpPr>
              <p:nvPr userDrawn="1"/>
            </p:nvCxnSpPr>
            <p:spPr bwMode="auto">
              <a:xfrm flipH="1">
                <a:off x="-10973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a:cxnSpLocks/>
              </p:cNvCxnSpPr>
              <p:nvPr userDrawn="1"/>
            </p:nvCxnSpPr>
            <p:spPr bwMode="auto">
              <a:xfrm flipH="1">
                <a:off x="-10973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a:cxnSpLocks/>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a:cxnSpLocks/>
              </p:cNvCxnSpPr>
              <p:nvPr userDrawn="1"/>
            </p:nvCxnSpPr>
            <p:spPr bwMode="auto">
              <a:xfrm flipH="1">
                <a:off x="-10973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a:cxnSpLocks/>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a:cxnSpLocks/>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a:cxnSpLocks/>
              </p:cNvCxnSpPr>
              <p:nvPr userDrawn="1"/>
            </p:nvCxnSpPr>
            <p:spPr bwMode="auto">
              <a:xfrm flipH="1">
                <a:off x="-10973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a:cxnSpLocks/>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a:cxnSpLocks/>
              </p:cNvCxnSpPr>
              <p:nvPr userDrawn="1"/>
            </p:nvCxnSpPr>
            <p:spPr bwMode="auto">
              <a:xfrm flipH="1">
                <a:off x="-10973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7A2F807-1045-7D40-B220-9CBCE23F20AA}"/>
                </a:ext>
              </a:extLst>
            </p:cNvPr>
            <p:cNvGrpSpPr/>
            <p:nvPr userDrawn="1"/>
          </p:nvGrpSpPr>
          <p:grpSpPr>
            <a:xfrm>
              <a:off x="9163050" y="231394"/>
              <a:ext cx="91440" cy="4680331"/>
              <a:chOff x="9163050" y="231394"/>
              <a:chExt cx="91440" cy="4680331"/>
            </a:xfrm>
          </p:grpSpPr>
          <p:cxnSp>
            <p:nvCxnSpPr>
              <p:cNvPr id="64" name="Straight Connector 63">
                <a:extLst>
                  <a:ext uri="{C183D7F6-B498-43B3-948B-1728B52AA6E4}">
                    <adec:decorative xmlns:adec="http://schemas.microsoft.com/office/drawing/2017/decorative" val="1"/>
                  </a:ext>
                </a:extLst>
              </p:cNvPr>
              <p:cNvCxnSpPr>
                <a:cxnSpLocks/>
              </p:cNvCxnSpPr>
              <p:nvPr userDrawn="1"/>
            </p:nvCxnSpPr>
            <p:spPr bwMode="auto">
              <a:xfrm flipH="1">
                <a:off x="916305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a:cxnSpLocks/>
              </p:cNvCxnSpPr>
              <p:nvPr userDrawn="1"/>
            </p:nvCxnSpPr>
            <p:spPr bwMode="auto">
              <a:xfrm flipH="1">
                <a:off x="916305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a:cxnSpLocks/>
              </p:cNvCxnSpPr>
              <p:nvPr userDrawn="1"/>
            </p:nvCxnSpPr>
            <p:spPr bwMode="auto">
              <a:xfrm flipH="1">
                <a:off x="916305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a:cxnSpLocks/>
              </p:cNvCxnSpPr>
              <p:nvPr userDrawn="1"/>
            </p:nvCxnSpPr>
            <p:spPr bwMode="auto">
              <a:xfrm flipH="1">
                <a:off x="916305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a:cxnSpLocks/>
              </p:cNvCxnSpPr>
              <p:nvPr userDrawn="1"/>
            </p:nvCxnSpPr>
            <p:spPr bwMode="auto">
              <a:xfrm flipH="1">
                <a:off x="916305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a:cxnSpLocks/>
              </p:cNvCxnSpPr>
              <p:nvPr userDrawn="1"/>
            </p:nvCxnSpPr>
            <p:spPr bwMode="auto">
              <a:xfrm flipH="1">
                <a:off x="916305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a:cxnSpLocks/>
              </p:cNvCxnSpPr>
              <p:nvPr userDrawn="1"/>
            </p:nvCxnSpPr>
            <p:spPr bwMode="auto">
              <a:xfrm flipH="1">
                <a:off x="916305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a:cxnSpLocks/>
              </p:cNvCxnSpPr>
              <p:nvPr userDrawn="1"/>
            </p:nvCxnSpPr>
            <p:spPr bwMode="auto">
              <a:xfrm flipH="1">
                <a:off x="916305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a:cxnSpLocks/>
              </p:cNvCxnSpPr>
              <p:nvPr userDrawn="1"/>
            </p:nvCxnSpPr>
            <p:spPr bwMode="auto">
              <a:xfrm flipH="1">
                <a:off x="916305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207126861"/>
      </p:ext>
    </p:extLst>
  </p:cSld>
  <p:clrMap bg1="dk1" tx1="lt1" bg2="dk2" tx2="lt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4" r:id="rId13"/>
    <p:sldLayoutId id="2147484465" r:id="rId14"/>
    <p:sldLayoutId id="2147484466" r:id="rId15"/>
    <p:sldLayoutId id="2147484467" r:id="rId16"/>
    <p:sldLayoutId id="2147484468" r:id="rId17"/>
    <p:sldLayoutId id="2147484469" r:id="rId18"/>
    <p:sldLayoutId id="2147484470" r:id="rId19"/>
    <p:sldLayoutId id="2147484471" r:id="rId20"/>
    <p:sldLayoutId id="2147484472" r:id="rId21"/>
    <p:sldLayoutId id="2147484473" r:id="rId22"/>
    <p:sldLayoutId id="2147484474" r:id="rId23"/>
    <p:sldLayoutId id="2147484475" r:id="rId24"/>
    <p:sldLayoutId id="2147484476" r:id="rId25"/>
    <p:sldLayoutId id="2147484477" r:id="rId26"/>
    <p:sldLayoutId id="2147484478" r:id="rId27"/>
    <p:sldLayoutId id="2147484479" r:id="rId28"/>
    <p:sldLayoutId id="2147484480" r:id="rId29"/>
    <p:sldLayoutId id="2147484481" r:id="rId30"/>
    <p:sldLayoutId id="2147484482" r:id="rId31"/>
    <p:sldLayoutId id="2147484483" r:id="rId32"/>
    <p:sldLayoutId id="2147484484" r:id="rId33"/>
    <p:sldLayoutId id="2147484485" r:id="rId34"/>
    <p:sldLayoutId id="2147484486" r:id="rId35"/>
    <p:sldLayoutId id="2147484487" r:id="rId36"/>
    <p:sldLayoutId id="2147484488" r:id="rId37"/>
    <p:sldLayoutId id="2147484489" r:id="rId38"/>
    <p:sldLayoutId id="2147484490" r:id="rId39"/>
    <p:sldLayoutId id="2147484491" r:id="rId40"/>
    <p:sldLayoutId id="2147484492" r:id="rId41"/>
    <p:sldLayoutId id="2147484493" r:id="rId42"/>
    <p:sldLayoutId id="2147484494" r:id="rId43"/>
    <p:sldLayoutId id="2147484495" r:id="rId44"/>
    <p:sldLayoutId id="2147484496" r:id="rId45"/>
    <p:sldLayoutId id="2147484497" r:id="rId46"/>
    <p:sldLayoutId id="2147484498" r:id="rId47"/>
    <p:sldLayoutId id="2147484499" r:id="rId48"/>
    <p:sldLayoutId id="2147484500" r:id="rId49"/>
    <p:sldLayoutId id="2147484501" r:id="rId50"/>
    <p:sldLayoutId id="2147484502" r:id="rId51"/>
    <p:sldLayoutId id="2147484503" r:id="rId52"/>
    <p:sldLayoutId id="2147484504" r:id="rId53"/>
    <p:sldLayoutId id="2147484505" r:id="rId54"/>
    <p:sldLayoutId id="2147484506" r:id="rId55"/>
  </p:sldLayoutIdLst>
  <p:hf hdr="0" dt="0"/>
  <p:txStyles>
    <p:titleStyle>
      <a:lvl1pPr algn="l" rtl="0" eaLnBrk="1" fontAlgn="base" hangingPunct="1">
        <a:lnSpc>
          <a:spcPct val="90000"/>
        </a:lnSpc>
        <a:spcBef>
          <a:spcPct val="0"/>
        </a:spcBef>
        <a:spcAft>
          <a:spcPct val="0"/>
        </a:spcAft>
        <a:defRPr sz="384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3552">
          <a:solidFill>
            <a:srgbClr val="191919"/>
          </a:solidFill>
          <a:latin typeface="IBM Plex Sans" pitchFamily="34" charset="0"/>
        </a:defRPr>
      </a:lvl2pPr>
      <a:lvl3pPr algn="l" rtl="0" eaLnBrk="1" fontAlgn="base" hangingPunct="1">
        <a:lnSpc>
          <a:spcPct val="90000"/>
        </a:lnSpc>
        <a:spcBef>
          <a:spcPct val="0"/>
        </a:spcBef>
        <a:spcAft>
          <a:spcPct val="0"/>
        </a:spcAft>
        <a:defRPr sz="3552">
          <a:solidFill>
            <a:srgbClr val="191919"/>
          </a:solidFill>
          <a:latin typeface="IBM Plex Sans" pitchFamily="34" charset="0"/>
        </a:defRPr>
      </a:lvl3pPr>
      <a:lvl4pPr algn="l" rtl="0" eaLnBrk="1" fontAlgn="base" hangingPunct="1">
        <a:lnSpc>
          <a:spcPct val="90000"/>
        </a:lnSpc>
        <a:spcBef>
          <a:spcPct val="0"/>
        </a:spcBef>
        <a:spcAft>
          <a:spcPct val="0"/>
        </a:spcAft>
        <a:defRPr sz="3552">
          <a:solidFill>
            <a:srgbClr val="191919"/>
          </a:solidFill>
          <a:latin typeface="IBM Plex Sans" pitchFamily="34" charset="0"/>
        </a:defRPr>
      </a:lvl4pPr>
      <a:lvl5pPr algn="l" rtl="0" eaLnBrk="1" fontAlgn="base" hangingPunct="1">
        <a:lnSpc>
          <a:spcPct val="90000"/>
        </a:lnSpc>
        <a:spcBef>
          <a:spcPct val="0"/>
        </a:spcBef>
        <a:spcAft>
          <a:spcPct val="0"/>
        </a:spcAft>
        <a:defRPr sz="3552">
          <a:solidFill>
            <a:srgbClr val="191919"/>
          </a:solidFill>
          <a:latin typeface="IBM Plex Sans"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pitchFamily="34" charset="0"/>
        </a:defRPr>
      </a:lvl9pPr>
    </p:titleStyle>
    <p:bodyStyle>
      <a:lvl1pPr marL="0" indent="0" algn="l" rtl="0" eaLnBrk="1" fontAlgn="base" hangingPunct="1">
        <a:lnSpc>
          <a:spcPct val="100000"/>
        </a:lnSpc>
        <a:spcBef>
          <a:spcPts val="1760"/>
        </a:spcBef>
        <a:spcAft>
          <a:spcPct val="0"/>
        </a:spcAft>
        <a:buClr>
          <a:srgbClr val="6D6E70"/>
        </a:buClr>
        <a:buSzPct val="90000"/>
        <a:buFont typeface="IBM Plex Sans" pitchFamily="2" charset="2"/>
        <a:buNone/>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74323" indent="-277978" algn="l" rtl="0" eaLnBrk="1" fontAlgn="base" hangingPunct="1">
        <a:lnSpc>
          <a:spcPct val="100000"/>
        </a:lnSpc>
        <a:spcBef>
          <a:spcPts val="1760"/>
        </a:spcBef>
        <a:spcAft>
          <a:spcPct val="0"/>
        </a:spcAft>
        <a:buClrTx/>
        <a:buSzPct val="100000"/>
        <a:buFont typeface="IBM Plex Sans" charset="-120"/>
        <a:buChar char="–"/>
        <a:tabLst/>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548648" indent="-277978" algn="l" rtl="0" eaLnBrk="1" fontAlgn="base" hangingPunct="1">
        <a:lnSpc>
          <a:spcPct val="100000"/>
        </a:lnSpc>
        <a:spcBef>
          <a:spcPts val="1760"/>
        </a:spcBef>
        <a:spcAft>
          <a:spcPct val="0"/>
        </a:spcAft>
        <a:buClrTx/>
        <a:buSzPct val="100000"/>
        <a:buFont typeface="Arial" panose="020B0604020202020204" pitchFamily="34" charset="0"/>
        <a:buChar char="•"/>
        <a:tabLst/>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005853" indent="-277978" algn="l" rtl="0" eaLnBrk="1" fontAlgn="base" hangingPunct="1">
        <a:lnSpc>
          <a:spcPct val="100000"/>
        </a:lnSpc>
        <a:spcBef>
          <a:spcPts val="1760"/>
        </a:spcBef>
        <a:spcAft>
          <a:spcPct val="0"/>
        </a:spcAft>
        <a:buClrTx/>
        <a:buSzPct val="100000"/>
        <a:buFont typeface="IBM Plex Sans" charset="-120"/>
        <a:buChar char="–"/>
        <a:tabLst/>
        <a:defRPr sz="2240"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285256" indent="-277978" algn="l" rtl="0" eaLnBrk="1" fontAlgn="base" hangingPunct="1">
        <a:lnSpc>
          <a:spcPct val="100000"/>
        </a:lnSpc>
        <a:spcBef>
          <a:spcPts val="1760"/>
        </a:spcBef>
        <a:spcAft>
          <a:spcPct val="0"/>
        </a:spcAft>
        <a:buClrTx/>
        <a:buFont typeface="IBM Plex Sans" charset="-120"/>
        <a:buChar char="»"/>
        <a:tabLst/>
        <a:defRPr sz="2240"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8986" userDrawn="1">
          <p15:clr>
            <a:srgbClr val="F26B43"/>
          </p15:clr>
        </p15:guide>
        <p15:guide id="4" orient="horz" pos="4525" userDrawn="1">
          <p15:clr>
            <a:srgbClr val="F26B43"/>
          </p15:clr>
        </p15:guide>
        <p15:guide id="5" orient="horz" pos="4950" userDrawn="1">
          <p15:clr>
            <a:srgbClr val="F26B43"/>
          </p15:clr>
        </p15:guide>
        <p15:guide id="6" pos="4608" userDrawn="1">
          <p15:clr>
            <a:srgbClr val="F26B43"/>
          </p15:clr>
        </p15:guide>
        <p15:guide id="7" pos="4378" userDrawn="1">
          <p15:clr>
            <a:srgbClr val="F26B43"/>
          </p15:clr>
        </p15:guide>
        <p15:guide id="8" pos="2304" userDrawn="1">
          <p15:clr>
            <a:srgbClr val="F26B43"/>
          </p15:clr>
        </p15:guide>
        <p15:guide id="9" pos="4838" userDrawn="1">
          <p15:clr>
            <a:srgbClr val="F26B43"/>
          </p15:clr>
        </p15:guide>
        <p15:guide id="10" pos="2074" userDrawn="1">
          <p15:clr>
            <a:srgbClr val="F26B43"/>
          </p15:clr>
        </p15:guide>
        <p15:guide id="11" pos="2534" userDrawn="1">
          <p15:clr>
            <a:srgbClr val="F26B43"/>
          </p15:clr>
        </p15:guide>
        <p15:guide id="12" pos="6912" userDrawn="1">
          <p15:clr>
            <a:srgbClr val="F26B43"/>
          </p15:clr>
        </p15:guide>
        <p15:guide id="13" pos="6682" userDrawn="1">
          <p15:clr>
            <a:srgbClr val="F26B43"/>
          </p15:clr>
        </p15:guide>
        <p15:guide id="14" pos="7142" userDrawn="1">
          <p15:clr>
            <a:srgbClr val="F26B43"/>
          </p15:clr>
        </p15:guide>
        <p15:guide id="15" orient="horz" pos="646" userDrawn="1">
          <p15:clr>
            <a:srgbClr val="F26B43"/>
          </p15:clr>
        </p15:guide>
        <p15:guide id="17" orient="horz" pos="1293" userDrawn="1">
          <p15:clr>
            <a:srgbClr val="F26B43"/>
          </p15:clr>
        </p15:guide>
        <p15:guide id="18" orient="horz" pos="2589" userDrawn="1">
          <p15:clr>
            <a:srgbClr val="F26B43"/>
          </p15:clr>
        </p15:guide>
        <p15:guide id="19" orient="horz" pos="1942" userDrawn="1">
          <p15:clr>
            <a:srgbClr val="F26B43"/>
          </p15:clr>
        </p15:guide>
        <p15:guide id="20" orient="horz" pos="3235" userDrawn="1">
          <p15:clr>
            <a:srgbClr val="F26B43"/>
          </p15:clr>
        </p15:guide>
        <p15:guide id="21" orient="horz" pos="387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4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6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1.xml"/></Relationships>
</file>

<file path=ppt/slides/_rels/slide10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74.xml"/><Relationship Id="rId1" Type="http://schemas.openxmlformats.org/officeDocument/2006/relationships/slideLayout" Target="../slideLayouts/slideLayout238.xml"/></Relationships>
</file>

<file path=ppt/slides/_rels/slide10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75.xml"/><Relationship Id="rId1" Type="http://schemas.openxmlformats.org/officeDocument/2006/relationships/slideLayout" Target="../slideLayouts/slideLayout238.xml"/><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76.xml"/><Relationship Id="rId1" Type="http://schemas.openxmlformats.org/officeDocument/2006/relationships/slideLayout" Target="../slideLayouts/slideLayout242.xml"/></Relationships>
</file>

<file path=ppt/slides/_rels/slide10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ibm.box.com/s/q7cxw4jm7p9vn3gnr9mp088zlmcwx15j" TargetMode="External"/><Relationship Id="rId2" Type="http://schemas.openxmlformats.org/officeDocument/2006/relationships/image" Target="../media/image38.png"/><Relationship Id="rId1" Type="http://schemas.openxmlformats.org/officeDocument/2006/relationships/slideLayout" Target="../slideLayouts/slideLayout148.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09.xml"/><Relationship Id="rId4" Type="http://schemas.openxmlformats.org/officeDocument/2006/relationships/hyperlink" Target="https://www.greenbird.com/news/utilihive-iso-iec-27001-security-accredita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ibm.box.com/s/yw9ef5xm4ncxu9nyqnuqvfwecv9lcmjn" TargetMode="External"/><Relationship Id="rId1" Type="http://schemas.openxmlformats.org/officeDocument/2006/relationships/slideLayout" Target="../slideLayouts/slideLayout209.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https://courses.cognitiveclass.ai/assets/courseware/v1/154d79bb359a0bf3b342d96586ecf2ae/asset-v1:IBMDeveloperSkillsNetwork+CC0103EN+v3+type@asset+block/M2_-_1.png" TargetMode="External"/><Relationship Id="rId2" Type="http://schemas.openxmlformats.org/officeDocument/2006/relationships/image" Target="../media/image43.png"/><Relationship Id="rId1" Type="http://schemas.openxmlformats.org/officeDocument/2006/relationships/slideLayout" Target="../slideLayouts/slideLayout208.xml"/><Relationship Id="rId4" Type="http://schemas.openxmlformats.org/officeDocument/2006/relationships/hyperlink" Target="https://ibm.box.com/s/39parm509tmf09j87ia6soehdx9mxtn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9.xml"/></Relationships>
</file>

<file path=ppt/slides/_rels/slide17.xml.rels><?xml version="1.0" encoding="UTF-8" standalone="yes"?>
<Relationships xmlns="http://schemas.openxmlformats.org/package/2006/relationships"><Relationship Id="rId3" Type="http://schemas.openxmlformats.org/officeDocument/2006/relationships/hyperlink" Target="https://ibm.box.com/s/q0pmgoci0gmhtdo1mwv5k2j9q31ma39y" TargetMode="External"/><Relationship Id="rId2" Type="http://schemas.openxmlformats.org/officeDocument/2006/relationships/notesSlide" Target="../notesSlides/notesSlide10.xml"/><Relationship Id="rId1" Type="http://schemas.openxmlformats.org/officeDocument/2006/relationships/slideLayout" Target="../slideLayouts/slideLayout209.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9.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hyperlink" Target="https://ibm.box.com/s/qjanvs7t8xw0rubucr8fkf85fittv18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19.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ibm.box.com/s/90f5wpfn08kw0ds7plnxwi7l7aftetaz" TargetMode="Externa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ibm.box.com/s/9jox9botavu51bhjfmi11x8bgoq7xjig"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8.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ibm.box.com/s/qjanvs7t8xw0rubucr8fkf85fittv180"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3.ibm.com/services/lighthouse/documents/17006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ibm.box.com/s/1z8snqqykqjzgng2sgqdf69hqwsbj7u1"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w3.ibm.com/w3publisher/csic-casmanage/sl-capabilities/sl-guidance/productivity-levers"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mailto:Signe.Birgitte.Schmid@ibm.com"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apps.na.collabserv.com/communities/service/html/communityview?communityUuid=8795da90-b72f-4c47-8c5b-656d66c5b47b#fullpageWidgetId=Wb5915b60de9f_4821_97b0_8c9fac879e9a&amp;file=701fd2a3-746b-4606-a6ab-ace554b21df8" TargetMode="External"/><Relationship Id="rId7" Type="http://schemas.openxmlformats.org/officeDocument/2006/relationships/hyperlink" Target="https://w3.ibm.com/w3publisher/solutioning-guidelines-for-cybersecurity"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methodworkspace-prod.dal1a.cirrus.ibm.com/search" TargetMode="External"/><Relationship Id="rId5" Type="http://schemas.openxmlformats.org/officeDocument/2006/relationships/hyperlink" Target="https://methodworkspace-prod.dal1a.cirrus.ibm.com/search?pracName=Secure_Solutions&amp;pracType=CapabilityPattern" TargetMode="External"/><Relationship Id="rId4" Type="http://schemas.openxmlformats.org/officeDocument/2006/relationships/hyperlink" Target="https://w3.ibm.com/w3publisher/gbssolutioning/specialised-solutioning/security-solution"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ibm.box.com/s/ir7mhspxbxnursctzgphwwmkt9tq18pn" TargetMode="External"/><Relationship Id="rId3" Type="http://schemas.openxmlformats.org/officeDocument/2006/relationships/hyperlink" Target="mailto:GTS%20GDPR%20Engagement%20Regulatory%20Support/Ireland/IBM" TargetMode="External"/><Relationship Id="rId7" Type="http://schemas.openxmlformats.org/officeDocument/2006/relationships/hyperlink" Target="https://ibm.box.com/s/qo00b7nnidasmrcjtwaycmblla5ep5k4"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ibm.box.com/s/ka74zhghm2xx1e6q5x8d0em4fympsfar" TargetMode="External"/><Relationship Id="rId5" Type="http://schemas.openxmlformats.org/officeDocument/2006/relationships/hyperlink" Target="https://ibm.box.com/s/qeen5gddbh1zq1ar68m5juj0i5blxqyn" TargetMode="External"/><Relationship Id="rId4" Type="http://schemas.openxmlformats.org/officeDocument/2006/relationships/hyperlink" Target="https://w3.ibm.com/w3publisher/gbssolutioning/specialised-solutioning/gdpr"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09.xml"/><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80.jpeg"/><Relationship Id="rId5" Type="http://schemas.openxmlformats.org/officeDocument/2006/relationships/image" Target="../media/image79.svg"/><Relationship Id="rId4" Type="http://schemas.openxmlformats.org/officeDocument/2006/relationships/image" Target="../media/image78.png"/></Relationships>
</file>

<file path=ppt/slides/_rels/slide86.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80.jpeg"/><Relationship Id="rId5" Type="http://schemas.openxmlformats.org/officeDocument/2006/relationships/image" Target="../media/image79.svg"/><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ibm.box.com/s/u73uckrvru3g601v0u0aasysqogopphb"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9.xml.rels><?xml version="1.0" encoding="UTF-8" standalone="yes"?>
<Relationships xmlns="http://schemas.openxmlformats.org/package/2006/relationships"><Relationship Id="rId2" Type="http://schemas.openxmlformats.org/officeDocument/2006/relationships/hyperlink" Target="https://ibm.box.com/s/zdr5afzipnuz846mqvmtcxocedg16z8k" TargetMode="External"/><Relationship Id="rId1" Type="http://schemas.openxmlformats.org/officeDocument/2006/relationships/slideLayout" Target="../slideLayouts/slideLayout148.xml"/></Relationships>
</file>

<file path=ppt/slides/_rels/slide9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file:////Users/gobindasaha/Library/Group%20Containers/UBF8T346G9.ms/WebArchiveCopyPasteTempFiles/com.microsoft.Word/cid3863*26170b77-36af-462c-81e9-e2c5204883be"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ibm.ent.box.com/v/PES-Decision-Matrix"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63259" y="0"/>
            <a:ext cx="6292582" cy="8229600"/>
          </a:xfrm>
          <a:custGeom>
            <a:avLst/>
            <a:gdLst/>
            <a:ahLst/>
            <a:cxnLst/>
            <a:rect l="l" t="t" r="r" b="b"/>
            <a:pathLst>
              <a:path w="5256530" h="6858000">
                <a:moveTo>
                  <a:pt x="5255996" y="0"/>
                </a:moveTo>
                <a:lnTo>
                  <a:pt x="0" y="0"/>
                </a:lnTo>
                <a:lnTo>
                  <a:pt x="0" y="6858000"/>
                </a:lnTo>
                <a:lnTo>
                  <a:pt x="5255996" y="6858000"/>
                </a:lnTo>
                <a:lnTo>
                  <a:pt x="5255996" y="0"/>
                </a:lnTo>
                <a:close/>
              </a:path>
            </a:pathLst>
          </a:custGeom>
          <a:solidFill>
            <a:srgbClr val="FFFFFF">
              <a:alpha val="89999"/>
            </a:srgbClr>
          </a:solidFill>
        </p:spPr>
        <p:txBody>
          <a:bodyPr wrap="square" lIns="0" tIns="0" rIns="0" bIns="0" rtlCol="0"/>
          <a:lstStyle/>
          <a:p>
            <a:endParaRPr dirty="0">
              <a:solidFill>
                <a:prstClr val="black"/>
              </a:solidFill>
              <a:latin typeface="Calibri"/>
            </a:endParaRPr>
          </a:p>
        </p:txBody>
      </p:sp>
      <p:sp>
        <p:nvSpPr>
          <p:cNvPr id="4" name="object 4"/>
          <p:cNvSpPr txBox="1">
            <a:spLocks noGrp="1"/>
          </p:cNvSpPr>
          <p:nvPr>
            <p:ph type="title"/>
          </p:nvPr>
        </p:nvSpPr>
        <p:spPr>
          <a:xfrm>
            <a:off x="1126319" y="1386840"/>
            <a:ext cx="5029962" cy="2231380"/>
          </a:xfrm>
          <a:prstGeom prst="rect">
            <a:avLst/>
          </a:prstGeom>
        </p:spPr>
        <p:txBody>
          <a:bodyPr vert="horz" wrap="square" lIns="0" tIns="15240" rIns="0" bIns="0" rtlCol="0">
            <a:spAutoFit/>
          </a:bodyPr>
          <a:lstStyle/>
          <a:p>
            <a:pPr marL="15240" marR="6096">
              <a:spcBef>
                <a:spcPts val="120"/>
              </a:spcBef>
            </a:pPr>
            <a:r>
              <a:rPr lang="en-GB" spc="-18" dirty="0"/>
              <a:t>Integrated </a:t>
            </a:r>
            <a:r>
              <a:rPr lang="en-GB" spc="-12" dirty="0"/>
              <a:t> </a:t>
            </a:r>
            <a:r>
              <a:rPr lang="en-GB" dirty="0"/>
              <a:t>Solution</a:t>
            </a:r>
            <a:r>
              <a:rPr lang="en-GB" spc="-120" dirty="0"/>
              <a:t> </a:t>
            </a:r>
            <a:r>
              <a:rPr lang="en-GB" dirty="0"/>
              <a:t>Baseline  Document</a:t>
            </a:r>
            <a:r>
              <a:rPr lang="en-GB" spc="-96" dirty="0"/>
              <a:t> </a:t>
            </a:r>
            <a:r>
              <a:rPr lang="en-GB" dirty="0"/>
              <a:t>(iSBD)</a:t>
            </a:r>
          </a:p>
        </p:txBody>
      </p:sp>
      <p:sp>
        <p:nvSpPr>
          <p:cNvPr id="5" name="object 5"/>
          <p:cNvSpPr txBox="1"/>
          <p:nvPr/>
        </p:nvSpPr>
        <p:spPr>
          <a:xfrm>
            <a:off x="1126319" y="3920156"/>
            <a:ext cx="3066288" cy="310854"/>
          </a:xfrm>
          <a:prstGeom prst="rect">
            <a:avLst/>
          </a:prstGeom>
        </p:spPr>
        <p:txBody>
          <a:bodyPr vert="horz" wrap="square" lIns="0" tIns="15240" rIns="0" bIns="0" rtlCol="0" anchor="t">
            <a:spAutoFit/>
          </a:bodyPr>
          <a:lstStyle/>
          <a:p>
            <a:pPr marL="15240">
              <a:spcBef>
                <a:spcPts val="120"/>
              </a:spcBef>
            </a:pPr>
            <a:r>
              <a:rPr sz="1900" spc="-6" dirty="0">
                <a:solidFill>
                  <a:srgbClr val="0F61FD"/>
                </a:solidFill>
                <a:latin typeface="IBM Plex Sans"/>
                <a:cs typeface="IBM Plex Sans"/>
              </a:rPr>
              <a:t>for</a:t>
            </a:r>
            <a:r>
              <a:rPr sz="1900" spc="-30" dirty="0">
                <a:solidFill>
                  <a:srgbClr val="0F61FD"/>
                </a:solidFill>
                <a:latin typeface="IBM Plex Sans"/>
                <a:cs typeface="IBM Plex Sans"/>
              </a:rPr>
              <a:t> </a:t>
            </a:r>
            <a:r>
              <a:rPr sz="1900">
                <a:solidFill>
                  <a:srgbClr val="0F61FD"/>
                </a:solidFill>
                <a:latin typeface="IBM Plex Sans"/>
                <a:cs typeface="IBM Plex Sans"/>
              </a:rPr>
              <a:t>Solution</a:t>
            </a:r>
            <a:r>
              <a:rPr sz="1900" spc="-30" dirty="0">
                <a:solidFill>
                  <a:srgbClr val="0F61FD"/>
                </a:solidFill>
                <a:latin typeface="IBM Plex Sans"/>
                <a:cs typeface="IBM Plex Sans"/>
              </a:rPr>
              <a:t> </a:t>
            </a:r>
            <a:r>
              <a:rPr sz="1900" spc="-6" dirty="0">
                <a:solidFill>
                  <a:srgbClr val="0F61FD"/>
                </a:solidFill>
                <a:latin typeface="IBM Plex Sans"/>
                <a:cs typeface="IBM Plex Sans"/>
              </a:rPr>
              <a:t>Release</a:t>
            </a:r>
            <a:r>
              <a:rPr sz="1900" spc="-24" dirty="0">
                <a:solidFill>
                  <a:srgbClr val="0F61FD"/>
                </a:solidFill>
                <a:latin typeface="IBM Plex Sans"/>
                <a:cs typeface="IBM Plex Sans"/>
              </a:rPr>
              <a:t> </a:t>
            </a:r>
            <a:r>
              <a:rPr sz="1900" spc="-12" dirty="0">
                <a:solidFill>
                  <a:srgbClr val="0F61FD"/>
                </a:solidFill>
                <a:latin typeface="IBM Plex Sans"/>
                <a:cs typeface="IBM Plex Sans"/>
              </a:rPr>
              <a:t>Review</a:t>
            </a:r>
            <a:endParaRPr sz="1900" dirty="0">
              <a:solidFill>
                <a:prstClr val="black"/>
              </a:solidFill>
              <a:latin typeface="IBM Plex Sans"/>
              <a:cs typeface="IBM Plex Sans"/>
            </a:endParaRPr>
          </a:p>
        </p:txBody>
      </p:sp>
      <p:pic>
        <p:nvPicPr>
          <p:cNvPr id="9" name="object 9"/>
          <p:cNvPicPr/>
          <p:nvPr/>
        </p:nvPicPr>
        <p:blipFill>
          <a:blip r:embed="rId3" cstate="email">
            <a:extLst>
              <a:ext uri="{28A0092B-C50C-407E-A947-70E740481C1C}">
                <a14:useLocalDpi xmlns:a14="http://schemas.microsoft.com/office/drawing/2010/main"/>
              </a:ext>
            </a:extLst>
          </a:blip>
          <a:stretch>
            <a:fillRect/>
          </a:stretch>
        </p:blipFill>
        <p:spPr>
          <a:xfrm>
            <a:off x="1141560" y="647999"/>
            <a:ext cx="1047557" cy="419867"/>
          </a:xfrm>
          <a:prstGeom prst="rect">
            <a:avLst/>
          </a:prstGeom>
        </p:spPr>
      </p:pic>
      <p:sp>
        <p:nvSpPr>
          <p:cNvPr id="19" name="object 5">
            <a:extLst>
              <a:ext uri="{FF2B5EF4-FFF2-40B4-BE49-F238E27FC236}">
                <a16:creationId xmlns:a16="http://schemas.microsoft.com/office/drawing/2014/main" id="{29506387-B417-5745-962B-AB750CF32A96}"/>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solidFill>
                  <a:schemeClr val="tx1"/>
                </a:solidFill>
              </a:rPr>
              <a:t>Template - 2022 Edition, Version 3.2</a:t>
            </a:r>
            <a:endParaRPr dirty="0">
              <a:solidFill>
                <a:schemeClr val="tx1"/>
              </a:solidFill>
            </a:endParaRPr>
          </a:p>
        </p:txBody>
      </p:sp>
      <p:sp>
        <p:nvSpPr>
          <p:cNvPr id="20" name="object 6">
            <a:extLst>
              <a:ext uri="{FF2B5EF4-FFF2-40B4-BE49-F238E27FC236}">
                <a16:creationId xmlns:a16="http://schemas.microsoft.com/office/drawing/2014/main" id="{BFC505FB-61D2-F646-B2F3-DB73E286CAAF}"/>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solidFill>
                  <a:schemeClr val="tx1"/>
                </a:solidFill>
              </a:rPr>
              <a:t>© 2021 IBM Corporation | IBM Confidential</a:t>
            </a:r>
            <a:endParaRPr spc="-6" dirty="0">
              <a:solidFill>
                <a:schemeClr val="tx1"/>
              </a:solidFill>
            </a:endParaRPr>
          </a:p>
        </p:txBody>
      </p:sp>
      <p:graphicFrame>
        <p:nvGraphicFramePr>
          <p:cNvPr id="2" name="Table 10">
            <a:extLst>
              <a:ext uri="{FF2B5EF4-FFF2-40B4-BE49-F238E27FC236}">
                <a16:creationId xmlns:a16="http://schemas.microsoft.com/office/drawing/2014/main" id="{87060D2B-29F4-0F44-B17D-85FDB6FE40D1}"/>
              </a:ext>
            </a:extLst>
          </p:cNvPr>
          <p:cNvGraphicFramePr>
            <a:graphicFrameLocks noGrp="1"/>
          </p:cNvGraphicFramePr>
          <p:nvPr>
            <p:extLst>
              <p:ext uri="{D42A27DB-BD31-4B8C-83A1-F6EECF244321}">
                <p14:modId xmlns:p14="http://schemas.microsoft.com/office/powerpoint/2010/main" val="1302698072"/>
              </p:ext>
            </p:extLst>
          </p:nvPr>
        </p:nvGraphicFramePr>
        <p:xfrm>
          <a:off x="1126318" y="4462154"/>
          <a:ext cx="7789082" cy="2966720"/>
        </p:xfrm>
        <a:graphic>
          <a:graphicData uri="http://schemas.openxmlformats.org/drawingml/2006/table">
            <a:tbl>
              <a:tblPr firstRow="1" bandRow="1">
                <a:tableStyleId>{5C22544A-7EE6-4342-B048-85BDC9FD1C3A}</a:tableStyleId>
              </a:tblPr>
              <a:tblGrid>
                <a:gridCol w="7789082">
                  <a:extLst>
                    <a:ext uri="{9D8B030D-6E8A-4147-A177-3AD203B41FA5}">
                      <a16:colId xmlns:a16="http://schemas.microsoft.com/office/drawing/2014/main" val="1738447796"/>
                    </a:ext>
                  </a:extLst>
                </a:gridCol>
              </a:tblGrid>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400" b="0" dirty="0">
                          <a:solidFill>
                            <a:prstClr val="black"/>
                          </a:solidFill>
                          <a:latin typeface="IBM Plex Sans"/>
                          <a:ea typeface="+mn-ea"/>
                          <a:cs typeface="IBM Plex Sans"/>
                        </a:rPr>
                        <a:t>Client Name: </a:t>
                      </a:r>
                      <a:r>
                        <a:rPr lang="en-US" sz="1400" b="0" dirty="0" err="1">
                          <a:solidFill>
                            <a:prstClr val="black"/>
                          </a:solidFill>
                          <a:latin typeface="IBM Plex Sans"/>
                          <a:ea typeface="+mn-ea"/>
                          <a:cs typeface="+mn-cs"/>
                        </a:rPr>
                        <a:t>Andel</a:t>
                      </a:r>
                      <a:r>
                        <a:rPr lang="en-US" sz="1400" b="0" dirty="0">
                          <a:solidFill>
                            <a:prstClr val="black"/>
                          </a:solidFill>
                          <a:latin typeface="IBM Plex Sans"/>
                          <a:ea typeface="+mn-ea"/>
                          <a:cs typeface="+mn-cs"/>
                        </a:rPr>
                        <a:t> </a:t>
                      </a:r>
                      <a:r>
                        <a:rPr lang="en-US" sz="1400" b="0" dirty="0" err="1">
                          <a:solidFill>
                            <a:prstClr val="black"/>
                          </a:solidFill>
                          <a:latin typeface="IBM Plex Sans"/>
                          <a:ea typeface="+mn-ea"/>
                          <a:cs typeface="+mn-cs"/>
                        </a:rPr>
                        <a:t>Energi</a:t>
                      </a:r>
                      <a:r>
                        <a:rPr lang="en-US" sz="1400" b="0" dirty="0">
                          <a:solidFill>
                            <a:prstClr val="black"/>
                          </a:solidFill>
                          <a:latin typeface="IBM Plex Sans"/>
                          <a:ea typeface="+mn-ea"/>
                          <a:cs typeface="+mn-cs"/>
                        </a:rPr>
                        <a:t> A/S</a:t>
                      </a:r>
                      <a:endParaRPr lang="en-GB" sz="1400" b="0" dirty="0">
                        <a:solidFill>
                          <a:prstClr val="black"/>
                        </a:solidFill>
                        <a:latin typeface="IBM Plex Sans"/>
                        <a:ea typeface="+mn-ea"/>
                        <a:cs typeface="IBM Plex Sans"/>
                      </a:endParaRPr>
                    </a:p>
                  </a:txBody>
                  <a:tcPr marL="45720" marR="45720" anchor="ctr">
                    <a:lnL w="12700" cmpd="sng">
                      <a:noFill/>
                    </a:lnL>
                    <a:lnR w="12700" cmpd="sng">
                      <a:noFill/>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2206662"/>
                  </a:ext>
                </a:extLst>
              </a:tr>
              <a:tr h="370840">
                <a:tc>
                  <a:txBody>
                    <a:bodyPr/>
                    <a:lstStyle/>
                    <a:p>
                      <a:r>
                        <a:rPr lang="en-GB" sz="1400" dirty="0">
                          <a:solidFill>
                            <a:prstClr val="black"/>
                          </a:solidFill>
                          <a:latin typeface="IBM Plex Sans"/>
                          <a:ea typeface="+mn-ea"/>
                          <a:cs typeface="IBM Plex Sans"/>
                        </a:rPr>
                        <a:t>Opportunity No: </a:t>
                      </a:r>
                      <a:r>
                        <a:rPr lang="en-US" sz="1400" dirty="0">
                          <a:solidFill>
                            <a:prstClr val="black"/>
                          </a:solidFill>
                          <a:latin typeface="IBM Plex Sans"/>
                          <a:ea typeface="+mn-ea"/>
                          <a:cs typeface="+mn-cs"/>
                        </a:rPr>
                        <a:t>0063h00000JESMiAAP, DCA: 32009849</a:t>
                      </a:r>
                      <a:endParaRPr lang="en-US" sz="1400" dirty="0">
                        <a:solidFill>
                          <a:prstClr val="black"/>
                        </a:solidFill>
                        <a:latin typeface="IBM Plex Sans"/>
                        <a:ea typeface="+mn-ea"/>
                      </a:endParaRPr>
                    </a:p>
                  </a:txBody>
                  <a:tcPr marL="45720" marR="4572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8002106"/>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400" dirty="0">
                          <a:solidFill>
                            <a:prstClr val="black"/>
                          </a:solidFill>
                          <a:latin typeface="IBM Plex Sans"/>
                          <a:ea typeface="+mn-ea"/>
                          <a:cs typeface="IBM Plex Sans"/>
                        </a:rPr>
                        <a:t>Opportunity Name: </a:t>
                      </a:r>
                      <a:r>
                        <a:rPr lang="en-US" sz="1400" dirty="0">
                          <a:solidFill>
                            <a:prstClr val="black"/>
                          </a:solidFill>
                          <a:latin typeface="IBM Plex Sans"/>
                          <a:ea typeface="+mn-ea"/>
                          <a:cs typeface="+mn-cs"/>
                        </a:rPr>
                        <a:t>AMI - Advanced Metering Infrastructure Program</a:t>
                      </a:r>
                      <a:endParaRPr lang="en-GB" sz="1400" dirty="0">
                        <a:solidFill>
                          <a:prstClr val="black"/>
                        </a:solidFill>
                        <a:latin typeface="IBM Plex Sans"/>
                        <a:ea typeface="+mn-ea"/>
                        <a:cs typeface="IBM Plex Sans"/>
                      </a:endParaRPr>
                    </a:p>
                  </a:txBody>
                  <a:tcPr marL="45720" marR="4572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172633"/>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400" dirty="0">
                          <a:solidFill>
                            <a:prstClr val="black"/>
                          </a:solidFill>
                          <a:latin typeface="IBM Plex Sans"/>
                          <a:ea typeface="+mn-ea"/>
                          <a:cs typeface="IBM Plex Sans"/>
                        </a:rPr>
                        <a:t>GEO /Market: NCEE (Denmark) /EMEA</a:t>
                      </a:r>
                    </a:p>
                  </a:txBody>
                  <a:tcPr marL="45720" marR="4572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718222"/>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400" dirty="0">
                          <a:solidFill>
                            <a:prstClr val="black"/>
                          </a:solidFill>
                          <a:latin typeface="IBM Plex Sans"/>
                          <a:ea typeface="+mn-ea"/>
                          <a:cs typeface="IBM Plex Sans"/>
                        </a:rPr>
                        <a:t>Partner Name: </a:t>
                      </a:r>
                      <a:r>
                        <a:rPr lang="en-US" sz="1400" dirty="0">
                          <a:solidFill>
                            <a:prstClr val="black"/>
                          </a:solidFill>
                          <a:latin typeface="IBM Plex Sans"/>
                          <a:ea typeface="+mn-ea"/>
                          <a:cs typeface="+mn-cs"/>
                        </a:rPr>
                        <a:t>Joep van </a:t>
                      </a:r>
                      <a:r>
                        <a:rPr lang="en-US" sz="1400" dirty="0" err="1">
                          <a:solidFill>
                            <a:prstClr val="black"/>
                          </a:solidFill>
                          <a:latin typeface="IBM Plex Sans"/>
                          <a:ea typeface="+mn-ea"/>
                          <a:cs typeface="+mn-cs"/>
                        </a:rPr>
                        <a:t>Leersum</a:t>
                      </a:r>
                      <a:r>
                        <a:rPr lang="en-US" sz="1400" dirty="0">
                          <a:solidFill>
                            <a:prstClr val="black"/>
                          </a:solidFill>
                          <a:latin typeface="IBM Plex Sans"/>
                          <a:ea typeface="+mn-ea"/>
                          <a:cs typeface="+mn-cs"/>
                        </a:rPr>
                        <a:t> and Jesper </a:t>
                      </a:r>
                      <a:r>
                        <a:rPr lang="en-US" sz="1400" dirty="0" err="1">
                          <a:solidFill>
                            <a:prstClr val="black"/>
                          </a:solidFill>
                          <a:latin typeface="IBM Plex Sans"/>
                          <a:ea typeface="+mn-ea"/>
                          <a:cs typeface="+mn-cs"/>
                        </a:rPr>
                        <a:t>Braum</a:t>
                      </a:r>
                      <a:r>
                        <a:rPr lang="en-US" sz="1400" dirty="0">
                          <a:solidFill>
                            <a:prstClr val="black"/>
                          </a:solidFill>
                          <a:latin typeface="IBM Plex Sans"/>
                          <a:ea typeface="+mn-ea"/>
                          <a:cs typeface="+mn-cs"/>
                        </a:rPr>
                        <a:t> Nielsen</a:t>
                      </a:r>
                      <a:endParaRPr lang="en-GB" sz="1400" dirty="0">
                        <a:solidFill>
                          <a:prstClr val="black"/>
                        </a:solidFill>
                        <a:latin typeface="IBM Plex Sans"/>
                        <a:ea typeface="+mn-ea"/>
                        <a:cs typeface="IBM Plex Sans"/>
                      </a:endParaRPr>
                    </a:p>
                  </a:txBody>
                  <a:tcPr marL="45720" marR="4572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5989480"/>
                  </a:ext>
                </a:extLst>
              </a:tr>
              <a:tr h="370840">
                <a:tc>
                  <a:txBody>
                    <a:bodyPr/>
                    <a:lstStyle/>
                    <a:p>
                      <a:r>
                        <a:rPr lang="en-GB" sz="1400" dirty="0">
                          <a:solidFill>
                            <a:prstClr val="black"/>
                          </a:solidFill>
                          <a:latin typeface="IBM Plex Sans"/>
                          <a:ea typeface="+mn-ea"/>
                          <a:cs typeface="IBM Plex Sans"/>
                        </a:rPr>
                        <a:t>Delivery Leader / Partner: </a:t>
                      </a:r>
                      <a:r>
                        <a:rPr lang="en-US" sz="1400" dirty="0">
                          <a:solidFill>
                            <a:prstClr val="black"/>
                          </a:solidFill>
                          <a:latin typeface="IBM Plex Sans"/>
                          <a:ea typeface="+mn-ea"/>
                          <a:cs typeface="+mn-cs"/>
                        </a:rPr>
                        <a:t>Thomas Due and Joerg Klose</a:t>
                      </a:r>
                      <a:endParaRPr lang="en-US" sz="1400" dirty="0">
                        <a:solidFill>
                          <a:prstClr val="black"/>
                        </a:solidFill>
                        <a:latin typeface="IBM Plex Sans"/>
                        <a:ea typeface="+mn-ea"/>
                      </a:endParaRPr>
                    </a:p>
                  </a:txBody>
                  <a:tcPr marL="45720" marR="4572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9377869"/>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400" dirty="0">
                          <a:solidFill>
                            <a:prstClr val="black"/>
                          </a:solidFill>
                          <a:latin typeface="IBM Plex Sans"/>
                          <a:ea typeface="+mn-ea"/>
                          <a:cs typeface="IBM Plex Sans"/>
                        </a:rPr>
                        <a:t>Opportunity Owner Name: </a:t>
                      </a:r>
                      <a:r>
                        <a:rPr lang="en-US" sz="1400" dirty="0">
                          <a:solidFill>
                            <a:prstClr val="black"/>
                          </a:solidFill>
                          <a:latin typeface="IBM Plex Sans"/>
                          <a:ea typeface="+mn-ea"/>
                          <a:cs typeface="+mn-cs"/>
                        </a:rPr>
                        <a:t>Thomas Due</a:t>
                      </a:r>
                      <a:endParaRPr lang="en-GB" sz="1400" dirty="0">
                        <a:solidFill>
                          <a:prstClr val="black"/>
                        </a:solidFill>
                        <a:latin typeface="IBM Plex Sans"/>
                        <a:ea typeface="+mn-ea"/>
                        <a:cs typeface="IBM Plex Sans"/>
                      </a:endParaRPr>
                    </a:p>
                  </a:txBody>
                  <a:tcPr marL="45720" marR="4572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7111588"/>
                  </a:ext>
                </a:extLst>
              </a:tr>
              <a:tr h="370840">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GB" sz="1400" dirty="0">
                          <a:solidFill>
                            <a:prstClr val="black"/>
                          </a:solidFill>
                          <a:latin typeface="IBM Plex Sans"/>
                          <a:ea typeface="+mn-ea"/>
                          <a:cs typeface="IBM Plex Sans"/>
                        </a:rPr>
                        <a:t>Senior Solution Consultant Name: Andra Hodorogea</a:t>
                      </a:r>
                    </a:p>
                  </a:txBody>
                  <a:tcPr marL="45720" marR="45720" anchor="ctr">
                    <a:lnL w="12700" cmpd="sng">
                      <a:noFill/>
                    </a:lnL>
                    <a:lnR w="12700" cmpd="sng">
                      <a:noFill/>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239347"/>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D06B87-95A9-521A-0472-25803D5C9AA0}"/>
              </a:ext>
            </a:extLst>
          </p:cNvPr>
          <p:cNvSpPr>
            <a:spLocks noGrp="1"/>
          </p:cNvSpPr>
          <p:nvPr>
            <p:ph type="ftr" sz="quarter" idx="10"/>
          </p:nvPr>
        </p:nvSpPr>
        <p:spPr/>
        <p:txBody>
          <a:bodyPr/>
          <a:lstStyle/>
          <a:p>
            <a:pPr>
              <a:defRPr/>
            </a:pPr>
            <a:r>
              <a:rPr lang="en-US" dirty="0">
                <a:solidFill>
                  <a:srgbClr val="565151"/>
                </a:solidFill>
              </a:rPr>
              <a:t>IBM Consulting / © 2022 IBM Corporation</a:t>
            </a:r>
          </a:p>
        </p:txBody>
      </p:sp>
      <p:sp>
        <p:nvSpPr>
          <p:cNvPr id="5" name="Slide Number Placeholder 4">
            <a:extLst>
              <a:ext uri="{FF2B5EF4-FFF2-40B4-BE49-F238E27FC236}">
                <a16:creationId xmlns:a16="http://schemas.microsoft.com/office/drawing/2014/main" id="{A64B2E0F-8F54-339C-0566-F3966A2795D4}"/>
              </a:ext>
            </a:extLst>
          </p:cNvPr>
          <p:cNvSpPr>
            <a:spLocks noGrp="1"/>
          </p:cNvSpPr>
          <p:nvPr>
            <p:ph type="sldNum" sz="quarter" idx="11"/>
          </p:nvPr>
        </p:nvSpPr>
        <p:spPr/>
        <p:txBody>
          <a:bodyPr/>
          <a:lstStyle/>
          <a:p>
            <a:pPr>
              <a:defRPr/>
            </a:pPr>
            <a:fld id="{59395FB3-9C97-154F-86B2-7E381B951268}" type="slidenum">
              <a:rPr lang="en-US">
                <a:solidFill>
                  <a:srgbClr val="565151"/>
                </a:solidFill>
              </a:rPr>
              <a:pPr>
                <a:defRPr/>
              </a:pPr>
              <a:t>9</a:t>
            </a:fld>
            <a:endParaRPr lang="en-US" dirty="0">
              <a:solidFill>
                <a:srgbClr val="565151"/>
              </a:solidFill>
            </a:endParaRPr>
          </a:p>
        </p:txBody>
      </p:sp>
      <p:sp>
        <p:nvSpPr>
          <p:cNvPr id="133" name="Rectangle 132">
            <a:extLst>
              <a:ext uri="{FF2B5EF4-FFF2-40B4-BE49-F238E27FC236}">
                <a16:creationId xmlns:a16="http://schemas.microsoft.com/office/drawing/2014/main" id="{79804EAB-C29D-5706-D035-8AE068AB75D7}"/>
              </a:ext>
            </a:extLst>
          </p:cNvPr>
          <p:cNvSpPr/>
          <p:nvPr/>
        </p:nvSpPr>
        <p:spPr>
          <a:xfrm>
            <a:off x="4186283" y="2695398"/>
            <a:ext cx="6382957" cy="3979514"/>
          </a:xfrm>
          <a:prstGeom prst="rect">
            <a:avLst/>
          </a:prstGeom>
          <a:solidFill>
            <a:srgbClr val="FF7E79">
              <a:alpha val="50196"/>
            </a:srgbClr>
          </a:solidFill>
          <a:ln w="3175">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ctr" anchorCtr="0" compatLnSpc="1">
            <a:prstTxWarp prst="textNoShape">
              <a:avLst/>
            </a:prstTxWarp>
          </a:bodyPr>
          <a:lstStyle/>
          <a:p>
            <a:pPr algn="ctr">
              <a:defRPr/>
            </a:pPr>
            <a:r>
              <a:rPr lang="en-DE" sz="800" dirty="0">
                <a:solidFill>
                  <a:srgbClr val="565151"/>
                </a:solidFill>
                <a:latin typeface="IBM Plex Sans" charset="0"/>
              </a:rPr>
              <a:t>Enterprise IoT Platform</a:t>
            </a:r>
          </a:p>
        </p:txBody>
      </p:sp>
      <p:sp>
        <p:nvSpPr>
          <p:cNvPr id="134" name="Rounded Rectangle 133">
            <a:extLst>
              <a:ext uri="{FF2B5EF4-FFF2-40B4-BE49-F238E27FC236}">
                <a16:creationId xmlns:a16="http://schemas.microsoft.com/office/drawing/2014/main" id="{8F8F2EEA-9047-A3F2-D143-D8B8B5D4FA02}"/>
              </a:ext>
            </a:extLst>
          </p:cNvPr>
          <p:cNvSpPr/>
          <p:nvPr/>
        </p:nvSpPr>
        <p:spPr>
          <a:xfrm>
            <a:off x="5077146" y="2980626"/>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Device Management</a:t>
            </a:r>
          </a:p>
        </p:txBody>
      </p:sp>
      <p:sp>
        <p:nvSpPr>
          <p:cNvPr id="135" name="Rounded Rectangle 134">
            <a:extLst>
              <a:ext uri="{FF2B5EF4-FFF2-40B4-BE49-F238E27FC236}">
                <a16:creationId xmlns:a16="http://schemas.microsoft.com/office/drawing/2014/main" id="{FA3B56AC-98B6-83F3-9F18-E55DB49262CF}"/>
              </a:ext>
            </a:extLst>
          </p:cNvPr>
          <p:cNvSpPr/>
          <p:nvPr/>
        </p:nvSpPr>
        <p:spPr>
          <a:xfrm>
            <a:off x="5077146" y="4522245"/>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Alarm &amp; Event Management</a:t>
            </a:r>
          </a:p>
        </p:txBody>
      </p:sp>
      <p:sp>
        <p:nvSpPr>
          <p:cNvPr id="136" name="Rounded Rectangle 135">
            <a:extLst>
              <a:ext uri="{FF2B5EF4-FFF2-40B4-BE49-F238E27FC236}">
                <a16:creationId xmlns:a16="http://schemas.microsoft.com/office/drawing/2014/main" id="{C4731551-D9AF-7CB6-CB4F-0E73AC43501B}"/>
              </a:ext>
            </a:extLst>
          </p:cNvPr>
          <p:cNvSpPr/>
          <p:nvPr/>
        </p:nvSpPr>
        <p:spPr>
          <a:xfrm>
            <a:off x="5077146" y="3494499"/>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Relationship Management</a:t>
            </a:r>
          </a:p>
        </p:txBody>
      </p:sp>
      <p:sp>
        <p:nvSpPr>
          <p:cNvPr id="137" name="Rounded Rectangle 136">
            <a:extLst>
              <a:ext uri="{FF2B5EF4-FFF2-40B4-BE49-F238E27FC236}">
                <a16:creationId xmlns:a16="http://schemas.microsoft.com/office/drawing/2014/main" id="{E02662E0-A78B-CF64-43DD-BD89D2BAA8B7}"/>
              </a:ext>
            </a:extLst>
          </p:cNvPr>
          <p:cNvSpPr/>
          <p:nvPr/>
        </p:nvSpPr>
        <p:spPr>
          <a:xfrm>
            <a:off x="5077146" y="4008371"/>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Meter data Management</a:t>
            </a:r>
          </a:p>
        </p:txBody>
      </p:sp>
      <p:sp>
        <p:nvSpPr>
          <p:cNvPr id="138" name="Rounded Rectangle 137">
            <a:extLst>
              <a:ext uri="{FF2B5EF4-FFF2-40B4-BE49-F238E27FC236}">
                <a16:creationId xmlns:a16="http://schemas.microsoft.com/office/drawing/2014/main" id="{C2BD479A-ABC1-A28E-1E2B-BDE39808098D}"/>
              </a:ext>
            </a:extLst>
          </p:cNvPr>
          <p:cNvSpPr/>
          <p:nvPr/>
        </p:nvSpPr>
        <p:spPr>
          <a:xfrm>
            <a:off x="5077146" y="5188152"/>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Data Management &amp; Archiving</a:t>
            </a:r>
          </a:p>
        </p:txBody>
      </p:sp>
      <p:sp>
        <p:nvSpPr>
          <p:cNvPr id="139" name="Rounded Rectangle 138">
            <a:extLst>
              <a:ext uri="{FF2B5EF4-FFF2-40B4-BE49-F238E27FC236}">
                <a16:creationId xmlns:a16="http://schemas.microsoft.com/office/drawing/2014/main" id="{20A9ACDC-9DE1-557A-0D81-BA74890D1792}"/>
              </a:ext>
            </a:extLst>
          </p:cNvPr>
          <p:cNvSpPr/>
          <p:nvPr/>
        </p:nvSpPr>
        <p:spPr>
          <a:xfrm>
            <a:off x="6724887" y="5188152"/>
            <a:ext cx="1390968" cy="360080"/>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Access Management</a:t>
            </a:r>
          </a:p>
        </p:txBody>
      </p:sp>
      <p:sp>
        <p:nvSpPr>
          <p:cNvPr id="140" name="Rounded Rectangle 139">
            <a:extLst>
              <a:ext uri="{FF2B5EF4-FFF2-40B4-BE49-F238E27FC236}">
                <a16:creationId xmlns:a16="http://schemas.microsoft.com/office/drawing/2014/main" id="{39F70D18-6F9F-10AF-6FB7-1F405B1CBB7D}"/>
              </a:ext>
            </a:extLst>
          </p:cNvPr>
          <p:cNvSpPr/>
          <p:nvPr/>
        </p:nvSpPr>
        <p:spPr>
          <a:xfrm>
            <a:off x="8363502" y="5188152"/>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Visualiz., Monitor. &amp; Reporting</a:t>
            </a:r>
          </a:p>
        </p:txBody>
      </p:sp>
      <p:sp>
        <p:nvSpPr>
          <p:cNvPr id="141" name="Rounded Rectangle 140">
            <a:extLst>
              <a:ext uri="{FF2B5EF4-FFF2-40B4-BE49-F238E27FC236}">
                <a16:creationId xmlns:a16="http://schemas.microsoft.com/office/drawing/2014/main" id="{AC4A348D-F0D8-13F4-C4CE-F8610ED8B289}"/>
              </a:ext>
            </a:extLst>
          </p:cNvPr>
          <p:cNvSpPr/>
          <p:nvPr/>
        </p:nvSpPr>
        <p:spPr>
          <a:xfrm>
            <a:off x="6724887" y="2980626"/>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Operational Analytics</a:t>
            </a:r>
          </a:p>
        </p:txBody>
      </p:sp>
      <p:sp>
        <p:nvSpPr>
          <p:cNvPr id="142" name="Rounded Rectangle 141">
            <a:extLst>
              <a:ext uri="{FF2B5EF4-FFF2-40B4-BE49-F238E27FC236}">
                <a16:creationId xmlns:a16="http://schemas.microsoft.com/office/drawing/2014/main" id="{88C94F59-AE89-513C-2546-15C1DB2D2300}"/>
              </a:ext>
            </a:extLst>
          </p:cNvPr>
          <p:cNvSpPr/>
          <p:nvPr/>
        </p:nvSpPr>
        <p:spPr>
          <a:xfrm>
            <a:off x="6724887" y="4008371"/>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Data Service Automation</a:t>
            </a:r>
          </a:p>
        </p:txBody>
      </p:sp>
      <p:sp>
        <p:nvSpPr>
          <p:cNvPr id="143" name="Rounded Rectangle 142">
            <a:extLst>
              <a:ext uri="{FF2B5EF4-FFF2-40B4-BE49-F238E27FC236}">
                <a16:creationId xmlns:a16="http://schemas.microsoft.com/office/drawing/2014/main" id="{471958BD-3B71-D19F-3698-3280E8D3D3C4}"/>
              </a:ext>
            </a:extLst>
          </p:cNvPr>
          <p:cNvSpPr/>
          <p:nvPr/>
        </p:nvSpPr>
        <p:spPr>
          <a:xfrm>
            <a:off x="6724887" y="4522245"/>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Outage Management</a:t>
            </a:r>
          </a:p>
        </p:txBody>
      </p:sp>
      <p:sp>
        <p:nvSpPr>
          <p:cNvPr id="144" name="Rounded Rectangle 143">
            <a:extLst>
              <a:ext uri="{FF2B5EF4-FFF2-40B4-BE49-F238E27FC236}">
                <a16:creationId xmlns:a16="http://schemas.microsoft.com/office/drawing/2014/main" id="{7CC789D0-A24A-D6DF-77B0-437E144EDD9B}"/>
              </a:ext>
            </a:extLst>
          </p:cNvPr>
          <p:cNvSpPr/>
          <p:nvPr/>
        </p:nvSpPr>
        <p:spPr>
          <a:xfrm>
            <a:off x="8363502" y="3494499"/>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API &amp; Portal</a:t>
            </a:r>
          </a:p>
        </p:txBody>
      </p:sp>
      <p:sp>
        <p:nvSpPr>
          <p:cNvPr id="145" name="Rounded Rectangle 144">
            <a:extLst>
              <a:ext uri="{FF2B5EF4-FFF2-40B4-BE49-F238E27FC236}">
                <a16:creationId xmlns:a16="http://schemas.microsoft.com/office/drawing/2014/main" id="{E1122A01-81C8-B8F9-5FD2-AA78CF1A986C}"/>
              </a:ext>
            </a:extLst>
          </p:cNvPr>
          <p:cNvSpPr/>
          <p:nvPr/>
        </p:nvSpPr>
        <p:spPr>
          <a:xfrm>
            <a:off x="8363502" y="4522245"/>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Logic &amp; Rules</a:t>
            </a:r>
          </a:p>
        </p:txBody>
      </p:sp>
      <p:sp>
        <p:nvSpPr>
          <p:cNvPr id="146" name="Rounded Rectangle 145">
            <a:extLst>
              <a:ext uri="{FF2B5EF4-FFF2-40B4-BE49-F238E27FC236}">
                <a16:creationId xmlns:a16="http://schemas.microsoft.com/office/drawing/2014/main" id="{4040B95E-9465-D604-D60A-DF24B8343C2C}"/>
              </a:ext>
            </a:extLst>
          </p:cNvPr>
          <p:cNvSpPr/>
          <p:nvPr/>
        </p:nvSpPr>
        <p:spPr>
          <a:xfrm>
            <a:off x="8363502" y="2980626"/>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User Interface</a:t>
            </a:r>
          </a:p>
        </p:txBody>
      </p:sp>
      <p:sp>
        <p:nvSpPr>
          <p:cNvPr id="147" name="Rounded Rectangle 146">
            <a:extLst>
              <a:ext uri="{FF2B5EF4-FFF2-40B4-BE49-F238E27FC236}">
                <a16:creationId xmlns:a16="http://schemas.microsoft.com/office/drawing/2014/main" id="{67A9E280-7D25-CDB9-0C78-ED79BC9D7E4B}"/>
              </a:ext>
            </a:extLst>
          </p:cNvPr>
          <p:cNvSpPr/>
          <p:nvPr/>
        </p:nvSpPr>
        <p:spPr>
          <a:xfrm>
            <a:off x="8363502" y="4008371"/>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Business Services</a:t>
            </a:r>
          </a:p>
        </p:txBody>
      </p:sp>
      <p:sp>
        <p:nvSpPr>
          <p:cNvPr id="148" name="Rounded Rectangle 147">
            <a:extLst>
              <a:ext uri="{FF2B5EF4-FFF2-40B4-BE49-F238E27FC236}">
                <a16:creationId xmlns:a16="http://schemas.microsoft.com/office/drawing/2014/main" id="{DBDFAFC7-6376-8A5E-8228-C3972C2FA2C3}"/>
              </a:ext>
            </a:extLst>
          </p:cNvPr>
          <p:cNvSpPr/>
          <p:nvPr/>
        </p:nvSpPr>
        <p:spPr>
          <a:xfrm rot="16200000">
            <a:off x="3023485" y="4311499"/>
            <a:ext cx="3109760" cy="446227"/>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Multi-Device Interfacing</a:t>
            </a:r>
          </a:p>
        </p:txBody>
      </p:sp>
      <p:sp>
        <p:nvSpPr>
          <p:cNvPr id="149" name="Rounded Rectangle 148">
            <a:extLst>
              <a:ext uri="{FF2B5EF4-FFF2-40B4-BE49-F238E27FC236}">
                <a16:creationId xmlns:a16="http://schemas.microsoft.com/office/drawing/2014/main" id="{E7585216-68B8-8604-64EC-18395BCC2E2B}"/>
              </a:ext>
            </a:extLst>
          </p:cNvPr>
          <p:cNvSpPr/>
          <p:nvPr/>
        </p:nvSpPr>
        <p:spPr>
          <a:xfrm rot="16200000">
            <a:off x="8673960" y="4331113"/>
            <a:ext cx="3109760" cy="407003"/>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API, Data Provisioning</a:t>
            </a:r>
          </a:p>
        </p:txBody>
      </p:sp>
      <p:sp>
        <p:nvSpPr>
          <p:cNvPr id="150" name="Rounded Rectangle 149">
            <a:extLst>
              <a:ext uri="{FF2B5EF4-FFF2-40B4-BE49-F238E27FC236}">
                <a16:creationId xmlns:a16="http://schemas.microsoft.com/office/drawing/2014/main" id="{6053C280-122A-2A58-3DCD-E2E3CBF5CFC4}"/>
              </a:ext>
            </a:extLst>
          </p:cNvPr>
          <p:cNvSpPr/>
          <p:nvPr/>
        </p:nvSpPr>
        <p:spPr>
          <a:xfrm>
            <a:off x="5077146" y="5702026"/>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Connectivity</a:t>
            </a:r>
          </a:p>
        </p:txBody>
      </p:sp>
      <p:sp>
        <p:nvSpPr>
          <p:cNvPr id="151" name="Rounded Rectangle 150">
            <a:extLst>
              <a:ext uri="{FF2B5EF4-FFF2-40B4-BE49-F238E27FC236}">
                <a16:creationId xmlns:a16="http://schemas.microsoft.com/office/drawing/2014/main" id="{C3E33283-9609-15B9-9907-139E38FD662C}"/>
              </a:ext>
            </a:extLst>
          </p:cNvPr>
          <p:cNvSpPr/>
          <p:nvPr/>
        </p:nvSpPr>
        <p:spPr>
          <a:xfrm>
            <a:off x="6724887" y="5702026"/>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Interoperability</a:t>
            </a:r>
          </a:p>
        </p:txBody>
      </p:sp>
      <p:sp>
        <p:nvSpPr>
          <p:cNvPr id="152" name="Rounded Rectangle 151">
            <a:extLst>
              <a:ext uri="{FF2B5EF4-FFF2-40B4-BE49-F238E27FC236}">
                <a16:creationId xmlns:a16="http://schemas.microsoft.com/office/drawing/2014/main" id="{757D718F-D569-65D1-9BD7-71D329EA5A4E}"/>
              </a:ext>
            </a:extLst>
          </p:cNvPr>
          <p:cNvSpPr/>
          <p:nvPr/>
        </p:nvSpPr>
        <p:spPr>
          <a:xfrm>
            <a:off x="6724887" y="3494499"/>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Intelligent Automation</a:t>
            </a:r>
          </a:p>
        </p:txBody>
      </p:sp>
      <p:sp>
        <p:nvSpPr>
          <p:cNvPr id="153" name="Rounded Rectangle 152">
            <a:extLst>
              <a:ext uri="{FF2B5EF4-FFF2-40B4-BE49-F238E27FC236}">
                <a16:creationId xmlns:a16="http://schemas.microsoft.com/office/drawing/2014/main" id="{B4AF3953-C12C-E602-C13C-F73E668441CD}"/>
              </a:ext>
            </a:extLst>
          </p:cNvPr>
          <p:cNvSpPr/>
          <p:nvPr/>
        </p:nvSpPr>
        <p:spPr>
          <a:xfrm>
            <a:off x="8363502" y="5702026"/>
            <a:ext cx="1390968" cy="399568"/>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Data Security</a:t>
            </a:r>
          </a:p>
        </p:txBody>
      </p:sp>
      <p:sp>
        <p:nvSpPr>
          <p:cNvPr id="154" name="Rectangle 153">
            <a:extLst>
              <a:ext uri="{FF2B5EF4-FFF2-40B4-BE49-F238E27FC236}">
                <a16:creationId xmlns:a16="http://schemas.microsoft.com/office/drawing/2014/main" id="{5C4105CF-F292-CC41-B50D-345BE9A090E6}"/>
              </a:ext>
            </a:extLst>
          </p:cNvPr>
          <p:cNvSpPr/>
          <p:nvPr/>
        </p:nvSpPr>
        <p:spPr>
          <a:xfrm>
            <a:off x="4972854" y="5033341"/>
            <a:ext cx="4893933" cy="1171101"/>
          </a:xfrm>
          <a:prstGeom prst="rect">
            <a:avLst/>
          </a:prstGeom>
          <a:noFill/>
          <a:ln w="9525">
            <a:solidFill>
              <a:srgbClr val="3671AD"/>
            </a:solidFill>
            <a:prstDash val="dash"/>
          </a:ln>
        </p:spPr>
        <p:txBody>
          <a:bodyPr wrap="square" lIns="0" tIns="0" rIns="0" bIns="0" rtlCol="0" anchor="b">
            <a:noAutofit/>
          </a:bodyPr>
          <a:lstStyle/>
          <a:p>
            <a:pPr algn="ctr" defTabSz="560454">
              <a:defRPr/>
            </a:pPr>
            <a:endParaRPr lang="en-DE" sz="1200" b="1" dirty="0">
              <a:solidFill>
                <a:srgbClr val="3671AD"/>
              </a:solidFill>
              <a:latin typeface="IBM Plex Sans" panose="020B0503050203000203" pitchFamily="34" charset="0"/>
            </a:endParaRPr>
          </a:p>
        </p:txBody>
      </p:sp>
      <p:sp>
        <p:nvSpPr>
          <p:cNvPr id="156" name="Rectangle 155">
            <a:extLst>
              <a:ext uri="{FF2B5EF4-FFF2-40B4-BE49-F238E27FC236}">
                <a16:creationId xmlns:a16="http://schemas.microsoft.com/office/drawing/2014/main" id="{0830EB4A-C77C-0DB7-1193-5B2E4A1B57FE}"/>
              </a:ext>
            </a:extLst>
          </p:cNvPr>
          <p:cNvSpPr/>
          <p:nvPr/>
        </p:nvSpPr>
        <p:spPr>
          <a:xfrm>
            <a:off x="12441669" y="2695401"/>
            <a:ext cx="1542784" cy="3355016"/>
          </a:xfrm>
          <a:prstGeom prst="rect">
            <a:avLst/>
          </a:prstGeom>
          <a:noFill/>
          <a:ln w="9525">
            <a:solidFill>
              <a:srgbClr val="3671AD"/>
            </a:solidFill>
            <a:prstDash val="dash"/>
          </a:ln>
        </p:spPr>
        <p:txBody>
          <a:bodyPr wrap="square" lIns="0" tIns="0" rIns="0" bIns="0" rtlCol="0" anchor="b">
            <a:noAutofit/>
          </a:bodyPr>
          <a:lstStyle/>
          <a:p>
            <a:pPr algn="ctr" defTabSz="560454">
              <a:defRPr/>
            </a:pPr>
            <a:r>
              <a:rPr lang="en-DE" sz="1440" b="1" dirty="0">
                <a:solidFill>
                  <a:srgbClr val="3671AD"/>
                </a:solidFill>
                <a:latin typeface="IBM Plex Sans" panose="020B0503050203000203" pitchFamily="34" charset="0"/>
              </a:rPr>
              <a:t>Business Application Domain</a:t>
            </a:r>
          </a:p>
        </p:txBody>
      </p:sp>
      <p:sp>
        <p:nvSpPr>
          <p:cNvPr id="157" name="Rounded Rectangle 156">
            <a:extLst>
              <a:ext uri="{FF2B5EF4-FFF2-40B4-BE49-F238E27FC236}">
                <a16:creationId xmlns:a16="http://schemas.microsoft.com/office/drawing/2014/main" id="{EA8CA59F-01CC-E89A-D0E0-5943E147B2CF}"/>
              </a:ext>
            </a:extLst>
          </p:cNvPr>
          <p:cNvSpPr/>
          <p:nvPr/>
        </p:nvSpPr>
        <p:spPr>
          <a:xfrm>
            <a:off x="12685739" y="3035289"/>
            <a:ext cx="1096910" cy="423227"/>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Enterprise Analytics</a:t>
            </a:r>
          </a:p>
        </p:txBody>
      </p:sp>
      <p:sp>
        <p:nvSpPr>
          <p:cNvPr id="158" name="Rounded Rectangle 157">
            <a:extLst>
              <a:ext uri="{FF2B5EF4-FFF2-40B4-BE49-F238E27FC236}">
                <a16:creationId xmlns:a16="http://schemas.microsoft.com/office/drawing/2014/main" id="{FE87CF4F-DE90-3103-F476-F45C69E363F6}"/>
              </a:ext>
            </a:extLst>
          </p:cNvPr>
          <p:cNvSpPr/>
          <p:nvPr/>
        </p:nvSpPr>
        <p:spPr>
          <a:xfrm>
            <a:off x="12685739" y="4282502"/>
            <a:ext cx="1096910" cy="423227"/>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Billing</a:t>
            </a:r>
          </a:p>
        </p:txBody>
      </p:sp>
      <p:sp>
        <p:nvSpPr>
          <p:cNvPr id="159" name="Rounded Rectangle 158">
            <a:extLst>
              <a:ext uri="{FF2B5EF4-FFF2-40B4-BE49-F238E27FC236}">
                <a16:creationId xmlns:a16="http://schemas.microsoft.com/office/drawing/2014/main" id="{51475AEC-4963-8EF2-2D2B-CB52C5F3E93B}"/>
              </a:ext>
            </a:extLst>
          </p:cNvPr>
          <p:cNvSpPr/>
          <p:nvPr/>
        </p:nvSpPr>
        <p:spPr>
          <a:xfrm>
            <a:off x="12685739" y="4906108"/>
            <a:ext cx="1096910" cy="423227"/>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Works Management</a:t>
            </a:r>
          </a:p>
        </p:txBody>
      </p:sp>
      <p:sp>
        <p:nvSpPr>
          <p:cNvPr id="160" name="Rounded Rectangle 159">
            <a:extLst>
              <a:ext uri="{FF2B5EF4-FFF2-40B4-BE49-F238E27FC236}">
                <a16:creationId xmlns:a16="http://schemas.microsoft.com/office/drawing/2014/main" id="{93DDA726-0F82-BC2F-236F-1FB47D2F4FEB}"/>
              </a:ext>
            </a:extLst>
          </p:cNvPr>
          <p:cNvSpPr/>
          <p:nvPr/>
        </p:nvSpPr>
        <p:spPr>
          <a:xfrm>
            <a:off x="12685739" y="3658895"/>
            <a:ext cx="1096910" cy="423227"/>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Customer Platforms</a:t>
            </a:r>
          </a:p>
        </p:txBody>
      </p:sp>
      <p:sp>
        <p:nvSpPr>
          <p:cNvPr id="161" name="TextBox 160">
            <a:extLst>
              <a:ext uri="{FF2B5EF4-FFF2-40B4-BE49-F238E27FC236}">
                <a16:creationId xmlns:a16="http://schemas.microsoft.com/office/drawing/2014/main" id="{6C015DE7-54C4-F2BE-E8F8-48AD189A69B6}"/>
              </a:ext>
            </a:extLst>
          </p:cNvPr>
          <p:cNvSpPr txBox="1"/>
          <p:nvPr/>
        </p:nvSpPr>
        <p:spPr>
          <a:xfrm flipV="1">
            <a:off x="9410671" y="6701988"/>
            <a:ext cx="54862" cy="54862"/>
          </a:xfrm>
          <a:prstGeom prst="rect">
            <a:avLst/>
          </a:prstGeom>
        </p:spPr>
        <p:txBody>
          <a:bodyPr wrap="none" lIns="109728" tIns="54864" rIns="109728" bIns="54864" rtlCol="0">
            <a:noAutofit/>
          </a:bodyPr>
          <a:lstStyle/>
          <a:p>
            <a:pPr defTabSz="1316736">
              <a:lnSpc>
                <a:spcPct val="105000"/>
              </a:lnSpc>
              <a:spcBef>
                <a:spcPts val="1200"/>
              </a:spcBef>
              <a:defRPr/>
            </a:pPr>
            <a:endParaRPr lang="en-DE" sz="2400" dirty="0" err="1">
              <a:solidFill>
                <a:srgbClr val="000000"/>
              </a:solidFill>
              <a:latin typeface="IBM Plex Sans" charset="0"/>
              <a:ea typeface="IBM Plex Sans" charset="0"/>
              <a:cs typeface="IBM Plex Sans" charset="0"/>
            </a:endParaRPr>
          </a:p>
        </p:txBody>
      </p:sp>
      <p:sp>
        <p:nvSpPr>
          <p:cNvPr id="162" name="TextBox 161">
            <a:extLst>
              <a:ext uri="{FF2B5EF4-FFF2-40B4-BE49-F238E27FC236}">
                <a16:creationId xmlns:a16="http://schemas.microsoft.com/office/drawing/2014/main" id="{9B3DFB5B-2AC1-B1A9-F0A3-0BEECE23A451}"/>
              </a:ext>
            </a:extLst>
          </p:cNvPr>
          <p:cNvSpPr txBox="1"/>
          <p:nvPr/>
        </p:nvSpPr>
        <p:spPr>
          <a:xfrm>
            <a:off x="5075818" y="2631882"/>
            <a:ext cx="1390968" cy="461725"/>
          </a:xfrm>
          <a:prstGeom prst="rect">
            <a:avLst/>
          </a:prstGeom>
        </p:spPr>
        <p:txBody>
          <a:bodyPr wrap="none" lIns="109728" tIns="54864" rIns="109728" bIns="54864" rtlCol="0" anchor="ctr">
            <a:noAutofit/>
          </a:bodyPr>
          <a:lstStyle/>
          <a:p>
            <a:pPr algn="ctr" defTabSz="1316736">
              <a:lnSpc>
                <a:spcPct val="105000"/>
              </a:lnSpc>
              <a:spcBef>
                <a:spcPts val="1200"/>
              </a:spcBef>
              <a:defRPr/>
            </a:pPr>
            <a:r>
              <a:rPr lang="en-DE" sz="1200" i="1" dirty="0">
                <a:solidFill>
                  <a:srgbClr val="000000"/>
                </a:solidFill>
                <a:latin typeface="IBM Plex Sans" charset="0"/>
                <a:ea typeface="IBM Plex Sans" charset="0"/>
                <a:cs typeface="IBM Plex Sans" charset="0"/>
              </a:rPr>
              <a:t>Collect &amp; Control</a:t>
            </a:r>
          </a:p>
        </p:txBody>
      </p:sp>
      <p:sp>
        <p:nvSpPr>
          <p:cNvPr id="163" name="TextBox 162">
            <a:extLst>
              <a:ext uri="{FF2B5EF4-FFF2-40B4-BE49-F238E27FC236}">
                <a16:creationId xmlns:a16="http://schemas.microsoft.com/office/drawing/2014/main" id="{B376D284-6A9F-BDC1-C71C-EB660FC9D4A1}"/>
              </a:ext>
            </a:extLst>
          </p:cNvPr>
          <p:cNvSpPr txBox="1"/>
          <p:nvPr/>
        </p:nvSpPr>
        <p:spPr>
          <a:xfrm>
            <a:off x="6712918" y="2638552"/>
            <a:ext cx="1405568" cy="461725"/>
          </a:xfrm>
          <a:prstGeom prst="rect">
            <a:avLst/>
          </a:prstGeom>
        </p:spPr>
        <p:txBody>
          <a:bodyPr wrap="none" lIns="109728" tIns="54864" rIns="109728" bIns="54864" rtlCol="0" anchor="ctr">
            <a:noAutofit/>
          </a:bodyPr>
          <a:lstStyle/>
          <a:p>
            <a:pPr algn="ctr" defTabSz="1316736">
              <a:lnSpc>
                <a:spcPct val="105000"/>
              </a:lnSpc>
              <a:spcBef>
                <a:spcPts val="1200"/>
              </a:spcBef>
              <a:defRPr/>
            </a:pPr>
            <a:r>
              <a:rPr lang="en-DE" sz="1200" i="1" dirty="0">
                <a:solidFill>
                  <a:srgbClr val="000000"/>
                </a:solidFill>
                <a:latin typeface="IBM Plex Sans" charset="0"/>
                <a:ea typeface="IBM Plex Sans" charset="0"/>
                <a:cs typeface="IBM Plex Sans" charset="0"/>
              </a:rPr>
              <a:t>Provide</a:t>
            </a:r>
          </a:p>
        </p:txBody>
      </p:sp>
      <p:sp>
        <p:nvSpPr>
          <p:cNvPr id="164" name="TextBox 163">
            <a:extLst>
              <a:ext uri="{FF2B5EF4-FFF2-40B4-BE49-F238E27FC236}">
                <a16:creationId xmlns:a16="http://schemas.microsoft.com/office/drawing/2014/main" id="{5291C445-4C3A-0AE7-AD5A-EFC2B697B828}"/>
              </a:ext>
            </a:extLst>
          </p:cNvPr>
          <p:cNvSpPr txBox="1"/>
          <p:nvPr/>
        </p:nvSpPr>
        <p:spPr>
          <a:xfrm>
            <a:off x="8352862" y="2631880"/>
            <a:ext cx="1403950" cy="461725"/>
          </a:xfrm>
          <a:prstGeom prst="rect">
            <a:avLst/>
          </a:prstGeom>
        </p:spPr>
        <p:txBody>
          <a:bodyPr wrap="none" lIns="109728" tIns="54864" rIns="109728" bIns="54864" rtlCol="0" anchor="ctr">
            <a:noAutofit/>
          </a:bodyPr>
          <a:lstStyle/>
          <a:p>
            <a:pPr algn="ctr" defTabSz="1316736">
              <a:lnSpc>
                <a:spcPct val="105000"/>
              </a:lnSpc>
              <a:spcBef>
                <a:spcPts val="1200"/>
              </a:spcBef>
              <a:defRPr/>
            </a:pPr>
            <a:r>
              <a:rPr lang="en-DE" sz="1200" i="1" dirty="0">
                <a:solidFill>
                  <a:srgbClr val="000000"/>
                </a:solidFill>
                <a:latin typeface="IBM Plex Sans" charset="0"/>
                <a:ea typeface="IBM Plex Sans" charset="0"/>
                <a:cs typeface="IBM Plex Sans" charset="0"/>
              </a:rPr>
              <a:t>Consume</a:t>
            </a:r>
          </a:p>
        </p:txBody>
      </p:sp>
      <p:sp>
        <p:nvSpPr>
          <p:cNvPr id="165" name="TextBox 164">
            <a:extLst>
              <a:ext uri="{FF2B5EF4-FFF2-40B4-BE49-F238E27FC236}">
                <a16:creationId xmlns:a16="http://schemas.microsoft.com/office/drawing/2014/main" id="{084017E9-28E3-7015-7001-C2B38B479A0A}"/>
              </a:ext>
            </a:extLst>
          </p:cNvPr>
          <p:cNvSpPr txBox="1"/>
          <p:nvPr/>
        </p:nvSpPr>
        <p:spPr>
          <a:xfrm>
            <a:off x="3443748" y="3439692"/>
            <a:ext cx="684440" cy="560322"/>
          </a:xfrm>
          <a:prstGeom prst="rect">
            <a:avLst/>
          </a:prstGeom>
        </p:spPr>
        <p:txBody>
          <a:bodyPr wrap="none" lIns="109728" tIns="54864" rIns="109728" bIns="54864" rtlCol="0" anchor="ctr">
            <a:noAutofit/>
          </a:bodyPr>
          <a:lstStyle/>
          <a:p>
            <a:pPr algn="ctr" defTabSz="1316736">
              <a:lnSpc>
                <a:spcPct val="105000"/>
              </a:lnSpc>
              <a:defRPr/>
            </a:pPr>
            <a:r>
              <a:rPr lang="en-DE" sz="840" i="1" dirty="0">
                <a:solidFill>
                  <a:srgbClr val="0F6DFF"/>
                </a:solidFill>
                <a:latin typeface="IBM Plex Sans" panose="020B0503050203000203" pitchFamily="34" charset="0"/>
                <a:ea typeface="IBM Plex Sans" charset="0"/>
                <a:cs typeface="IBM Plex Sans" charset="0"/>
              </a:rPr>
              <a:t>REST</a:t>
            </a:r>
          </a:p>
          <a:p>
            <a:pPr algn="ctr" defTabSz="1316736">
              <a:lnSpc>
                <a:spcPct val="105000"/>
              </a:lnSpc>
              <a:defRPr/>
            </a:pPr>
            <a:r>
              <a:rPr lang="en-DE" sz="840" i="1" dirty="0">
                <a:solidFill>
                  <a:srgbClr val="0F6DFF"/>
                </a:solidFill>
                <a:latin typeface="IBM Plex Sans" panose="020B0503050203000203" pitchFamily="34" charset="0"/>
                <a:ea typeface="IBM Plex Sans" charset="0"/>
                <a:cs typeface="IBM Plex Sans" charset="0"/>
              </a:rPr>
              <a:t>JMS</a:t>
            </a:r>
          </a:p>
          <a:p>
            <a:pPr algn="ctr" defTabSz="1316736">
              <a:lnSpc>
                <a:spcPct val="105000"/>
              </a:lnSpc>
              <a:defRPr/>
            </a:pPr>
            <a:r>
              <a:rPr lang="en-DE" sz="840" i="1" dirty="0">
                <a:solidFill>
                  <a:srgbClr val="0F6DFF"/>
                </a:solidFill>
                <a:latin typeface="IBM Plex Sans" panose="020B0503050203000203" pitchFamily="34" charset="0"/>
                <a:ea typeface="IBM Plex Sans" charset="0"/>
                <a:cs typeface="IBM Plex Sans" charset="0"/>
              </a:rPr>
              <a:t>CIM</a:t>
            </a:r>
          </a:p>
          <a:p>
            <a:pPr algn="ctr" defTabSz="1316736">
              <a:lnSpc>
                <a:spcPct val="105000"/>
              </a:lnSpc>
              <a:defRPr/>
            </a:pPr>
            <a:r>
              <a:rPr lang="en-US" sz="840" i="1" dirty="0">
                <a:solidFill>
                  <a:srgbClr val="0F6DFF"/>
                </a:solidFill>
                <a:latin typeface="IBM Plex Sans" panose="020B0503050203000203" pitchFamily="34" charset="0"/>
              </a:rPr>
              <a:t>LwM2M,</a:t>
            </a:r>
          </a:p>
          <a:p>
            <a:pPr algn="ctr" defTabSz="1316736">
              <a:lnSpc>
                <a:spcPct val="105000"/>
              </a:lnSpc>
              <a:defRPr/>
            </a:pPr>
            <a:r>
              <a:rPr lang="en-US" sz="840" i="1" dirty="0">
                <a:solidFill>
                  <a:srgbClr val="0F6DFF"/>
                </a:solidFill>
                <a:latin typeface="IBM Plex Sans" panose="020B0503050203000203" pitchFamily="34" charset="0"/>
              </a:rPr>
              <a:t>ETL</a:t>
            </a:r>
          </a:p>
        </p:txBody>
      </p:sp>
      <p:sp>
        <p:nvSpPr>
          <p:cNvPr id="166" name="Rounded Rectangle 165">
            <a:extLst>
              <a:ext uri="{FF2B5EF4-FFF2-40B4-BE49-F238E27FC236}">
                <a16:creationId xmlns:a16="http://schemas.microsoft.com/office/drawing/2014/main" id="{9CCA3989-297B-9C85-1C08-C036C65643D2}"/>
              </a:ext>
            </a:extLst>
          </p:cNvPr>
          <p:cNvSpPr/>
          <p:nvPr/>
        </p:nvSpPr>
        <p:spPr>
          <a:xfrm>
            <a:off x="2621345" y="3076772"/>
            <a:ext cx="605365" cy="399570"/>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HES</a:t>
            </a:r>
          </a:p>
        </p:txBody>
      </p:sp>
      <p:sp>
        <p:nvSpPr>
          <p:cNvPr id="167" name="Rounded Rectangle 166">
            <a:extLst>
              <a:ext uri="{FF2B5EF4-FFF2-40B4-BE49-F238E27FC236}">
                <a16:creationId xmlns:a16="http://schemas.microsoft.com/office/drawing/2014/main" id="{388D71C3-9A34-AF45-F515-6EF64E1BBE06}"/>
              </a:ext>
            </a:extLst>
          </p:cNvPr>
          <p:cNvSpPr/>
          <p:nvPr/>
        </p:nvSpPr>
        <p:spPr>
          <a:xfrm>
            <a:off x="2611858" y="4307623"/>
            <a:ext cx="605365" cy="399570"/>
          </a:xfrm>
          <a:prstGeom prst="roundRect">
            <a:avLst/>
          </a:prstGeom>
          <a:solidFill>
            <a:srgbClr val="FFFFFF"/>
          </a:solidFill>
          <a:ln w="12700" cap="flat" cmpd="sng" algn="ctr">
            <a:solidFill>
              <a:srgbClr val="3671AD"/>
            </a:solidFill>
            <a:prstDash val="solid"/>
            <a:miter lim="800000"/>
          </a:ln>
          <a:effectLst/>
        </p:spPr>
        <p:txBody>
          <a:bodyPr rot="0" spcFirstLastPara="0" vertOverflow="overflow" horzOverflow="overflow" vert="horz" wrap="square" lIns="43200" tIns="43200" rIns="43200" bIns="43200" numCol="1" spcCol="0" rtlCol="0" fromWordArt="0" anchor="ctr" anchorCtr="0" forceAA="0" compatLnSpc="1">
            <a:prstTxWarp prst="textNoShape">
              <a:avLst/>
            </a:prstTxWarp>
            <a:noAutofit/>
          </a:bodyPr>
          <a:lstStyle/>
          <a:p>
            <a:pPr algn="ctr" defTabSz="1316736">
              <a:defRPr/>
            </a:pPr>
            <a:r>
              <a:rPr lang="en-DE" sz="1200" kern="0" dirty="0">
                <a:solidFill>
                  <a:srgbClr val="3671AD"/>
                </a:solidFill>
                <a:latin typeface="IBM Plex Sans" panose="020B0503050000000000" pitchFamily="34" charset="0"/>
              </a:rPr>
              <a:t>HES</a:t>
            </a:r>
          </a:p>
        </p:txBody>
      </p:sp>
      <p:sp>
        <p:nvSpPr>
          <p:cNvPr id="168" name="Textfeld 85">
            <a:extLst>
              <a:ext uri="{FF2B5EF4-FFF2-40B4-BE49-F238E27FC236}">
                <a16:creationId xmlns:a16="http://schemas.microsoft.com/office/drawing/2014/main" id="{1B872E27-AE92-0515-0565-640253370165}"/>
              </a:ext>
            </a:extLst>
          </p:cNvPr>
          <p:cNvSpPr txBox="1">
            <a:spLocks noChangeArrowheads="1"/>
          </p:cNvSpPr>
          <p:nvPr/>
        </p:nvSpPr>
        <p:spPr bwMode="auto">
          <a:xfrm>
            <a:off x="10579883" y="4500823"/>
            <a:ext cx="1871411"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e.g. Billing determinants</a:t>
            </a:r>
          </a:p>
        </p:txBody>
      </p:sp>
      <p:sp>
        <p:nvSpPr>
          <p:cNvPr id="169" name="Textfeld 107">
            <a:extLst>
              <a:ext uri="{FF2B5EF4-FFF2-40B4-BE49-F238E27FC236}">
                <a16:creationId xmlns:a16="http://schemas.microsoft.com/office/drawing/2014/main" id="{B7390370-1520-1360-C7B4-3261D7ADDBDA}"/>
              </a:ext>
            </a:extLst>
          </p:cNvPr>
          <p:cNvSpPr txBox="1">
            <a:spLocks noChangeArrowheads="1"/>
          </p:cNvSpPr>
          <p:nvPr/>
        </p:nvSpPr>
        <p:spPr bwMode="auto">
          <a:xfrm>
            <a:off x="1672951" y="3968008"/>
            <a:ext cx="1299358"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defTabSz="548640" fontAlgn="base">
              <a:spcBef>
                <a:spcPct val="0"/>
              </a:spcBef>
              <a:spcAft>
                <a:spcPct val="0"/>
              </a:spcAft>
              <a:buClr>
                <a:srgbClr val="000000"/>
              </a:buClr>
              <a:buSzPct val="100000"/>
              <a:defRPr/>
            </a:pPr>
            <a:r>
              <a:rPr lang="en-US" altLang="en-US" sz="840" dirty="0">
                <a:solidFill>
                  <a:srgbClr val="0F6DFF">
                    <a:lumMod val="50000"/>
                  </a:srgbClr>
                </a:solidFill>
                <a:latin typeface="IBM Plex Sans" panose="020B0503050203000203" pitchFamily="34" charset="0"/>
                <a:cs typeface="Arial" panose="020B0604020202020204" pitchFamily="34" charset="0"/>
              </a:rPr>
              <a:t>Measurement values</a:t>
            </a:r>
          </a:p>
          <a:p>
            <a:pPr defTabSz="548640" fontAlgn="base">
              <a:spcBef>
                <a:spcPct val="0"/>
              </a:spcBef>
              <a:spcAft>
                <a:spcPct val="0"/>
              </a:spcAft>
              <a:buClr>
                <a:srgbClr val="000000"/>
              </a:buClr>
              <a:buSzPct val="100000"/>
              <a:defRPr/>
            </a:pPr>
            <a:r>
              <a:rPr lang="en-US" altLang="en-US" sz="840" dirty="0">
                <a:solidFill>
                  <a:srgbClr val="0F6DFF">
                    <a:lumMod val="50000"/>
                  </a:srgbClr>
                </a:solidFill>
                <a:latin typeface="IBM Plex Sans" panose="020B0503050203000203" pitchFamily="34" charset="0"/>
                <a:cs typeface="Arial" panose="020B0604020202020204" pitchFamily="34" charset="0"/>
              </a:rPr>
              <a:t>Data Events, Alerts</a:t>
            </a:r>
          </a:p>
        </p:txBody>
      </p:sp>
      <p:cxnSp>
        <p:nvCxnSpPr>
          <p:cNvPr id="170" name="Straight Arrow Connector 169">
            <a:extLst>
              <a:ext uri="{FF2B5EF4-FFF2-40B4-BE49-F238E27FC236}">
                <a16:creationId xmlns:a16="http://schemas.microsoft.com/office/drawing/2014/main" id="{AFE20244-E7D0-AD04-35D1-8741D40CEF2A}"/>
              </a:ext>
            </a:extLst>
          </p:cNvPr>
          <p:cNvCxnSpPr>
            <a:cxnSpLocks/>
          </p:cNvCxnSpPr>
          <p:nvPr/>
        </p:nvCxnSpPr>
        <p:spPr>
          <a:xfrm>
            <a:off x="1618925" y="4438375"/>
            <a:ext cx="987597" cy="2"/>
          </a:xfrm>
          <a:prstGeom prst="straightConnector1">
            <a:avLst/>
          </a:prstGeom>
          <a:noFill/>
          <a:ln w="19050" cap="flat" cmpd="sng" algn="ctr">
            <a:solidFill>
              <a:srgbClr val="3671AD"/>
            </a:solidFill>
            <a:prstDash val="solid"/>
            <a:miter lim="800000"/>
            <a:headEnd type="none"/>
            <a:tailEnd type="arrow"/>
          </a:ln>
          <a:effectLst/>
        </p:spPr>
      </p:cxnSp>
      <p:sp>
        <p:nvSpPr>
          <p:cNvPr id="171" name="Textfeld 107">
            <a:extLst>
              <a:ext uri="{FF2B5EF4-FFF2-40B4-BE49-F238E27FC236}">
                <a16:creationId xmlns:a16="http://schemas.microsoft.com/office/drawing/2014/main" id="{96009A1A-E764-30AF-1CFC-B43A63E5D410}"/>
              </a:ext>
            </a:extLst>
          </p:cNvPr>
          <p:cNvSpPr txBox="1">
            <a:spLocks noChangeArrowheads="1"/>
          </p:cNvSpPr>
          <p:nvPr/>
        </p:nvSpPr>
        <p:spPr bwMode="auto">
          <a:xfrm>
            <a:off x="1664278" y="4593354"/>
            <a:ext cx="1217294"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defTabSz="548640" fontAlgn="base">
              <a:spcBef>
                <a:spcPct val="0"/>
              </a:spcBef>
              <a:spcAft>
                <a:spcPct val="0"/>
              </a:spcAft>
              <a:buClr>
                <a:srgbClr val="000000"/>
              </a:buClr>
              <a:buSzPct val="100000"/>
              <a:defRPr/>
            </a:pPr>
            <a:r>
              <a:rPr lang="en-US" altLang="en-US" sz="840" dirty="0">
                <a:solidFill>
                  <a:srgbClr val="0F6DFF">
                    <a:lumMod val="50000"/>
                  </a:srgbClr>
                </a:solidFill>
                <a:latin typeface="IBM Plex Sans" panose="020B0503050203000203" pitchFamily="34" charset="0"/>
                <a:cs typeface="Arial" panose="020B0604020202020204" pitchFamily="34" charset="0"/>
              </a:rPr>
              <a:t>Configuration</a:t>
            </a:r>
          </a:p>
          <a:p>
            <a:pPr defTabSz="548640" fontAlgn="base">
              <a:spcBef>
                <a:spcPct val="0"/>
              </a:spcBef>
              <a:spcAft>
                <a:spcPct val="0"/>
              </a:spcAft>
              <a:buClr>
                <a:srgbClr val="000000"/>
              </a:buClr>
              <a:buSzPct val="100000"/>
              <a:defRPr/>
            </a:pPr>
            <a:r>
              <a:rPr lang="en-US" altLang="en-US" sz="840" dirty="0">
                <a:solidFill>
                  <a:srgbClr val="0F6DFF">
                    <a:lumMod val="50000"/>
                  </a:srgbClr>
                </a:solidFill>
                <a:latin typeface="IBM Plex Sans" panose="020B0503050203000203" pitchFamily="34" charset="0"/>
                <a:cs typeface="Arial" panose="020B0604020202020204" pitchFamily="34" charset="0"/>
              </a:rPr>
              <a:t>Firmware</a:t>
            </a:r>
          </a:p>
        </p:txBody>
      </p:sp>
      <p:cxnSp>
        <p:nvCxnSpPr>
          <p:cNvPr id="172" name="Straight Arrow Connector 171">
            <a:extLst>
              <a:ext uri="{FF2B5EF4-FFF2-40B4-BE49-F238E27FC236}">
                <a16:creationId xmlns:a16="http://schemas.microsoft.com/office/drawing/2014/main" id="{7D2F8EAA-00C6-4A21-D1DC-328661D8CA58}"/>
              </a:ext>
            </a:extLst>
          </p:cNvPr>
          <p:cNvCxnSpPr>
            <a:cxnSpLocks/>
          </p:cNvCxnSpPr>
          <p:nvPr/>
        </p:nvCxnSpPr>
        <p:spPr>
          <a:xfrm>
            <a:off x="1627430" y="4582980"/>
            <a:ext cx="951021" cy="2"/>
          </a:xfrm>
          <a:prstGeom prst="straightConnector1">
            <a:avLst/>
          </a:prstGeom>
          <a:noFill/>
          <a:ln w="19050" cap="flat" cmpd="sng" algn="ctr">
            <a:solidFill>
              <a:srgbClr val="3671AD"/>
            </a:solidFill>
            <a:prstDash val="solid"/>
            <a:miter lim="800000"/>
            <a:headEnd type="arrow"/>
            <a:tailEnd type="none"/>
          </a:ln>
          <a:effectLst/>
        </p:spPr>
      </p:cxnSp>
      <p:sp>
        <p:nvSpPr>
          <p:cNvPr id="173" name="Textfeld 107">
            <a:extLst>
              <a:ext uri="{FF2B5EF4-FFF2-40B4-BE49-F238E27FC236}">
                <a16:creationId xmlns:a16="http://schemas.microsoft.com/office/drawing/2014/main" id="{E511D537-1026-E5E0-1B82-26B6E175168A}"/>
              </a:ext>
            </a:extLst>
          </p:cNvPr>
          <p:cNvSpPr txBox="1">
            <a:spLocks noChangeArrowheads="1"/>
          </p:cNvSpPr>
          <p:nvPr/>
        </p:nvSpPr>
        <p:spPr bwMode="auto">
          <a:xfrm>
            <a:off x="1665686" y="2888738"/>
            <a:ext cx="1217294"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defTabSz="548640" fontAlgn="base">
              <a:spcBef>
                <a:spcPct val="0"/>
              </a:spcBef>
              <a:spcAft>
                <a:spcPct val="0"/>
              </a:spcAft>
              <a:buClr>
                <a:srgbClr val="000000"/>
              </a:buClr>
              <a:buSzPct val="100000"/>
              <a:defRPr/>
            </a:pPr>
            <a:r>
              <a:rPr lang="en-US" altLang="en-US" sz="840" dirty="0">
                <a:solidFill>
                  <a:srgbClr val="0F6DFF">
                    <a:lumMod val="50000"/>
                  </a:srgbClr>
                </a:solidFill>
                <a:latin typeface="IBM Plex Sans" panose="020B0503050203000203" pitchFamily="34" charset="0"/>
                <a:cs typeface="Arial" panose="020B0604020202020204" pitchFamily="34" charset="0"/>
              </a:rPr>
              <a:t>Meter reads</a:t>
            </a:r>
          </a:p>
          <a:p>
            <a:pPr defTabSz="548640" fontAlgn="base">
              <a:spcBef>
                <a:spcPct val="0"/>
              </a:spcBef>
              <a:spcAft>
                <a:spcPct val="0"/>
              </a:spcAft>
              <a:buClr>
                <a:srgbClr val="000000"/>
              </a:buClr>
              <a:buSzPct val="100000"/>
              <a:defRPr/>
            </a:pPr>
            <a:r>
              <a:rPr lang="en-US" altLang="en-US" sz="840" dirty="0">
                <a:solidFill>
                  <a:srgbClr val="0F6DFF">
                    <a:lumMod val="50000"/>
                  </a:srgbClr>
                </a:solidFill>
                <a:latin typeface="IBM Plex Sans" panose="020B0503050203000203" pitchFamily="34" charset="0"/>
                <a:cs typeface="Arial" panose="020B0604020202020204" pitchFamily="34" charset="0"/>
              </a:rPr>
              <a:t>Events, Alerts</a:t>
            </a:r>
          </a:p>
        </p:txBody>
      </p:sp>
      <p:cxnSp>
        <p:nvCxnSpPr>
          <p:cNvPr id="174" name="Straight Arrow Connector 173">
            <a:extLst>
              <a:ext uri="{FF2B5EF4-FFF2-40B4-BE49-F238E27FC236}">
                <a16:creationId xmlns:a16="http://schemas.microsoft.com/office/drawing/2014/main" id="{039BEB6C-6E36-5DE0-6A3B-826A3FB5FF76}"/>
              </a:ext>
            </a:extLst>
          </p:cNvPr>
          <p:cNvCxnSpPr>
            <a:cxnSpLocks/>
          </p:cNvCxnSpPr>
          <p:nvPr/>
        </p:nvCxnSpPr>
        <p:spPr>
          <a:xfrm>
            <a:off x="1644442" y="3234027"/>
            <a:ext cx="976902" cy="0"/>
          </a:xfrm>
          <a:prstGeom prst="straightConnector1">
            <a:avLst/>
          </a:prstGeom>
          <a:noFill/>
          <a:ln w="19050" cap="flat" cmpd="sng" algn="ctr">
            <a:solidFill>
              <a:srgbClr val="3671AD"/>
            </a:solidFill>
            <a:prstDash val="solid"/>
            <a:miter lim="800000"/>
            <a:headEnd type="none"/>
            <a:tailEnd type="arrow"/>
          </a:ln>
          <a:effectLst/>
        </p:spPr>
      </p:cxnSp>
      <p:sp>
        <p:nvSpPr>
          <p:cNvPr id="175" name="Textfeld 107">
            <a:extLst>
              <a:ext uri="{FF2B5EF4-FFF2-40B4-BE49-F238E27FC236}">
                <a16:creationId xmlns:a16="http://schemas.microsoft.com/office/drawing/2014/main" id="{53C0FAAA-15FE-39F6-721B-8A6AD568BDC6}"/>
              </a:ext>
            </a:extLst>
          </p:cNvPr>
          <p:cNvSpPr txBox="1">
            <a:spLocks noChangeArrowheads="1"/>
          </p:cNvSpPr>
          <p:nvPr/>
        </p:nvSpPr>
        <p:spPr bwMode="auto">
          <a:xfrm>
            <a:off x="1650110" y="3360735"/>
            <a:ext cx="1217294"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defTabSz="548640" fontAlgn="base">
              <a:spcBef>
                <a:spcPct val="0"/>
              </a:spcBef>
              <a:spcAft>
                <a:spcPct val="0"/>
              </a:spcAft>
              <a:buClr>
                <a:srgbClr val="000000"/>
              </a:buClr>
              <a:buSzPct val="100000"/>
              <a:defRPr/>
            </a:pPr>
            <a:r>
              <a:rPr lang="en-US" altLang="en-US" sz="840" dirty="0">
                <a:solidFill>
                  <a:srgbClr val="0F6DFF">
                    <a:lumMod val="50000"/>
                  </a:srgbClr>
                </a:solidFill>
                <a:latin typeface="IBM Plex Sans" panose="020B0503050203000203" pitchFamily="34" charset="0"/>
                <a:cs typeface="Arial" panose="020B0604020202020204" pitchFamily="34" charset="0"/>
              </a:rPr>
              <a:t>Configuration</a:t>
            </a:r>
          </a:p>
          <a:p>
            <a:pPr defTabSz="548640" fontAlgn="base">
              <a:spcBef>
                <a:spcPct val="0"/>
              </a:spcBef>
              <a:spcAft>
                <a:spcPct val="0"/>
              </a:spcAft>
              <a:buClr>
                <a:srgbClr val="000000"/>
              </a:buClr>
              <a:buSzPct val="100000"/>
              <a:defRPr/>
            </a:pPr>
            <a:r>
              <a:rPr lang="en-US" altLang="en-US" sz="840" dirty="0">
                <a:solidFill>
                  <a:srgbClr val="0F6DFF">
                    <a:lumMod val="50000"/>
                  </a:srgbClr>
                </a:solidFill>
                <a:latin typeface="IBM Plex Sans" panose="020B0503050203000203" pitchFamily="34" charset="0"/>
                <a:cs typeface="Arial" panose="020B0604020202020204" pitchFamily="34" charset="0"/>
              </a:rPr>
              <a:t>Firmware</a:t>
            </a:r>
          </a:p>
        </p:txBody>
      </p:sp>
      <p:cxnSp>
        <p:nvCxnSpPr>
          <p:cNvPr id="176" name="Straight Arrow Connector 175">
            <a:extLst>
              <a:ext uri="{FF2B5EF4-FFF2-40B4-BE49-F238E27FC236}">
                <a16:creationId xmlns:a16="http://schemas.microsoft.com/office/drawing/2014/main" id="{43FFEA16-B225-9BB9-0088-F74ECCBA2FDA}"/>
              </a:ext>
            </a:extLst>
          </p:cNvPr>
          <p:cNvCxnSpPr>
            <a:cxnSpLocks/>
          </p:cNvCxnSpPr>
          <p:nvPr/>
        </p:nvCxnSpPr>
        <p:spPr>
          <a:xfrm>
            <a:off x="1618912" y="3356913"/>
            <a:ext cx="989235" cy="2"/>
          </a:xfrm>
          <a:prstGeom prst="straightConnector1">
            <a:avLst/>
          </a:prstGeom>
          <a:noFill/>
          <a:ln w="19050" cap="flat" cmpd="sng" algn="ctr">
            <a:solidFill>
              <a:srgbClr val="3671AD"/>
            </a:solidFill>
            <a:prstDash val="solid"/>
            <a:miter lim="800000"/>
            <a:headEnd type="arrow"/>
            <a:tailEnd type="none"/>
          </a:ln>
          <a:effectLst/>
        </p:spPr>
      </p:cxnSp>
      <p:sp>
        <p:nvSpPr>
          <p:cNvPr id="177" name="TextBox 176">
            <a:extLst>
              <a:ext uri="{FF2B5EF4-FFF2-40B4-BE49-F238E27FC236}">
                <a16:creationId xmlns:a16="http://schemas.microsoft.com/office/drawing/2014/main" id="{62BBA22C-02BC-9F6B-5DEC-12F3957417DE}"/>
              </a:ext>
            </a:extLst>
          </p:cNvPr>
          <p:cNvSpPr txBox="1"/>
          <p:nvPr/>
        </p:nvSpPr>
        <p:spPr>
          <a:xfrm>
            <a:off x="778103" y="2664767"/>
            <a:ext cx="991186" cy="535531"/>
          </a:xfrm>
          <a:prstGeom prst="rect">
            <a:avLst/>
          </a:prstGeom>
          <a:noFill/>
        </p:spPr>
        <p:txBody>
          <a:bodyPr wrap="square" rtlCol="0">
            <a:spAutoFit/>
          </a:bodyPr>
          <a:lstStyle/>
          <a:p>
            <a:pPr algn="ctr" defTabSz="560454">
              <a:spcBef>
                <a:spcPts val="360"/>
              </a:spcBef>
              <a:defRPr/>
            </a:pPr>
            <a:r>
              <a:rPr lang="en-GB" sz="960" dirty="0">
                <a:solidFill>
                  <a:srgbClr val="000000"/>
                </a:solidFill>
                <a:latin typeface="Arial" panose="020B0604020202020204"/>
              </a:rPr>
              <a:t>Integrated Digital Meter Meters</a:t>
            </a:r>
          </a:p>
        </p:txBody>
      </p:sp>
      <p:pic>
        <p:nvPicPr>
          <p:cNvPr id="178" name="Picture 177">
            <a:extLst>
              <a:ext uri="{FF2B5EF4-FFF2-40B4-BE49-F238E27FC236}">
                <a16:creationId xmlns:a16="http://schemas.microsoft.com/office/drawing/2014/main" id="{F564C654-D5D8-E230-05DB-8E19F88738EF}"/>
              </a:ext>
            </a:extLst>
          </p:cNvPr>
          <p:cNvPicPr>
            <a:picLocks noChangeAspect="1"/>
          </p:cNvPicPr>
          <p:nvPr/>
        </p:nvPicPr>
        <p:blipFill>
          <a:blip r:embed="rId2"/>
          <a:stretch>
            <a:fillRect/>
          </a:stretch>
        </p:blipFill>
        <p:spPr>
          <a:xfrm>
            <a:off x="957631" y="3060299"/>
            <a:ext cx="622558" cy="508064"/>
          </a:xfrm>
          <a:prstGeom prst="rect">
            <a:avLst/>
          </a:prstGeom>
          <a:solidFill>
            <a:srgbClr val="FF7E79">
              <a:alpha val="50196"/>
            </a:srgbClr>
          </a:solidFill>
          <a:ln w="3175">
            <a:solidFill>
              <a:schemeClr val="bg1"/>
            </a:solidFill>
            <a:headEnd type="none" w="med" len="med"/>
            <a:tailEnd type="none" w="med" len="med"/>
          </a:ln>
          <a:effectLst/>
        </p:spPr>
      </p:pic>
      <p:cxnSp>
        <p:nvCxnSpPr>
          <p:cNvPr id="181" name="Straight Arrow Connector 180">
            <a:extLst>
              <a:ext uri="{FF2B5EF4-FFF2-40B4-BE49-F238E27FC236}">
                <a16:creationId xmlns:a16="http://schemas.microsoft.com/office/drawing/2014/main" id="{0D1B08A5-28F2-BC3B-9B6F-E203EBDB404F}"/>
              </a:ext>
            </a:extLst>
          </p:cNvPr>
          <p:cNvCxnSpPr>
            <a:cxnSpLocks/>
          </p:cNvCxnSpPr>
          <p:nvPr/>
        </p:nvCxnSpPr>
        <p:spPr>
          <a:xfrm>
            <a:off x="3226709" y="3223697"/>
            <a:ext cx="975186" cy="2"/>
          </a:xfrm>
          <a:prstGeom prst="straightConnector1">
            <a:avLst/>
          </a:prstGeom>
          <a:noFill/>
          <a:ln w="19050" cap="flat" cmpd="sng" algn="ctr">
            <a:solidFill>
              <a:srgbClr val="3671AD"/>
            </a:solidFill>
            <a:prstDash val="solid"/>
            <a:miter lim="800000"/>
            <a:headEnd type="none"/>
            <a:tailEnd type="arrow"/>
          </a:ln>
          <a:effectLst/>
        </p:spPr>
      </p:cxnSp>
      <p:cxnSp>
        <p:nvCxnSpPr>
          <p:cNvPr id="182" name="Straight Arrow Connector 181">
            <a:extLst>
              <a:ext uri="{FF2B5EF4-FFF2-40B4-BE49-F238E27FC236}">
                <a16:creationId xmlns:a16="http://schemas.microsoft.com/office/drawing/2014/main" id="{B84F773A-5B29-4990-2710-17452F1D688C}"/>
              </a:ext>
            </a:extLst>
          </p:cNvPr>
          <p:cNvCxnSpPr>
            <a:cxnSpLocks/>
          </p:cNvCxnSpPr>
          <p:nvPr/>
        </p:nvCxnSpPr>
        <p:spPr>
          <a:xfrm>
            <a:off x="3226709" y="3344466"/>
            <a:ext cx="938610" cy="2"/>
          </a:xfrm>
          <a:prstGeom prst="straightConnector1">
            <a:avLst/>
          </a:prstGeom>
          <a:noFill/>
          <a:ln w="19050" cap="flat" cmpd="sng" algn="ctr">
            <a:solidFill>
              <a:srgbClr val="3671AD"/>
            </a:solidFill>
            <a:prstDash val="solid"/>
            <a:miter lim="800000"/>
            <a:headEnd type="arrow"/>
            <a:tailEnd type="none"/>
          </a:ln>
          <a:effectLst/>
        </p:spPr>
      </p:cxnSp>
      <p:cxnSp>
        <p:nvCxnSpPr>
          <p:cNvPr id="183" name="Straight Arrow Connector 182">
            <a:extLst>
              <a:ext uri="{FF2B5EF4-FFF2-40B4-BE49-F238E27FC236}">
                <a16:creationId xmlns:a16="http://schemas.microsoft.com/office/drawing/2014/main" id="{09851C03-1384-742A-7393-2CF91C22D0F1}"/>
              </a:ext>
            </a:extLst>
          </p:cNvPr>
          <p:cNvCxnSpPr>
            <a:cxnSpLocks/>
          </p:cNvCxnSpPr>
          <p:nvPr/>
        </p:nvCxnSpPr>
        <p:spPr>
          <a:xfrm flipV="1">
            <a:off x="3219953" y="4422307"/>
            <a:ext cx="963706" cy="7710"/>
          </a:xfrm>
          <a:prstGeom prst="straightConnector1">
            <a:avLst/>
          </a:prstGeom>
          <a:noFill/>
          <a:ln w="19050" cap="flat" cmpd="sng" algn="ctr">
            <a:solidFill>
              <a:srgbClr val="3671AD"/>
            </a:solidFill>
            <a:prstDash val="solid"/>
            <a:miter lim="800000"/>
            <a:headEnd type="none"/>
            <a:tailEnd type="arrow"/>
          </a:ln>
          <a:effectLst/>
        </p:spPr>
      </p:cxnSp>
      <p:cxnSp>
        <p:nvCxnSpPr>
          <p:cNvPr id="184" name="Straight Arrow Connector 183">
            <a:extLst>
              <a:ext uri="{FF2B5EF4-FFF2-40B4-BE49-F238E27FC236}">
                <a16:creationId xmlns:a16="http://schemas.microsoft.com/office/drawing/2014/main" id="{94062AAD-C7D6-FCC5-D3C5-FFF8AC6E718A}"/>
              </a:ext>
            </a:extLst>
          </p:cNvPr>
          <p:cNvCxnSpPr>
            <a:cxnSpLocks/>
          </p:cNvCxnSpPr>
          <p:nvPr/>
        </p:nvCxnSpPr>
        <p:spPr>
          <a:xfrm flipV="1">
            <a:off x="3209816" y="4571164"/>
            <a:ext cx="963706" cy="7710"/>
          </a:xfrm>
          <a:prstGeom prst="straightConnector1">
            <a:avLst/>
          </a:prstGeom>
          <a:noFill/>
          <a:ln w="19050" cap="flat" cmpd="sng" algn="ctr">
            <a:solidFill>
              <a:srgbClr val="3671AD"/>
            </a:solidFill>
            <a:prstDash val="solid"/>
            <a:miter lim="800000"/>
            <a:headEnd type="arrow"/>
            <a:tailEnd type="none"/>
          </a:ln>
          <a:effectLst/>
        </p:spPr>
      </p:cxnSp>
      <p:sp>
        <p:nvSpPr>
          <p:cNvPr id="206" name="Textfeld 107">
            <a:extLst>
              <a:ext uri="{FF2B5EF4-FFF2-40B4-BE49-F238E27FC236}">
                <a16:creationId xmlns:a16="http://schemas.microsoft.com/office/drawing/2014/main" id="{3E6980BE-5FDE-551A-07AB-40AB8A1632C6}"/>
              </a:ext>
            </a:extLst>
          </p:cNvPr>
          <p:cNvSpPr txBox="1">
            <a:spLocks noChangeArrowheads="1"/>
          </p:cNvSpPr>
          <p:nvPr/>
        </p:nvSpPr>
        <p:spPr bwMode="auto">
          <a:xfrm>
            <a:off x="3211550" y="4054973"/>
            <a:ext cx="969370"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defTabSz="548640" fontAlgn="base">
              <a:spcBef>
                <a:spcPct val="0"/>
              </a:spcBef>
              <a:spcAft>
                <a:spcPct val="0"/>
              </a:spcAft>
              <a:buClr>
                <a:srgbClr val="000000"/>
              </a:buClr>
              <a:buSzPct val="100000"/>
              <a:defRPr/>
            </a:pPr>
            <a:r>
              <a:rPr lang="en-US" altLang="en-US" sz="840" dirty="0">
                <a:solidFill>
                  <a:srgbClr val="0F6DFF">
                    <a:lumMod val="50000"/>
                  </a:srgbClr>
                </a:solidFill>
                <a:latin typeface="IBM Plex Sans" panose="020B0503050203000203" pitchFamily="34" charset="0"/>
                <a:cs typeface="Arial" panose="020B0604020202020204" pitchFamily="34" charset="0"/>
              </a:rPr>
              <a:t>measurement data</a:t>
            </a:r>
          </a:p>
        </p:txBody>
      </p:sp>
      <p:sp>
        <p:nvSpPr>
          <p:cNvPr id="207" name="Textfeld 107">
            <a:extLst>
              <a:ext uri="{FF2B5EF4-FFF2-40B4-BE49-F238E27FC236}">
                <a16:creationId xmlns:a16="http://schemas.microsoft.com/office/drawing/2014/main" id="{9B0FB7C8-BB11-9680-A75D-81C2B7A06E7A}"/>
              </a:ext>
            </a:extLst>
          </p:cNvPr>
          <p:cNvSpPr txBox="1">
            <a:spLocks noChangeArrowheads="1"/>
          </p:cNvSpPr>
          <p:nvPr/>
        </p:nvSpPr>
        <p:spPr bwMode="auto">
          <a:xfrm>
            <a:off x="3187975" y="2865756"/>
            <a:ext cx="1099346"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defTabSz="548640" fontAlgn="base">
              <a:spcBef>
                <a:spcPct val="0"/>
              </a:spcBef>
              <a:spcAft>
                <a:spcPct val="0"/>
              </a:spcAft>
              <a:buClr>
                <a:srgbClr val="000000"/>
              </a:buClr>
              <a:buSzPct val="100000"/>
              <a:defRPr/>
            </a:pPr>
            <a:r>
              <a:rPr lang="en-US" altLang="en-US" sz="840" dirty="0">
                <a:solidFill>
                  <a:srgbClr val="0F6DFF">
                    <a:lumMod val="50000"/>
                  </a:srgbClr>
                </a:solidFill>
                <a:latin typeface="IBM Plex Sans" panose="020B0503050203000203" pitchFamily="34" charset="0"/>
                <a:cs typeface="Arial" panose="020B0604020202020204" pitchFamily="34" charset="0"/>
              </a:rPr>
              <a:t>measurement data</a:t>
            </a:r>
          </a:p>
        </p:txBody>
      </p:sp>
      <p:sp>
        <p:nvSpPr>
          <p:cNvPr id="210" name="TextBox 209">
            <a:extLst>
              <a:ext uri="{FF2B5EF4-FFF2-40B4-BE49-F238E27FC236}">
                <a16:creationId xmlns:a16="http://schemas.microsoft.com/office/drawing/2014/main" id="{5D07D472-5573-D2AF-C28D-4AD9F6AAB1F5}"/>
              </a:ext>
            </a:extLst>
          </p:cNvPr>
          <p:cNvSpPr txBox="1"/>
          <p:nvPr/>
        </p:nvSpPr>
        <p:spPr>
          <a:xfrm>
            <a:off x="3448255" y="4677655"/>
            <a:ext cx="684440" cy="560322"/>
          </a:xfrm>
          <a:prstGeom prst="rect">
            <a:avLst/>
          </a:prstGeom>
        </p:spPr>
        <p:txBody>
          <a:bodyPr wrap="none" lIns="109728" tIns="54864" rIns="109728" bIns="54864" rtlCol="0" anchor="ctr">
            <a:noAutofit/>
          </a:bodyPr>
          <a:lstStyle/>
          <a:p>
            <a:pPr algn="ctr" defTabSz="1316736">
              <a:lnSpc>
                <a:spcPct val="105000"/>
              </a:lnSpc>
              <a:defRPr/>
            </a:pPr>
            <a:r>
              <a:rPr lang="en-DE" sz="840" i="1" dirty="0">
                <a:solidFill>
                  <a:srgbClr val="0F6DFF"/>
                </a:solidFill>
                <a:latin typeface="IBM Plex Sans" panose="020B0503050203000203" pitchFamily="34" charset="0"/>
              </a:rPr>
              <a:t>REST</a:t>
            </a:r>
          </a:p>
          <a:p>
            <a:pPr algn="ctr" defTabSz="1316736">
              <a:lnSpc>
                <a:spcPct val="105000"/>
              </a:lnSpc>
              <a:defRPr/>
            </a:pPr>
            <a:r>
              <a:rPr lang="en-DE" sz="840" i="1" dirty="0">
                <a:solidFill>
                  <a:srgbClr val="0F6DFF"/>
                </a:solidFill>
                <a:latin typeface="IBM Plex Sans" panose="020B0503050203000203" pitchFamily="34" charset="0"/>
              </a:rPr>
              <a:t>JMS</a:t>
            </a:r>
          </a:p>
          <a:p>
            <a:pPr algn="ctr" defTabSz="1316736">
              <a:lnSpc>
                <a:spcPct val="105000"/>
              </a:lnSpc>
              <a:defRPr/>
            </a:pPr>
            <a:r>
              <a:rPr lang="en-DE" sz="840" i="1" dirty="0">
                <a:solidFill>
                  <a:srgbClr val="0F6DFF"/>
                </a:solidFill>
                <a:latin typeface="IBM Plex Sans" panose="020B0503050203000203" pitchFamily="34" charset="0"/>
              </a:rPr>
              <a:t>CIM</a:t>
            </a:r>
          </a:p>
          <a:p>
            <a:pPr algn="ctr" defTabSz="1316736">
              <a:lnSpc>
                <a:spcPct val="105000"/>
              </a:lnSpc>
              <a:defRPr/>
            </a:pPr>
            <a:r>
              <a:rPr lang="en-US" sz="840" i="1" dirty="0">
                <a:solidFill>
                  <a:srgbClr val="0F6DFF"/>
                </a:solidFill>
                <a:latin typeface="IBM Plex Sans" panose="020B0503050203000203" pitchFamily="34" charset="0"/>
              </a:rPr>
              <a:t>LwM2M,</a:t>
            </a:r>
          </a:p>
          <a:p>
            <a:pPr algn="ctr" defTabSz="1316736">
              <a:lnSpc>
                <a:spcPct val="105000"/>
              </a:lnSpc>
              <a:defRPr/>
            </a:pPr>
            <a:r>
              <a:rPr lang="en-US" sz="840" i="1" dirty="0">
                <a:solidFill>
                  <a:srgbClr val="0F6DFF"/>
                </a:solidFill>
                <a:latin typeface="IBM Plex Sans" panose="020B0503050203000203" pitchFamily="34" charset="0"/>
              </a:rPr>
              <a:t>ETL</a:t>
            </a:r>
          </a:p>
        </p:txBody>
      </p:sp>
      <p:sp>
        <p:nvSpPr>
          <p:cNvPr id="211" name="TextBox 210">
            <a:extLst>
              <a:ext uri="{FF2B5EF4-FFF2-40B4-BE49-F238E27FC236}">
                <a16:creationId xmlns:a16="http://schemas.microsoft.com/office/drawing/2014/main" id="{0B9E71CD-9DC1-07C1-2CA5-BD27F3C59E40}"/>
              </a:ext>
            </a:extLst>
          </p:cNvPr>
          <p:cNvSpPr txBox="1"/>
          <p:nvPr/>
        </p:nvSpPr>
        <p:spPr>
          <a:xfrm>
            <a:off x="10579883" y="3040540"/>
            <a:ext cx="1861786" cy="185627"/>
          </a:xfrm>
          <a:prstGeom prst="rect">
            <a:avLst/>
          </a:prstGeom>
        </p:spPr>
        <p:txBody>
          <a:bodyPr wrap="none" lIns="109728" tIns="54864" rIns="109728" bIns="54864" rtlCol="0" anchor="ctr">
            <a:noAutofit/>
          </a:bodyPr>
          <a:lstStyle/>
          <a:p>
            <a:pPr algn="ctr" defTabSz="1316736">
              <a:lnSpc>
                <a:spcPct val="105000"/>
              </a:lnSpc>
              <a:defRPr/>
            </a:pPr>
            <a:r>
              <a:rPr lang="en-DE" sz="840" i="1" dirty="0">
                <a:solidFill>
                  <a:srgbClr val="0F6DFF"/>
                </a:solidFill>
                <a:latin typeface="IBM Plex Sans" panose="020B0503050203000203" pitchFamily="34" charset="0"/>
              </a:rPr>
              <a:t>REST, XML, ETL, https, WS, Flatfile</a:t>
            </a:r>
          </a:p>
        </p:txBody>
      </p:sp>
      <p:cxnSp>
        <p:nvCxnSpPr>
          <p:cNvPr id="212" name="Straight Connector 211">
            <a:extLst>
              <a:ext uri="{FF2B5EF4-FFF2-40B4-BE49-F238E27FC236}">
                <a16:creationId xmlns:a16="http://schemas.microsoft.com/office/drawing/2014/main" id="{13766810-5267-3C9A-5374-BEADE5DE6829}"/>
              </a:ext>
            </a:extLst>
          </p:cNvPr>
          <p:cNvCxnSpPr>
            <a:cxnSpLocks/>
          </p:cNvCxnSpPr>
          <p:nvPr/>
        </p:nvCxnSpPr>
        <p:spPr>
          <a:xfrm>
            <a:off x="6231570" y="2246503"/>
            <a:ext cx="0" cy="250979"/>
          </a:xfrm>
          <a:prstGeom prst="line">
            <a:avLst/>
          </a:prstGeom>
          <a:noFill/>
          <a:ln w="12700" cap="flat" cmpd="sng" algn="ctr">
            <a:solidFill>
              <a:srgbClr val="3671AD"/>
            </a:solidFill>
            <a:prstDash val="solid"/>
            <a:miter lim="800000"/>
            <a:headEnd type="triangle" w="med" len="med"/>
            <a:tailEnd type="none" w="med" len="med"/>
          </a:ln>
          <a:effectLst/>
        </p:spPr>
      </p:cxnSp>
      <p:cxnSp>
        <p:nvCxnSpPr>
          <p:cNvPr id="213" name="Straight Connector 212">
            <a:extLst>
              <a:ext uri="{FF2B5EF4-FFF2-40B4-BE49-F238E27FC236}">
                <a16:creationId xmlns:a16="http://schemas.microsoft.com/office/drawing/2014/main" id="{C214D5D8-CC96-40B2-FFBE-7EB4B71B2E44}"/>
              </a:ext>
            </a:extLst>
          </p:cNvPr>
          <p:cNvCxnSpPr>
            <a:cxnSpLocks/>
          </p:cNvCxnSpPr>
          <p:nvPr/>
        </p:nvCxnSpPr>
        <p:spPr>
          <a:xfrm>
            <a:off x="7312620" y="2246503"/>
            <a:ext cx="2" cy="474003"/>
          </a:xfrm>
          <a:prstGeom prst="line">
            <a:avLst/>
          </a:prstGeom>
          <a:noFill/>
          <a:ln w="12700" cap="flat" cmpd="sng" algn="ctr">
            <a:solidFill>
              <a:srgbClr val="3671AD"/>
            </a:solidFill>
            <a:prstDash val="solid"/>
            <a:miter lim="800000"/>
            <a:headEnd type="triangle" w="med" len="med"/>
            <a:tailEnd type="triangle" w="med" len="med"/>
          </a:ln>
          <a:effectLst/>
        </p:spPr>
      </p:cxnSp>
      <p:cxnSp>
        <p:nvCxnSpPr>
          <p:cNvPr id="214" name="Straight Connector 213">
            <a:extLst>
              <a:ext uri="{FF2B5EF4-FFF2-40B4-BE49-F238E27FC236}">
                <a16:creationId xmlns:a16="http://schemas.microsoft.com/office/drawing/2014/main" id="{199A45D3-F311-526C-29BF-65E0261D62A0}"/>
              </a:ext>
            </a:extLst>
          </p:cNvPr>
          <p:cNvCxnSpPr>
            <a:cxnSpLocks/>
          </p:cNvCxnSpPr>
          <p:nvPr/>
        </p:nvCxnSpPr>
        <p:spPr>
          <a:xfrm>
            <a:off x="8409573" y="2246502"/>
            <a:ext cx="0" cy="250765"/>
          </a:xfrm>
          <a:prstGeom prst="line">
            <a:avLst/>
          </a:prstGeom>
          <a:noFill/>
          <a:ln w="12700" cap="flat" cmpd="sng" algn="ctr">
            <a:solidFill>
              <a:srgbClr val="3671AD"/>
            </a:solidFill>
            <a:prstDash val="solid"/>
            <a:miter lim="800000"/>
            <a:headEnd type="triangle" w="med" len="med"/>
            <a:tailEnd type="none" w="med" len="med"/>
          </a:ln>
          <a:effectLst/>
        </p:spPr>
      </p:cxnSp>
      <p:sp>
        <p:nvSpPr>
          <p:cNvPr id="215" name="Rounded Rectangle 214">
            <a:extLst>
              <a:ext uri="{FF2B5EF4-FFF2-40B4-BE49-F238E27FC236}">
                <a16:creationId xmlns:a16="http://schemas.microsoft.com/office/drawing/2014/main" id="{08AC02DE-E418-3A3E-C13E-27F0D8AE6EE1}"/>
              </a:ext>
            </a:extLst>
          </p:cNvPr>
          <p:cNvSpPr/>
          <p:nvPr/>
        </p:nvSpPr>
        <p:spPr>
          <a:xfrm>
            <a:off x="4726966" y="1452404"/>
            <a:ext cx="847112" cy="797394"/>
          </a:xfrm>
          <a:prstGeom prst="roundRect">
            <a:avLst/>
          </a:prstGeom>
          <a:solidFill>
            <a:srgbClr val="0F6DFF">
              <a:lumMod val="20000"/>
              <a:lumOff val="80000"/>
            </a:srgbClr>
          </a:solidFill>
          <a:ln w="9525">
            <a:solidFill>
              <a:srgbClr val="3671AD"/>
            </a:solidFill>
            <a:prstDash val="dash"/>
          </a:ln>
        </p:spPr>
        <p:txBody>
          <a:bodyPr wrap="square" lIns="0" tIns="0" rIns="0" bIns="0" rtlCol="0" anchor="b">
            <a:noAutofit/>
          </a:bodyPr>
          <a:lstStyle/>
          <a:p>
            <a:pPr algn="ctr" defTabSz="560454">
              <a:defRPr/>
            </a:pPr>
            <a:endParaRPr lang="en-DE" sz="1440" b="1" kern="0" dirty="0">
              <a:solidFill>
                <a:srgbClr val="3671AD"/>
              </a:solidFill>
              <a:latin typeface="IBM Plex Sans" panose="020B0503050203000203" pitchFamily="34" charset="0"/>
            </a:endParaRPr>
          </a:p>
        </p:txBody>
      </p:sp>
      <p:sp>
        <p:nvSpPr>
          <p:cNvPr id="216" name="Rounded Rectangle 215">
            <a:extLst>
              <a:ext uri="{FF2B5EF4-FFF2-40B4-BE49-F238E27FC236}">
                <a16:creationId xmlns:a16="http://schemas.microsoft.com/office/drawing/2014/main" id="{AF3A75B1-4499-249D-2527-FDEC5BFE48E8}"/>
              </a:ext>
            </a:extLst>
          </p:cNvPr>
          <p:cNvSpPr/>
          <p:nvPr/>
        </p:nvSpPr>
        <p:spPr>
          <a:xfrm>
            <a:off x="5808015" y="1452404"/>
            <a:ext cx="847112" cy="797394"/>
          </a:xfrm>
          <a:prstGeom prst="roundRect">
            <a:avLst/>
          </a:prstGeom>
          <a:solidFill>
            <a:srgbClr val="0F6DFF">
              <a:lumMod val="20000"/>
              <a:lumOff val="80000"/>
            </a:srgbClr>
          </a:solidFill>
          <a:ln w="9525">
            <a:solidFill>
              <a:srgbClr val="3671AD"/>
            </a:solidFill>
            <a:prstDash val="dash"/>
          </a:ln>
        </p:spPr>
        <p:txBody>
          <a:bodyPr wrap="square" lIns="0" tIns="0" rIns="0" bIns="0" rtlCol="0" anchor="b">
            <a:noAutofit/>
          </a:bodyPr>
          <a:lstStyle/>
          <a:p>
            <a:pPr algn="ctr" defTabSz="560454">
              <a:defRPr/>
            </a:pPr>
            <a:endParaRPr lang="en-DE" sz="1440" b="1" kern="0" dirty="0">
              <a:solidFill>
                <a:srgbClr val="3671AD"/>
              </a:solidFill>
              <a:latin typeface="IBM Plex Sans" panose="020B0503050203000203" pitchFamily="34" charset="0"/>
            </a:endParaRPr>
          </a:p>
        </p:txBody>
      </p:sp>
      <p:sp>
        <p:nvSpPr>
          <p:cNvPr id="217" name="Rounded Rectangle 216">
            <a:extLst>
              <a:ext uri="{FF2B5EF4-FFF2-40B4-BE49-F238E27FC236}">
                <a16:creationId xmlns:a16="http://schemas.microsoft.com/office/drawing/2014/main" id="{F13B7EEA-E66D-3B93-3D2A-9FB0D636EF72}"/>
              </a:ext>
            </a:extLst>
          </p:cNvPr>
          <p:cNvSpPr/>
          <p:nvPr/>
        </p:nvSpPr>
        <p:spPr>
          <a:xfrm>
            <a:off x="6889063" y="1452404"/>
            <a:ext cx="847112" cy="797394"/>
          </a:xfrm>
          <a:prstGeom prst="roundRect">
            <a:avLst/>
          </a:prstGeom>
          <a:solidFill>
            <a:srgbClr val="0F6DFF">
              <a:lumMod val="20000"/>
              <a:lumOff val="80000"/>
            </a:srgbClr>
          </a:solidFill>
          <a:ln w="9525">
            <a:solidFill>
              <a:srgbClr val="3671AD"/>
            </a:solidFill>
            <a:prstDash val="dash"/>
          </a:ln>
        </p:spPr>
        <p:txBody>
          <a:bodyPr wrap="square" lIns="0" tIns="0" rIns="0" bIns="0" rtlCol="0" anchor="b">
            <a:noAutofit/>
          </a:bodyPr>
          <a:lstStyle/>
          <a:p>
            <a:pPr algn="ctr" defTabSz="560454">
              <a:defRPr/>
            </a:pPr>
            <a:endParaRPr lang="en-DE" sz="1440" b="1" kern="0" dirty="0">
              <a:solidFill>
                <a:srgbClr val="3671AD"/>
              </a:solidFill>
              <a:latin typeface="IBM Plex Sans" panose="020B0503050203000203" pitchFamily="34" charset="0"/>
            </a:endParaRPr>
          </a:p>
        </p:txBody>
      </p:sp>
      <p:sp>
        <p:nvSpPr>
          <p:cNvPr id="218" name="Rounded Rectangle 217">
            <a:extLst>
              <a:ext uri="{FF2B5EF4-FFF2-40B4-BE49-F238E27FC236}">
                <a16:creationId xmlns:a16="http://schemas.microsoft.com/office/drawing/2014/main" id="{AA93BF8E-E8AE-A7D6-94DD-5D5CC106A599}"/>
              </a:ext>
            </a:extLst>
          </p:cNvPr>
          <p:cNvSpPr/>
          <p:nvPr/>
        </p:nvSpPr>
        <p:spPr>
          <a:xfrm>
            <a:off x="7970113" y="1452404"/>
            <a:ext cx="847112" cy="797394"/>
          </a:xfrm>
          <a:prstGeom prst="roundRect">
            <a:avLst/>
          </a:prstGeom>
          <a:solidFill>
            <a:srgbClr val="0F6DFF">
              <a:lumMod val="20000"/>
              <a:lumOff val="80000"/>
            </a:srgbClr>
          </a:solidFill>
          <a:ln w="9525">
            <a:solidFill>
              <a:srgbClr val="3671AD"/>
            </a:solidFill>
            <a:prstDash val="dash"/>
          </a:ln>
        </p:spPr>
        <p:txBody>
          <a:bodyPr wrap="square" lIns="0" tIns="0" rIns="0" bIns="0" rtlCol="0" anchor="b">
            <a:noAutofit/>
          </a:bodyPr>
          <a:lstStyle/>
          <a:p>
            <a:pPr algn="ctr" defTabSz="560454">
              <a:defRPr/>
            </a:pPr>
            <a:endParaRPr lang="en-DE" sz="1440" b="1" kern="0" dirty="0">
              <a:solidFill>
                <a:srgbClr val="3671AD"/>
              </a:solidFill>
              <a:latin typeface="IBM Plex Sans" panose="020B0503050203000203" pitchFamily="34" charset="0"/>
            </a:endParaRPr>
          </a:p>
        </p:txBody>
      </p:sp>
      <p:sp>
        <p:nvSpPr>
          <p:cNvPr id="219" name="Rounded Rectangle 218">
            <a:extLst>
              <a:ext uri="{FF2B5EF4-FFF2-40B4-BE49-F238E27FC236}">
                <a16:creationId xmlns:a16="http://schemas.microsoft.com/office/drawing/2014/main" id="{8F9A161C-859A-1DD2-92DF-F6D57907477B}"/>
              </a:ext>
            </a:extLst>
          </p:cNvPr>
          <p:cNvSpPr/>
          <p:nvPr/>
        </p:nvSpPr>
        <p:spPr>
          <a:xfrm>
            <a:off x="9051159" y="1452404"/>
            <a:ext cx="847112" cy="797394"/>
          </a:xfrm>
          <a:prstGeom prst="roundRect">
            <a:avLst/>
          </a:prstGeom>
          <a:solidFill>
            <a:srgbClr val="0F6DFF">
              <a:lumMod val="20000"/>
              <a:lumOff val="80000"/>
            </a:srgbClr>
          </a:solidFill>
          <a:ln w="9525">
            <a:solidFill>
              <a:srgbClr val="3671AD"/>
            </a:solidFill>
            <a:prstDash val="dash"/>
          </a:ln>
        </p:spPr>
        <p:txBody>
          <a:bodyPr wrap="square" lIns="0" tIns="0" rIns="0" bIns="0" rtlCol="0" anchor="b">
            <a:noAutofit/>
          </a:bodyPr>
          <a:lstStyle/>
          <a:p>
            <a:pPr algn="ctr" defTabSz="560454">
              <a:defRPr/>
            </a:pPr>
            <a:endParaRPr lang="en-DE" sz="1440" b="1" kern="0" dirty="0">
              <a:solidFill>
                <a:srgbClr val="3671AD"/>
              </a:solidFill>
              <a:latin typeface="IBM Plex Sans" panose="020B0503050203000203" pitchFamily="34" charset="0"/>
            </a:endParaRPr>
          </a:p>
        </p:txBody>
      </p:sp>
      <p:sp>
        <p:nvSpPr>
          <p:cNvPr id="220" name="Textfeld 107">
            <a:extLst>
              <a:ext uri="{FF2B5EF4-FFF2-40B4-BE49-F238E27FC236}">
                <a16:creationId xmlns:a16="http://schemas.microsoft.com/office/drawing/2014/main" id="{626BBE89-3AF8-85D2-0ADD-BD594706200B}"/>
              </a:ext>
            </a:extLst>
          </p:cNvPr>
          <p:cNvSpPr txBox="1">
            <a:spLocks noChangeArrowheads="1"/>
          </p:cNvSpPr>
          <p:nvPr/>
        </p:nvSpPr>
        <p:spPr bwMode="auto">
          <a:xfrm>
            <a:off x="4751703" y="1430888"/>
            <a:ext cx="78747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200" rIns="11520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960" dirty="0">
                <a:solidFill>
                  <a:srgbClr val="000000"/>
                </a:solidFill>
                <a:latin typeface="Calibri" panose="020F0502020204030204" pitchFamily="34" charset="0"/>
                <a:cs typeface="Arial" panose="020B0604020202020204" pitchFamily="34" charset="0"/>
              </a:rPr>
              <a:t>Customer Services</a:t>
            </a:r>
          </a:p>
        </p:txBody>
      </p:sp>
      <p:sp>
        <p:nvSpPr>
          <p:cNvPr id="221" name="Textfeld 107">
            <a:extLst>
              <a:ext uri="{FF2B5EF4-FFF2-40B4-BE49-F238E27FC236}">
                <a16:creationId xmlns:a16="http://schemas.microsoft.com/office/drawing/2014/main" id="{D9DAE528-F87C-0481-1FDF-261FAF08D859}"/>
              </a:ext>
            </a:extLst>
          </p:cNvPr>
          <p:cNvSpPr txBox="1">
            <a:spLocks noChangeArrowheads="1"/>
          </p:cNvSpPr>
          <p:nvPr/>
        </p:nvSpPr>
        <p:spPr bwMode="auto">
          <a:xfrm>
            <a:off x="5817972" y="1430889"/>
            <a:ext cx="852024"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960" dirty="0">
                <a:solidFill>
                  <a:srgbClr val="000000"/>
                </a:solidFill>
                <a:latin typeface="Calibri" panose="020F0502020204030204" pitchFamily="34" charset="0"/>
                <a:cs typeface="Arial" panose="020B0604020202020204" pitchFamily="34" charset="0"/>
              </a:rPr>
              <a:t>Asset Manager</a:t>
            </a:r>
          </a:p>
        </p:txBody>
      </p:sp>
      <p:sp>
        <p:nvSpPr>
          <p:cNvPr id="222" name="Textfeld 107">
            <a:extLst>
              <a:ext uri="{FF2B5EF4-FFF2-40B4-BE49-F238E27FC236}">
                <a16:creationId xmlns:a16="http://schemas.microsoft.com/office/drawing/2014/main" id="{3D6A3C2B-8A08-7F5B-5574-960F84E75F4A}"/>
              </a:ext>
            </a:extLst>
          </p:cNvPr>
          <p:cNvSpPr txBox="1">
            <a:spLocks noChangeArrowheads="1"/>
          </p:cNvSpPr>
          <p:nvPr/>
        </p:nvSpPr>
        <p:spPr bwMode="auto">
          <a:xfrm>
            <a:off x="8046828" y="1452404"/>
            <a:ext cx="72293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960" dirty="0">
                <a:solidFill>
                  <a:srgbClr val="000000"/>
                </a:solidFill>
                <a:latin typeface="Calibri" panose="020F0502020204030204" pitchFamily="34" charset="0"/>
                <a:cs typeface="Arial" panose="020B0604020202020204" pitchFamily="34" charset="0"/>
              </a:rPr>
              <a:t>Data Scientist</a:t>
            </a:r>
          </a:p>
        </p:txBody>
      </p:sp>
      <p:sp>
        <p:nvSpPr>
          <p:cNvPr id="223" name="Textfeld 107">
            <a:extLst>
              <a:ext uri="{FF2B5EF4-FFF2-40B4-BE49-F238E27FC236}">
                <a16:creationId xmlns:a16="http://schemas.microsoft.com/office/drawing/2014/main" id="{ED37973D-8E8C-2D73-7FC4-AEF229800C9A}"/>
              </a:ext>
            </a:extLst>
          </p:cNvPr>
          <p:cNvSpPr txBox="1">
            <a:spLocks noChangeArrowheads="1"/>
          </p:cNvSpPr>
          <p:nvPr/>
        </p:nvSpPr>
        <p:spPr bwMode="auto">
          <a:xfrm>
            <a:off x="6889062" y="1452403"/>
            <a:ext cx="835944"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5200" rIns="11520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960" dirty="0">
                <a:solidFill>
                  <a:srgbClr val="000000"/>
                </a:solidFill>
                <a:latin typeface="Calibri" panose="020F0502020204030204" pitchFamily="34" charset="0"/>
                <a:cs typeface="Arial" panose="020B0604020202020204" pitchFamily="34" charset="0"/>
              </a:rPr>
              <a:t>Operations Manger</a:t>
            </a:r>
          </a:p>
        </p:txBody>
      </p:sp>
      <p:sp>
        <p:nvSpPr>
          <p:cNvPr id="224" name="Textfeld 107">
            <a:extLst>
              <a:ext uri="{FF2B5EF4-FFF2-40B4-BE49-F238E27FC236}">
                <a16:creationId xmlns:a16="http://schemas.microsoft.com/office/drawing/2014/main" id="{1679C6B5-E59F-2C7F-B6E4-D2D7D0A54A0D}"/>
              </a:ext>
            </a:extLst>
          </p:cNvPr>
          <p:cNvSpPr txBox="1">
            <a:spLocks noChangeArrowheads="1"/>
          </p:cNvSpPr>
          <p:nvPr/>
        </p:nvSpPr>
        <p:spPr bwMode="auto">
          <a:xfrm>
            <a:off x="9091581" y="1452403"/>
            <a:ext cx="815619"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960" dirty="0">
                <a:solidFill>
                  <a:srgbClr val="000000"/>
                </a:solidFill>
                <a:latin typeface="Calibri" panose="020F0502020204030204" pitchFamily="34" charset="0"/>
                <a:cs typeface="Arial" panose="020B0604020202020204" pitchFamily="34" charset="0"/>
              </a:rPr>
              <a:t>Platform Operator</a:t>
            </a:r>
          </a:p>
        </p:txBody>
      </p:sp>
      <p:pic>
        <p:nvPicPr>
          <p:cNvPr id="225" name="Graphic 224" descr="User with solid fill">
            <a:extLst>
              <a:ext uri="{FF2B5EF4-FFF2-40B4-BE49-F238E27FC236}">
                <a16:creationId xmlns:a16="http://schemas.microsoft.com/office/drawing/2014/main" id="{DF8FC1FC-ED4E-D0A6-8EAF-F235BB874F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050534" y="1872026"/>
            <a:ext cx="360677" cy="360677"/>
          </a:xfrm>
          <a:prstGeom prst="rect">
            <a:avLst/>
          </a:prstGeom>
          <a:effectLst/>
        </p:spPr>
      </p:pic>
      <p:pic>
        <p:nvPicPr>
          <p:cNvPr id="226" name="Graphic 225" descr="User Crown Female with solid fill">
            <a:extLst>
              <a:ext uri="{FF2B5EF4-FFF2-40B4-BE49-F238E27FC236}">
                <a16:creationId xmlns:a16="http://schemas.microsoft.com/office/drawing/2014/main" id="{49D7780D-2D1E-7512-C80F-4E84B86956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2481" y="1872026"/>
            <a:ext cx="360677" cy="360677"/>
          </a:xfrm>
          <a:prstGeom prst="rect">
            <a:avLst/>
          </a:prstGeom>
          <a:effectLst/>
        </p:spPr>
      </p:pic>
      <p:pic>
        <p:nvPicPr>
          <p:cNvPr id="227" name="Graphic 226" descr="User with solid fill">
            <a:extLst>
              <a:ext uri="{FF2B5EF4-FFF2-40B4-BE49-F238E27FC236}">
                <a16:creationId xmlns:a16="http://schemas.microsoft.com/office/drawing/2014/main" id="{9EB49D74-5CE6-17DE-41BB-CE8EEE25B1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206641" y="1872026"/>
            <a:ext cx="360677" cy="360677"/>
          </a:xfrm>
          <a:prstGeom prst="rect">
            <a:avLst/>
          </a:prstGeom>
          <a:effectLst/>
        </p:spPr>
      </p:pic>
      <p:pic>
        <p:nvPicPr>
          <p:cNvPr id="228" name="Graphic 227" descr="User with solid fill">
            <a:extLst>
              <a:ext uri="{FF2B5EF4-FFF2-40B4-BE49-F238E27FC236}">
                <a16:creationId xmlns:a16="http://schemas.microsoft.com/office/drawing/2014/main" id="{7BF09EAD-8007-5752-73AD-38F7D2845A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128588" y="1872026"/>
            <a:ext cx="360677" cy="360677"/>
          </a:xfrm>
          <a:prstGeom prst="rect">
            <a:avLst/>
          </a:prstGeom>
          <a:effectLst/>
        </p:spPr>
      </p:pic>
      <p:pic>
        <p:nvPicPr>
          <p:cNvPr id="229" name="Graphic 228" descr="User with solid fill">
            <a:extLst>
              <a:ext uri="{FF2B5EF4-FFF2-40B4-BE49-F238E27FC236}">
                <a16:creationId xmlns:a16="http://schemas.microsoft.com/office/drawing/2014/main" id="{946BD713-08E5-4C1B-35C3-3D856DF30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9284694" y="1872026"/>
            <a:ext cx="360677" cy="360677"/>
          </a:xfrm>
          <a:prstGeom prst="rect">
            <a:avLst/>
          </a:prstGeom>
          <a:effectLst/>
        </p:spPr>
      </p:pic>
      <p:pic>
        <p:nvPicPr>
          <p:cNvPr id="231" name="Graphic 230" descr="Cloud Computing outline">
            <a:extLst>
              <a:ext uri="{FF2B5EF4-FFF2-40B4-BE49-F238E27FC236}">
                <a16:creationId xmlns:a16="http://schemas.microsoft.com/office/drawing/2014/main" id="{750C94AE-B038-EADB-0B5F-54A36D4D91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5637" y="6083042"/>
            <a:ext cx="598323" cy="598323"/>
          </a:xfrm>
          <a:prstGeom prst="rect">
            <a:avLst/>
          </a:prstGeom>
          <a:effectLst/>
        </p:spPr>
      </p:pic>
      <p:pic>
        <p:nvPicPr>
          <p:cNvPr id="232" name="Graphic 231" descr="Cloud Computing outline">
            <a:extLst>
              <a:ext uri="{FF2B5EF4-FFF2-40B4-BE49-F238E27FC236}">
                <a16:creationId xmlns:a16="http://schemas.microsoft.com/office/drawing/2014/main" id="{5069B7E6-7F26-F30E-EAAC-0C12BC84BA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2210" y="6094114"/>
            <a:ext cx="598323" cy="598323"/>
          </a:xfrm>
          <a:prstGeom prst="rect">
            <a:avLst/>
          </a:prstGeom>
          <a:effectLst/>
        </p:spPr>
      </p:pic>
      <p:cxnSp>
        <p:nvCxnSpPr>
          <p:cNvPr id="236" name="Straight Arrow Connector 235">
            <a:extLst>
              <a:ext uri="{FF2B5EF4-FFF2-40B4-BE49-F238E27FC236}">
                <a16:creationId xmlns:a16="http://schemas.microsoft.com/office/drawing/2014/main" id="{FC8AC93F-A6C5-C5B2-E2A1-11EF5FAA2723}"/>
              </a:ext>
            </a:extLst>
          </p:cNvPr>
          <p:cNvCxnSpPr>
            <a:cxnSpLocks/>
            <a:endCxn id="158" idx="1"/>
          </p:cNvCxnSpPr>
          <p:nvPr/>
        </p:nvCxnSpPr>
        <p:spPr>
          <a:xfrm flipV="1">
            <a:off x="10432342" y="4494114"/>
            <a:ext cx="2253397" cy="6901"/>
          </a:xfrm>
          <a:prstGeom prst="straightConnector1">
            <a:avLst/>
          </a:prstGeom>
          <a:noFill/>
          <a:ln w="19050" cap="flat" cmpd="sng" algn="ctr">
            <a:solidFill>
              <a:srgbClr val="3671AD"/>
            </a:solidFill>
            <a:prstDash val="solid"/>
            <a:miter lim="800000"/>
            <a:headEnd type="arrow"/>
            <a:tailEnd type="arrow"/>
          </a:ln>
          <a:effectLst/>
        </p:spPr>
      </p:cxnSp>
      <p:sp>
        <p:nvSpPr>
          <p:cNvPr id="237" name="Textfeld 85">
            <a:extLst>
              <a:ext uri="{FF2B5EF4-FFF2-40B4-BE49-F238E27FC236}">
                <a16:creationId xmlns:a16="http://schemas.microsoft.com/office/drawing/2014/main" id="{1408555A-C38E-FC38-6CF6-D39A4ED6CEA9}"/>
              </a:ext>
            </a:extLst>
          </p:cNvPr>
          <p:cNvSpPr txBox="1">
            <a:spLocks noChangeArrowheads="1"/>
          </p:cNvSpPr>
          <p:nvPr/>
        </p:nvSpPr>
        <p:spPr bwMode="auto">
          <a:xfrm>
            <a:off x="10589510" y="3226701"/>
            <a:ext cx="185621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e.g. Asset insights, PI Data historian, Grid utilization, water flow, …</a:t>
            </a:r>
          </a:p>
        </p:txBody>
      </p:sp>
      <p:sp>
        <p:nvSpPr>
          <p:cNvPr id="238" name="Textfeld 85">
            <a:extLst>
              <a:ext uri="{FF2B5EF4-FFF2-40B4-BE49-F238E27FC236}">
                <a16:creationId xmlns:a16="http://schemas.microsoft.com/office/drawing/2014/main" id="{77ACA97B-9F89-53CE-0760-87893FA9464E}"/>
              </a:ext>
            </a:extLst>
          </p:cNvPr>
          <p:cNvSpPr txBox="1">
            <a:spLocks noChangeArrowheads="1"/>
          </p:cNvSpPr>
          <p:nvPr/>
        </p:nvSpPr>
        <p:spPr bwMode="auto">
          <a:xfrm>
            <a:off x="4444356" y="950300"/>
            <a:ext cx="137149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Consumption,</a:t>
            </a:r>
          </a:p>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history,</a:t>
            </a:r>
          </a:p>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a:t>
            </a:r>
          </a:p>
        </p:txBody>
      </p:sp>
      <p:sp>
        <p:nvSpPr>
          <p:cNvPr id="239" name="Textfeld 85">
            <a:extLst>
              <a:ext uri="{FF2B5EF4-FFF2-40B4-BE49-F238E27FC236}">
                <a16:creationId xmlns:a16="http://schemas.microsoft.com/office/drawing/2014/main" id="{5FA69429-E806-7178-AD27-33C5F5554711}"/>
              </a:ext>
            </a:extLst>
          </p:cNvPr>
          <p:cNvSpPr txBox="1">
            <a:spLocks noChangeArrowheads="1"/>
          </p:cNvSpPr>
          <p:nvPr/>
        </p:nvSpPr>
        <p:spPr bwMode="auto">
          <a:xfrm>
            <a:off x="5534015" y="950300"/>
            <a:ext cx="137149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Asset health,</a:t>
            </a:r>
          </a:p>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Asset KPIs,</a:t>
            </a:r>
          </a:p>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a:t>
            </a:r>
          </a:p>
        </p:txBody>
      </p:sp>
      <p:sp>
        <p:nvSpPr>
          <p:cNvPr id="240" name="Textfeld 85">
            <a:extLst>
              <a:ext uri="{FF2B5EF4-FFF2-40B4-BE49-F238E27FC236}">
                <a16:creationId xmlns:a16="http://schemas.microsoft.com/office/drawing/2014/main" id="{A56517AC-FAB7-8DCD-E0F5-A737D060D0CE}"/>
              </a:ext>
            </a:extLst>
          </p:cNvPr>
          <p:cNvSpPr txBox="1">
            <a:spLocks noChangeArrowheads="1"/>
          </p:cNvSpPr>
          <p:nvPr/>
        </p:nvSpPr>
        <p:spPr bwMode="auto">
          <a:xfrm>
            <a:off x="6623676" y="950299"/>
            <a:ext cx="137149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Quality of services</a:t>
            </a:r>
          </a:p>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Customer SLA, KPIs,</a:t>
            </a:r>
          </a:p>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a:t>
            </a:r>
          </a:p>
        </p:txBody>
      </p:sp>
      <p:sp>
        <p:nvSpPr>
          <p:cNvPr id="241" name="Textfeld 85">
            <a:extLst>
              <a:ext uri="{FF2B5EF4-FFF2-40B4-BE49-F238E27FC236}">
                <a16:creationId xmlns:a16="http://schemas.microsoft.com/office/drawing/2014/main" id="{C534CDD9-017F-B96C-B1C6-34F86B6C8DA3}"/>
              </a:ext>
            </a:extLst>
          </p:cNvPr>
          <p:cNvSpPr txBox="1">
            <a:spLocks noChangeArrowheads="1"/>
          </p:cNvSpPr>
          <p:nvPr/>
        </p:nvSpPr>
        <p:spPr bwMode="auto">
          <a:xfrm>
            <a:off x="7713335" y="950300"/>
            <a:ext cx="137149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Analytics,</a:t>
            </a:r>
          </a:p>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Insights,</a:t>
            </a:r>
          </a:p>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a:t>
            </a:r>
          </a:p>
        </p:txBody>
      </p:sp>
      <p:sp>
        <p:nvSpPr>
          <p:cNvPr id="242" name="Textfeld 85">
            <a:extLst>
              <a:ext uri="{FF2B5EF4-FFF2-40B4-BE49-F238E27FC236}">
                <a16:creationId xmlns:a16="http://schemas.microsoft.com/office/drawing/2014/main" id="{9C90FCF0-D0E8-17A6-F7F9-47FFD0C1DF82}"/>
              </a:ext>
            </a:extLst>
          </p:cNvPr>
          <p:cNvSpPr txBox="1">
            <a:spLocks noChangeArrowheads="1"/>
          </p:cNvSpPr>
          <p:nvPr/>
        </p:nvSpPr>
        <p:spPr bwMode="auto">
          <a:xfrm>
            <a:off x="8802996" y="950299"/>
            <a:ext cx="1371493"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Compliance,</a:t>
            </a:r>
          </a:p>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Solution SLAs, KPIs</a:t>
            </a:r>
          </a:p>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 …</a:t>
            </a:r>
          </a:p>
        </p:txBody>
      </p:sp>
      <p:sp>
        <p:nvSpPr>
          <p:cNvPr id="243" name="Textfeld 85">
            <a:extLst>
              <a:ext uri="{FF2B5EF4-FFF2-40B4-BE49-F238E27FC236}">
                <a16:creationId xmlns:a16="http://schemas.microsoft.com/office/drawing/2014/main" id="{6244B8B6-A33C-8238-6600-161DDD4F4BFB}"/>
              </a:ext>
            </a:extLst>
          </p:cNvPr>
          <p:cNvSpPr txBox="1">
            <a:spLocks noChangeArrowheads="1"/>
          </p:cNvSpPr>
          <p:nvPr/>
        </p:nvSpPr>
        <p:spPr bwMode="auto">
          <a:xfrm>
            <a:off x="10567644" y="3841169"/>
            <a:ext cx="1853758"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e.g. Customer insights</a:t>
            </a:r>
          </a:p>
        </p:txBody>
      </p:sp>
      <p:cxnSp>
        <p:nvCxnSpPr>
          <p:cNvPr id="244" name="Straight Arrow Connector 243">
            <a:extLst>
              <a:ext uri="{FF2B5EF4-FFF2-40B4-BE49-F238E27FC236}">
                <a16:creationId xmlns:a16="http://schemas.microsoft.com/office/drawing/2014/main" id="{4750A73C-1413-E431-D041-3530F6F4B196}"/>
              </a:ext>
            </a:extLst>
          </p:cNvPr>
          <p:cNvCxnSpPr>
            <a:cxnSpLocks/>
          </p:cNvCxnSpPr>
          <p:nvPr/>
        </p:nvCxnSpPr>
        <p:spPr>
          <a:xfrm flipV="1">
            <a:off x="10432342" y="3859210"/>
            <a:ext cx="2253397" cy="6901"/>
          </a:xfrm>
          <a:prstGeom prst="straightConnector1">
            <a:avLst/>
          </a:prstGeom>
          <a:noFill/>
          <a:ln w="19050" cap="flat" cmpd="sng" algn="ctr">
            <a:solidFill>
              <a:srgbClr val="3671AD"/>
            </a:solidFill>
            <a:prstDash val="solid"/>
            <a:miter lim="800000"/>
            <a:headEnd type="arrow"/>
            <a:tailEnd type="arrow"/>
          </a:ln>
          <a:effectLst/>
        </p:spPr>
      </p:cxnSp>
      <p:sp>
        <p:nvSpPr>
          <p:cNvPr id="245" name="TextBox 244">
            <a:extLst>
              <a:ext uri="{FF2B5EF4-FFF2-40B4-BE49-F238E27FC236}">
                <a16:creationId xmlns:a16="http://schemas.microsoft.com/office/drawing/2014/main" id="{EC0AC2D5-B98A-6D67-7E34-0FBF6730DA1D}"/>
              </a:ext>
            </a:extLst>
          </p:cNvPr>
          <p:cNvSpPr txBox="1"/>
          <p:nvPr/>
        </p:nvSpPr>
        <p:spPr>
          <a:xfrm>
            <a:off x="10589509" y="3697811"/>
            <a:ext cx="1861786" cy="185627"/>
          </a:xfrm>
          <a:prstGeom prst="rect">
            <a:avLst/>
          </a:prstGeom>
        </p:spPr>
        <p:txBody>
          <a:bodyPr wrap="none" lIns="109728" tIns="54864" rIns="109728" bIns="54864" rtlCol="0" anchor="ctr">
            <a:noAutofit/>
          </a:bodyPr>
          <a:lstStyle/>
          <a:p>
            <a:pPr algn="ctr" defTabSz="1316736">
              <a:lnSpc>
                <a:spcPct val="105000"/>
              </a:lnSpc>
              <a:defRPr/>
            </a:pPr>
            <a:r>
              <a:rPr lang="en-DE" sz="840" i="1" dirty="0">
                <a:solidFill>
                  <a:srgbClr val="0F6DFF"/>
                </a:solidFill>
                <a:latin typeface="IBM Plex Sans" panose="020B0503050203000203" pitchFamily="34" charset="0"/>
              </a:rPr>
              <a:t>REST, XML, ETL, https, WS, Flatfile</a:t>
            </a:r>
          </a:p>
        </p:txBody>
      </p:sp>
      <p:sp>
        <p:nvSpPr>
          <p:cNvPr id="246" name="TextBox 245">
            <a:extLst>
              <a:ext uri="{FF2B5EF4-FFF2-40B4-BE49-F238E27FC236}">
                <a16:creationId xmlns:a16="http://schemas.microsoft.com/office/drawing/2014/main" id="{655F1BB1-F817-38EB-B3F8-AAB8E1C6BE32}"/>
              </a:ext>
            </a:extLst>
          </p:cNvPr>
          <p:cNvSpPr txBox="1"/>
          <p:nvPr/>
        </p:nvSpPr>
        <p:spPr>
          <a:xfrm>
            <a:off x="10623886" y="4326203"/>
            <a:ext cx="1861786" cy="185627"/>
          </a:xfrm>
          <a:prstGeom prst="rect">
            <a:avLst/>
          </a:prstGeom>
        </p:spPr>
        <p:txBody>
          <a:bodyPr wrap="none" lIns="109728" tIns="54864" rIns="109728" bIns="54864" rtlCol="0" anchor="ctr">
            <a:noAutofit/>
          </a:bodyPr>
          <a:lstStyle/>
          <a:p>
            <a:pPr algn="ctr" defTabSz="1316736">
              <a:lnSpc>
                <a:spcPct val="105000"/>
              </a:lnSpc>
              <a:defRPr/>
            </a:pPr>
            <a:r>
              <a:rPr lang="en-DE" sz="840" i="1" dirty="0">
                <a:solidFill>
                  <a:srgbClr val="0F6DFF"/>
                </a:solidFill>
                <a:latin typeface="IBM Plex Sans" panose="020B0503050203000203" pitchFamily="34" charset="0"/>
              </a:rPr>
              <a:t>REST, XML, WebServices, Flatfile</a:t>
            </a:r>
          </a:p>
        </p:txBody>
      </p:sp>
      <p:cxnSp>
        <p:nvCxnSpPr>
          <p:cNvPr id="247" name="Straight Arrow Connector 246">
            <a:extLst>
              <a:ext uri="{FF2B5EF4-FFF2-40B4-BE49-F238E27FC236}">
                <a16:creationId xmlns:a16="http://schemas.microsoft.com/office/drawing/2014/main" id="{14A4B14B-AA96-3B73-B101-55DE78CE0277}"/>
              </a:ext>
            </a:extLst>
          </p:cNvPr>
          <p:cNvCxnSpPr>
            <a:cxnSpLocks/>
          </p:cNvCxnSpPr>
          <p:nvPr/>
        </p:nvCxnSpPr>
        <p:spPr>
          <a:xfrm flipV="1">
            <a:off x="10432342" y="5090012"/>
            <a:ext cx="2253397" cy="6901"/>
          </a:xfrm>
          <a:prstGeom prst="straightConnector1">
            <a:avLst/>
          </a:prstGeom>
          <a:noFill/>
          <a:ln w="19050" cap="flat" cmpd="sng" algn="ctr">
            <a:solidFill>
              <a:srgbClr val="3671AD"/>
            </a:solidFill>
            <a:prstDash val="solid"/>
            <a:miter lim="800000"/>
            <a:headEnd type="arrow"/>
            <a:tailEnd type="arrow"/>
          </a:ln>
          <a:effectLst/>
        </p:spPr>
      </p:cxnSp>
      <p:sp>
        <p:nvSpPr>
          <p:cNvPr id="248" name="Textfeld 85">
            <a:extLst>
              <a:ext uri="{FF2B5EF4-FFF2-40B4-BE49-F238E27FC236}">
                <a16:creationId xmlns:a16="http://schemas.microsoft.com/office/drawing/2014/main" id="{06153C17-D04F-A805-430C-BDFA7B303004}"/>
              </a:ext>
            </a:extLst>
          </p:cNvPr>
          <p:cNvSpPr txBox="1">
            <a:spLocks noChangeArrowheads="1"/>
          </p:cNvSpPr>
          <p:nvPr/>
        </p:nvSpPr>
        <p:spPr bwMode="auto">
          <a:xfrm>
            <a:off x="10567643" y="5089268"/>
            <a:ext cx="1883651"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840" dirty="0">
                <a:solidFill>
                  <a:srgbClr val="000000"/>
                </a:solidFill>
                <a:latin typeface="IBM Plex Sans" panose="020B0503050203000203" pitchFamily="34" charset="0"/>
                <a:cs typeface="Arial" panose="020B0604020202020204" pitchFamily="34" charset="0"/>
              </a:rPr>
              <a:t>e.g. Master data and data in motion, Outage Information</a:t>
            </a:r>
          </a:p>
        </p:txBody>
      </p:sp>
      <p:sp>
        <p:nvSpPr>
          <p:cNvPr id="249" name="TextBox 248">
            <a:extLst>
              <a:ext uri="{FF2B5EF4-FFF2-40B4-BE49-F238E27FC236}">
                <a16:creationId xmlns:a16="http://schemas.microsoft.com/office/drawing/2014/main" id="{8352F95F-FFCA-D27F-756D-2FA0BA7A8C3D}"/>
              </a:ext>
            </a:extLst>
          </p:cNvPr>
          <p:cNvSpPr txBox="1"/>
          <p:nvPr/>
        </p:nvSpPr>
        <p:spPr>
          <a:xfrm>
            <a:off x="10567942" y="4903031"/>
            <a:ext cx="1861786" cy="185627"/>
          </a:xfrm>
          <a:prstGeom prst="rect">
            <a:avLst/>
          </a:prstGeom>
        </p:spPr>
        <p:txBody>
          <a:bodyPr wrap="none" lIns="109728" tIns="54864" rIns="109728" bIns="54864" rtlCol="0" anchor="ctr">
            <a:noAutofit/>
          </a:bodyPr>
          <a:lstStyle/>
          <a:p>
            <a:pPr algn="ctr" defTabSz="1316736">
              <a:lnSpc>
                <a:spcPct val="105000"/>
              </a:lnSpc>
              <a:defRPr/>
            </a:pPr>
            <a:r>
              <a:rPr lang="en-DE" sz="840" i="1" dirty="0">
                <a:solidFill>
                  <a:srgbClr val="0F6DFF"/>
                </a:solidFill>
                <a:latin typeface="IBM Plex Sans" panose="020B0503050203000203" pitchFamily="34" charset="0"/>
              </a:rPr>
              <a:t>REST, XML, WebServices, Flatfile</a:t>
            </a:r>
          </a:p>
        </p:txBody>
      </p:sp>
      <p:cxnSp>
        <p:nvCxnSpPr>
          <p:cNvPr id="250" name="Straight Connector 249">
            <a:extLst>
              <a:ext uri="{FF2B5EF4-FFF2-40B4-BE49-F238E27FC236}">
                <a16:creationId xmlns:a16="http://schemas.microsoft.com/office/drawing/2014/main" id="{743F8558-E1FF-9A94-3FC9-358DEAB9022E}"/>
              </a:ext>
            </a:extLst>
          </p:cNvPr>
          <p:cNvCxnSpPr>
            <a:cxnSpLocks/>
          </p:cNvCxnSpPr>
          <p:nvPr/>
        </p:nvCxnSpPr>
        <p:spPr>
          <a:xfrm>
            <a:off x="9488069" y="2246502"/>
            <a:ext cx="0" cy="250765"/>
          </a:xfrm>
          <a:prstGeom prst="line">
            <a:avLst/>
          </a:prstGeom>
          <a:noFill/>
          <a:ln w="12700" cap="flat" cmpd="sng" algn="ctr">
            <a:solidFill>
              <a:srgbClr val="3671AD"/>
            </a:solidFill>
            <a:prstDash val="solid"/>
            <a:miter lim="800000"/>
            <a:headEnd type="triangle" w="med" len="med"/>
            <a:tailEnd type="none" w="med" len="med"/>
          </a:ln>
          <a:effectLst/>
        </p:spPr>
      </p:cxnSp>
      <p:cxnSp>
        <p:nvCxnSpPr>
          <p:cNvPr id="251" name="Straight Connector 250">
            <a:extLst>
              <a:ext uri="{FF2B5EF4-FFF2-40B4-BE49-F238E27FC236}">
                <a16:creationId xmlns:a16="http://schemas.microsoft.com/office/drawing/2014/main" id="{FFFB3CA9-6399-3691-CEC7-DD9F7C19B3D5}"/>
              </a:ext>
            </a:extLst>
          </p:cNvPr>
          <p:cNvCxnSpPr>
            <a:cxnSpLocks/>
          </p:cNvCxnSpPr>
          <p:nvPr/>
        </p:nvCxnSpPr>
        <p:spPr>
          <a:xfrm>
            <a:off x="5154727" y="2488946"/>
            <a:ext cx="4333342" cy="0"/>
          </a:xfrm>
          <a:prstGeom prst="line">
            <a:avLst/>
          </a:prstGeom>
          <a:noFill/>
          <a:ln w="12700" cap="flat" cmpd="sng" algn="ctr">
            <a:solidFill>
              <a:srgbClr val="3671AD"/>
            </a:solidFill>
            <a:prstDash val="solid"/>
            <a:miter lim="800000"/>
            <a:headEnd type="none" w="med" len="med"/>
            <a:tailEnd type="none" w="med" len="med"/>
          </a:ln>
          <a:effectLst/>
        </p:spPr>
      </p:cxnSp>
      <p:cxnSp>
        <p:nvCxnSpPr>
          <p:cNvPr id="252" name="Straight Connector 251">
            <a:extLst>
              <a:ext uri="{FF2B5EF4-FFF2-40B4-BE49-F238E27FC236}">
                <a16:creationId xmlns:a16="http://schemas.microsoft.com/office/drawing/2014/main" id="{45F6F5CA-42FB-E5A6-CE1B-9B0EC2F56072}"/>
              </a:ext>
            </a:extLst>
          </p:cNvPr>
          <p:cNvCxnSpPr>
            <a:cxnSpLocks/>
          </p:cNvCxnSpPr>
          <p:nvPr/>
        </p:nvCxnSpPr>
        <p:spPr>
          <a:xfrm>
            <a:off x="5154726" y="2246503"/>
            <a:ext cx="0" cy="250979"/>
          </a:xfrm>
          <a:prstGeom prst="line">
            <a:avLst/>
          </a:prstGeom>
          <a:noFill/>
          <a:ln w="12700" cap="flat" cmpd="sng" algn="ctr">
            <a:solidFill>
              <a:srgbClr val="3671AD"/>
            </a:solidFill>
            <a:prstDash val="solid"/>
            <a:miter lim="800000"/>
            <a:headEnd type="triangle" w="med" len="med"/>
            <a:tailEnd type="none" w="med" len="med"/>
          </a:ln>
          <a:effectLst/>
        </p:spPr>
      </p:cxnSp>
      <p:sp>
        <p:nvSpPr>
          <p:cNvPr id="254" name="TextBox 253">
            <a:extLst>
              <a:ext uri="{FF2B5EF4-FFF2-40B4-BE49-F238E27FC236}">
                <a16:creationId xmlns:a16="http://schemas.microsoft.com/office/drawing/2014/main" id="{DE51CD94-5814-4AE3-8416-013981AD6EF1}"/>
              </a:ext>
            </a:extLst>
          </p:cNvPr>
          <p:cNvSpPr txBox="1"/>
          <p:nvPr/>
        </p:nvSpPr>
        <p:spPr>
          <a:xfrm>
            <a:off x="5747996" y="7049237"/>
            <a:ext cx="2846331" cy="656898"/>
          </a:xfrm>
          <a:prstGeom prst="rect">
            <a:avLst/>
          </a:prstGeom>
        </p:spPr>
        <p:txBody>
          <a:bodyPr wrap="square" lIns="0" tIns="0" rIns="0" bIns="0" rtlCol="0">
            <a:noAutofit/>
          </a:bodyPr>
          <a:lstStyle/>
          <a:p>
            <a:pPr marL="108586" indent="-108586" defTabSz="1463005">
              <a:buFont typeface="Arial" panose="020B0604020202020204" pitchFamily="34" charset="0"/>
              <a:buChar char="•"/>
              <a:defRPr/>
            </a:pPr>
            <a:r>
              <a:rPr lang="en-US" sz="960" dirty="0">
                <a:solidFill>
                  <a:srgbClr val="000000"/>
                </a:solidFill>
                <a:latin typeface="IBM Plex Sans" panose="020B0503050203000203" pitchFamily="34" charset="0"/>
              </a:rPr>
              <a:t>S</a:t>
            </a:r>
            <a:r>
              <a:rPr lang="en-DE" sz="960" dirty="0">
                <a:solidFill>
                  <a:srgbClr val="000000"/>
                </a:solidFill>
                <a:latin typeface="IBM Plex Sans" panose="020B0503050203000203" pitchFamily="34" charset="0"/>
              </a:rPr>
              <a:t>upports intelligent composable business</a:t>
            </a:r>
          </a:p>
          <a:p>
            <a:pPr marL="108586" indent="-108586" defTabSz="1463005">
              <a:buFont typeface="Arial" panose="020B0604020202020204" pitchFamily="34" charset="0"/>
              <a:buChar char="•"/>
              <a:defRPr/>
            </a:pPr>
            <a:r>
              <a:rPr lang="en-DE" sz="960" dirty="0">
                <a:solidFill>
                  <a:srgbClr val="000000"/>
                </a:solidFill>
                <a:latin typeface="IBM Plex Sans" panose="020B0503050203000203" pitchFamily="34" charset="0"/>
              </a:rPr>
              <a:t>Total experience for customers and employees</a:t>
            </a:r>
          </a:p>
          <a:p>
            <a:pPr marL="108586" indent="-108586" defTabSz="1463005">
              <a:buFont typeface="Arial" panose="020B0604020202020204" pitchFamily="34" charset="0"/>
              <a:buChar char="•"/>
              <a:defRPr/>
            </a:pPr>
            <a:r>
              <a:rPr lang="en-DE" sz="960" dirty="0">
                <a:solidFill>
                  <a:srgbClr val="000000"/>
                </a:solidFill>
                <a:latin typeface="IBM Plex Sans" panose="020B0503050203000203" pitchFamily="34" charset="0"/>
              </a:rPr>
              <a:t>Engineering support for intelligent automation</a:t>
            </a:r>
          </a:p>
          <a:p>
            <a:pPr marL="108586" indent="-108586" defTabSz="1463005">
              <a:buFont typeface="Arial" panose="020B0604020202020204" pitchFamily="34" charset="0"/>
              <a:buChar char="•"/>
              <a:defRPr/>
            </a:pPr>
            <a:r>
              <a:rPr lang="en-DE" sz="960" dirty="0">
                <a:solidFill>
                  <a:srgbClr val="000000"/>
                </a:solidFill>
                <a:latin typeface="IBM Plex Sans" panose="020B0503050203000203" pitchFamily="34" charset="0"/>
              </a:rPr>
              <a:t>Cloud native containerized solutions</a:t>
            </a:r>
          </a:p>
        </p:txBody>
      </p:sp>
      <p:sp>
        <p:nvSpPr>
          <p:cNvPr id="255" name="TextBox 254">
            <a:extLst>
              <a:ext uri="{FF2B5EF4-FFF2-40B4-BE49-F238E27FC236}">
                <a16:creationId xmlns:a16="http://schemas.microsoft.com/office/drawing/2014/main" id="{6873DA89-8B29-2D2E-D71E-C23ED6F26F0A}"/>
              </a:ext>
            </a:extLst>
          </p:cNvPr>
          <p:cNvSpPr txBox="1"/>
          <p:nvPr/>
        </p:nvSpPr>
        <p:spPr>
          <a:xfrm>
            <a:off x="3443749" y="7049237"/>
            <a:ext cx="2222909" cy="680173"/>
          </a:xfrm>
          <a:prstGeom prst="rect">
            <a:avLst/>
          </a:prstGeom>
        </p:spPr>
        <p:txBody>
          <a:bodyPr wrap="square" lIns="0" tIns="0" rIns="0" bIns="0" rtlCol="0">
            <a:noAutofit/>
          </a:bodyPr>
          <a:lstStyle/>
          <a:p>
            <a:pPr marL="108586" indent="-108586" defTabSz="1463005">
              <a:buFont typeface="Arial" panose="020B0604020202020204" pitchFamily="34" charset="0"/>
              <a:buChar char="•"/>
              <a:defRPr/>
            </a:pPr>
            <a:r>
              <a:rPr lang="en-US" sz="960" dirty="0">
                <a:solidFill>
                  <a:srgbClr val="000000"/>
                </a:solidFill>
                <a:latin typeface="IBM Plex Sans" panose="020B0503050203000203" pitchFamily="34" charset="0"/>
              </a:rPr>
              <a:t>Follows Open Standards</a:t>
            </a:r>
          </a:p>
          <a:p>
            <a:pPr marL="108586" indent="-108586" defTabSz="1463005">
              <a:buFont typeface="Arial" panose="020B0604020202020204" pitchFamily="34" charset="0"/>
              <a:buChar char="•"/>
              <a:defRPr/>
            </a:pPr>
            <a:r>
              <a:rPr lang="en-US" sz="960" dirty="0">
                <a:solidFill>
                  <a:srgbClr val="000000"/>
                </a:solidFill>
                <a:latin typeface="IBM Plex Sans" panose="020B0503050203000203" pitchFamily="34" charset="0"/>
              </a:rPr>
              <a:t>S</a:t>
            </a:r>
            <a:r>
              <a:rPr lang="en-DE" sz="960" dirty="0">
                <a:solidFill>
                  <a:srgbClr val="000000"/>
                </a:solidFill>
                <a:latin typeface="IBM Plex Sans" panose="020B0503050203000203" pitchFamily="34" charset="0"/>
              </a:rPr>
              <a:t>calable (computation, storage)</a:t>
            </a:r>
          </a:p>
          <a:p>
            <a:pPr marL="108586" indent="-108586" defTabSz="1463005">
              <a:buFont typeface="Arial" panose="020B0604020202020204" pitchFamily="34" charset="0"/>
              <a:buChar char="•"/>
              <a:defRPr/>
            </a:pPr>
            <a:r>
              <a:rPr lang="en-US" sz="960" dirty="0">
                <a:solidFill>
                  <a:srgbClr val="000000"/>
                </a:solidFill>
                <a:latin typeface="IBM Plex Sans" panose="020B0503050203000203" pitchFamily="34" charset="0"/>
              </a:rPr>
              <a:t>A</a:t>
            </a:r>
            <a:r>
              <a:rPr lang="en-DE" sz="960" dirty="0">
                <a:solidFill>
                  <a:srgbClr val="000000"/>
                </a:solidFill>
                <a:latin typeface="IBM Plex Sans" panose="020B0503050203000203" pitchFamily="34" charset="0"/>
              </a:rPr>
              <a:t>gile and functional evolutionary</a:t>
            </a:r>
          </a:p>
          <a:p>
            <a:pPr marL="108586" indent="-108586" defTabSz="1463005">
              <a:buFont typeface="Arial" panose="020B0604020202020204" pitchFamily="34" charset="0"/>
              <a:buChar char="•"/>
              <a:defRPr/>
            </a:pPr>
            <a:r>
              <a:rPr lang="de-DE" sz="960" dirty="0">
                <a:solidFill>
                  <a:srgbClr val="000000"/>
                </a:solidFill>
                <a:latin typeface="IBM Plex Sans" panose="020B0503050203000203" pitchFamily="34" charset="0"/>
              </a:rPr>
              <a:t>Integration </a:t>
            </a:r>
            <a:r>
              <a:rPr lang="de-DE" sz="960" dirty="0" err="1">
                <a:solidFill>
                  <a:srgbClr val="000000"/>
                </a:solidFill>
                <a:latin typeface="IBM Plex Sans" panose="020B0503050203000203" pitchFamily="34" charset="0"/>
              </a:rPr>
              <a:t>into</a:t>
            </a:r>
            <a:r>
              <a:rPr lang="de-DE" sz="960" dirty="0">
                <a:solidFill>
                  <a:srgbClr val="000000"/>
                </a:solidFill>
                <a:latin typeface="IBM Plex Sans" panose="020B0503050203000203" pitchFamily="34" charset="0"/>
              </a:rPr>
              <a:t> </a:t>
            </a:r>
            <a:r>
              <a:rPr lang="de-DE" sz="960" dirty="0" err="1">
                <a:solidFill>
                  <a:srgbClr val="000000"/>
                </a:solidFill>
                <a:latin typeface="IBM Plex Sans" panose="020B0503050203000203" pitchFamily="34" charset="0"/>
              </a:rPr>
              <a:t>the</a:t>
            </a:r>
            <a:r>
              <a:rPr lang="de-DE" sz="960" dirty="0">
                <a:solidFill>
                  <a:srgbClr val="000000"/>
                </a:solidFill>
                <a:latin typeface="IBM Plex Sans" panose="020B0503050203000203" pitchFamily="34" charset="0"/>
              </a:rPr>
              <a:t> </a:t>
            </a:r>
            <a:r>
              <a:rPr lang="de-DE" sz="960" dirty="0" err="1">
                <a:solidFill>
                  <a:srgbClr val="000000"/>
                </a:solidFill>
                <a:latin typeface="IBM Plex Sans" panose="020B0503050203000203" pitchFamily="34" charset="0"/>
              </a:rPr>
              <a:t>DevOps</a:t>
            </a:r>
            <a:r>
              <a:rPr lang="de-DE" sz="960" dirty="0">
                <a:solidFill>
                  <a:srgbClr val="000000"/>
                </a:solidFill>
                <a:latin typeface="IBM Plex Sans" panose="020B0503050203000203" pitchFamily="34" charset="0"/>
              </a:rPr>
              <a:t> </a:t>
            </a:r>
            <a:r>
              <a:rPr lang="de-DE" sz="960" dirty="0" err="1">
                <a:solidFill>
                  <a:srgbClr val="000000"/>
                </a:solidFill>
                <a:latin typeface="IBM Plex Sans" panose="020B0503050203000203" pitchFamily="34" charset="0"/>
              </a:rPr>
              <a:t>toolchain</a:t>
            </a:r>
            <a:endParaRPr lang="en-DE" sz="960" dirty="0">
              <a:solidFill>
                <a:srgbClr val="000000"/>
              </a:solidFill>
              <a:latin typeface="IBM Plex Sans" panose="020B0503050203000203" pitchFamily="34" charset="0"/>
            </a:endParaRPr>
          </a:p>
        </p:txBody>
      </p:sp>
      <p:sp>
        <p:nvSpPr>
          <p:cNvPr id="256" name="TextBox 255">
            <a:extLst>
              <a:ext uri="{FF2B5EF4-FFF2-40B4-BE49-F238E27FC236}">
                <a16:creationId xmlns:a16="http://schemas.microsoft.com/office/drawing/2014/main" id="{FFF233F2-3061-FD5A-0A0B-7D59E570C592}"/>
              </a:ext>
            </a:extLst>
          </p:cNvPr>
          <p:cNvSpPr txBox="1"/>
          <p:nvPr/>
        </p:nvSpPr>
        <p:spPr>
          <a:xfrm>
            <a:off x="3685288" y="6812197"/>
            <a:ext cx="7519942" cy="386080"/>
          </a:xfrm>
          <a:prstGeom prst="rect">
            <a:avLst/>
          </a:prstGeom>
        </p:spPr>
        <p:txBody>
          <a:bodyPr wrap="square" lIns="0" tIns="0" rIns="0" bIns="0" rtlCol="0">
            <a:noAutofit/>
          </a:bodyPr>
          <a:lstStyle/>
          <a:p>
            <a:pPr algn="ctr" defTabSz="1463005">
              <a:defRPr/>
            </a:pPr>
            <a:r>
              <a:rPr lang="de-DE" sz="1261" b="1" dirty="0">
                <a:solidFill>
                  <a:srgbClr val="000000"/>
                </a:solidFill>
                <a:latin typeface="IBM Plex Sans" panose="020B0503050203000203" pitchFamily="34" charset="0"/>
              </a:rPr>
              <a:t>Non-</a:t>
            </a:r>
            <a:r>
              <a:rPr lang="de-DE" sz="1261" b="1" dirty="0" err="1">
                <a:solidFill>
                  <a:srgbClr val="000000"/>
                </a:solidFill>
                <a:latin typeface="IBM Plex Sans" panose="020B0503050203000203" pitchFamily="34" charset="0"/>
              </a:rPr>
              <a:t>functional</a:t>
            </a:r>
            <a:r>
              <a:rPr lang="de-DE" sz="1261" b="1" dirty="0">
                <a:solidFill>
                  <a:srgbClr val="000000"/>
                </a:solidFill>
                <a:latin typeface="IBM Plex Sans" panose="020B0503050203000203" pitchFamily="34" charset="0"/>
              </a:rPr>
              <a:t> </a:t>
            </a:r>
            <a:r>
              <a:rPr lang="de-DE" sz="1261" b="1" dirty="0" err="1">
                <a:solidFill>
                  <a:srgbClr val="000000"/>
                </a:solidFill>
                <a:latin typeface="IBM Plex Sans" panose="020B0503050203000203" pitchFamily="34" charset="0"/>
              </a:rPr>
              <a:t>capabilities</a:t>
            </a:r>
            <a:endParaRPr lang="en-DE" sz="1261" b="1" dirty="0">
              <a:solidFill>
                <a:srgbClr val="000000"/>
              </a:solidFill>
              <a:latin typeface="IBM Plex Sans" panose="020B0503050203000203" pitchFamily="34" charset="0"/>
            </a:endParaRPr>
          </a:p>
          <a:p>
            <a:pPr marL="213355" indent="-213355" algn="ctr" defTabSz="1463005">
              <a:buFont typeface="Arial" panose="020B0604020202020204" pitchFamily="34" charset="0"/>
              <a:buChar char="•"/>
              <a:defRPr/>
            </a:pPr>
            <a:endParaRPr lang="en-DE" sz="1261" dirty="0">
              <a:solidFill>
                <a:srgbClr val="000000"/>
              </a:solidFill>
              <a:latin typeface="IBM Plex Sans" panose="020B0503050203000203" pitchFamily="34" charset="0"/>
            </a:endParaRPr>
          </a:p>
        </p:txBody>
      </p:sp>
      <p:sp>
        <p:nvSpPr>
          <p:cNvPr id="257" name="TextBox 256">
            <a:extLst>
              <a:ext uri="{FF2B5EF4-FFF2-40B4-BE49-F238E27FC236}">
                <a16:creationId xmlns:a16="http://schemas.microsoft.com/office/drawing/2014/main" id="{C7A43166-E955-73D9-C996-1DDDF4AEB923}"/>
              </a:ext>
            </a:extLst>
          </p:cNvPr>
          <p:cNvSpPr txBox="1"/>
          <p:nvPr/>
        </p:nvSpPr>
        <p:spPr>
          <a:xfrm>
            <a:off x="8557905" y="7049239"/>
            <a:ext cx="2647326" cy="632661"/>
          </a:xfrm>
          <a:prstGeom prst="rect">
            <a:avLst/>
          </a:prstGeom>
        </p:spPr>
        <p:txBody>
          <a:bodyPr wrap="square" lIns="0" tIns="0" rIns="0" bIns="0" rtlCol="0">
            <a:noAutofit/>
          </a:bodyPr>
          <a:lstStyle/>
          <a:p>
            <a:pPr marL="108586" indent="-108586" defTabSz="1463005">
              <a:buFont typeface="Arial" panose="020B0604020202020204" pitchFamily="34" charset="0"/>
              <a:buChar char="•"/>
              <a:defRPr/>
            </a:pPr>
            <a:r>
              <a:rPr lang="en-DE" sz="960" dirty="0">
                <a:solidFill>
                  <a:srgbClr val="000000"/>
                </a:solidFill>
                <a:latin typeface="IBM Plex Sans" panose="020B0503050203000203" pitchFamily="34" charset="0"/>
              </a:rPr>
              <a:t>Hybrid cloud and vendor independent</a:t>
            </a:r>
          </a:p>
          <a:p>
            <a:pPr marL="108586" indent="-108586" defTabSz="1463005">
              <a:buFont typeface="Arial" panose="020B0604020202020204" pitchFamily="34" charset="0"/>
              <a:buChar char="•"/>
              <a:defRPr/>
            </a:pPr>
            <a:r>
              <a:rPr lang="en-DE" sz="960" dirty="0">
                <a:solidFill>
                  <a:srgbClr val="000000"/>
                </a:solidFill>
                <a:latin typeface="IBM Plex Sans" panose="020B0503050203000203" pitchFamily="34" charset="0"/>
              </a:rPr>
              <a:t>An open and multi-vendor eco system</a:t>
            </a:r>
          </a:p>
          <a:p>
            <a:pPr marL="108586" indent="-108586" defTabSz="1463005">
              <a:buFont typeface="Arial" panose="020B0604020202020204" pitchFamily="34" charset="0"/>
              <a:buChar char="•"/>
              <a:defRPr/>
            </a:pPr>
            <a:r>
              <a:rPr lang="en-DE" sz="960" dirty="0">
                <a:solidFill>
                  <a:srgbClr val="000000"/>
                </a:solidFill>
                <a:latin typeface="IBM Plex Sans" panose="020B0503050203000203" pitchFamily="34" charset="0"/>
              </a:rPr>
              <a:t>Data always within the country</a:t>
            </a:r>
          </a:p>
          <a:p>
            <a:pPr marL="108586" indent="-108586" defTabSz="1463005">
              <a:buFont typeface="Arial" panose="020B0604020202020204" pitchFamily="34" charset="0"/>
              <a:buChar char="•"/>
              <a:defRPr/>
            </a:pPr>
            <a:r>
              <a:rPr lang="en-US" sz="960" dirty="0">
                <a:solidFill>
                  <a:srgbClr val="000000"/>
                </a:solidFill>
                <a:latin typeface="IBM Plex Sans" panose="020B0503050203000203" pitchFamily="34" charset="0"/>
              </a:rPr>
              <a:t>H</a:t>
            </a:r>
            <a:r>
              <a:rPr lang="en-DE" sz="960" dirty="0">
                <a:solidFill>
                  <a:srgbClr val="000000"/>
                </a:solidFill>
                <a:latin typeface="IBM Plex Sans" panose="020B0503050203000203" pitchFamily="34" charset="0"/>
              </a:rPr>
              <a:t>ighest level of end-to-end-cybersecurity</a:t>
            </a:r>
          </a:p>
          <a:p>
            <a:pPr marL="213355" indent="-213355" defTabSz="1463005">
              <a:buFont typeface="Arial" panose="020B0604020202020204" pitchFamily="34" charset="0"/>
              <a:buChar char="•"/>
              <a:defRPr/>
            </a:pPr>
            <a:endParaRPr lang="en-DE" sz="960" dirty="0">
              <a:solidFill>
                <a:srgbClr val="000000"/>
              </a:solidFill>
              <a:latin typeface="IBM Plex Sans" panose="020B0503050203000203" pitchFamily="34" charset="0"/>
            </a:endParaRPr>
          </a:p>
        </p:txBody>
      </p:sp>
      <p:cxnSp>
        <p:nvCxnSpPr>
          <p:cNvPr id="258" name="Straight Arrow Connector 257">
            <a:extLst>
              <a:ext uri="{FF2B5EF4-FFF2-40B4-BE49-F238E27FC236}">
                <a16:creationId xmlns:a16="http://schemas.microsoft.com/office/drawing/2014/main" id="{7F0E7AFB-DFFD-6BAA-3236-C9C8063ADCA5}"/>
              </a:ext>
            </a:extLst>
          </p:cNvPr>
          <p:cNvCxnSpPr>
            <a:cxnSpLocks/>
          </p:cNvCxnSpPr>
          <p:nvPr/>
        </p:nvCxnSpPr>
        <p:spPr>
          <a:xfrm flipV="1">
            <a:off x="10422209" y="3234519"/>
            <a:ext cx="2253397" cy="6901"/>
          </a:xfrm>
          <a:prstGeom prst="straightConnector1">
            <a:avLst/>
          </a:prstGeom>
          <a:noFill/>
          <a:ln w="19050" cap="flat" cmpd="sng" algn="ctr">
            <a:solidFill>
              <a:srgbClr val="3671AD"/>
            </a:solidFill>
            <a:prstDash val="solid"/>
            <a:miter lim="800000"/>
            <a:headEnd type="arrow"/>
            <a:tailEnd type="arrow"/>
          </a:ln>
          <a:effectLst/>
        </p:spPr>
      </p:cxnSp>
      <p:sp>
        <p:nvSpPr>
          <p:cNvPr id="259" name="Textfeld 85">
            <a:extLst>
              <a:ext uri="{FF2B5EF4-FFF2-40B4-BE49-F238E27FC236}">
                <a16:creationId xmlns:a16="http://schemas.microsoft.com/office/drawing/2014/main" id="{980B768F-5EAA-74D8-784B-00F2802EFEFE}"/>
              </a:ext>
            </a:extLst>
          </p:cNvPr>
          <p:cNvSpPr txBox="1">
            <a:spLocks noChangeArrowheads="1"/>
          </p:cNvSpPr>
          <p:nvPr/>
        </p:nvSpPr>
        <p:spPr bwMode="auto">
          <a:xfrm>
            <a:off x="9840485" y="1741870"/>
            <a:ext cx="611658" cy="28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1261" dirty="0">
                <a:solidFill>
                  <a:srgbClr val="000000"/>
                </a:solidFill>
                <a:latin typeface="IBM Plex Sans" panose="020B0503050203000203" pitchFamily="34" charset="0"/>
                <a:cs typeface="Arial" panose="020B0604020202020204" pitchFamily="34" charset="0"/>
              </a:rPr>
              <a:t>…</a:t>
            </a:r>
          </a:p>
        </p:txBody>
      </p:sp>
      <p:cxnSp>
        <p:nvCxnSpPr>
          <p:cNvPr id="260" name="Straight Connector 259">
            <a:extLst>
              <a:ext uri="{FF2B5EF4-FFF2-40B4-BE49-F238E27FC236}">
                <a16:creationId xmlns:a16="http://schemas.microsoft.com/office/drawing/2014/main" id="{C3287917-D165-7905-AEAE-1C35360490EC}"/>
              </a:ext>
            </a:extLst>
          </p:cNvPr>
          <p:cNvCxnSpPr>
            <a:cxnSpLocks/>
          </p:cNvCxnSpPr>
          <p:nvPr/>
        </p:nvCxnSpPr>
        <p:spPr>
          <a:xfrm>
            <a:off x="9521373" y="2488946"/>
            <a:ext cx="522515" cy="0"/>
          </a:xfrm>
          <a:prstGeom prst="line">
            <a:avLst/>
          </a:prstGeom>
          <a:noFill/>
          <a:ln w="12700" cap="flat" cmpd="sng" algn="ctr">
            <a:solidFill>
              <a:srgbClr val="3671AD"/>
            </a:solidFill>
            <a:prstDash val="sysDash"/>
            <a:miter lim="800000"/>
            <a:headEnd type="none" w="med" len="med"/>
            <a:tailEnd type="none" w="med" len="med"/>
          </a:ln>
          <a:effectLst/>
        </p:spPr>
      </p:cxnSp>
      <p:sp>
        <p:nvSpPr>
          <p:cNvPr id="261" name="TextBox 260">
            <a:extLst>
              <a:ext uri="{FF2B5EF4-FFF2-40B4-BE49-F238E27FC236}">
                <a16:creationId xmlns:a16="http://schemas.microsoft.com/office/drawing/2014/main" id="{2DFA2D96-F75F-1DFF-E34A-7EA2D9ACFB16}"/>
              </a:ext>
            </a:extLst>
          </p:cNvPr>
          <p:cNvSpPr txBox="1"/>
          <p:nvPr/>
        </p:nvSpPr>
        <p:spPr>
          <a:xfrm>
            <a:off x="768297" y="3918569"/>
            <a:ext cx="991186" cy="535531"/>
          </a:xfrm>
          <a:prstGeom prst="rect">
            <a:avLst/>
          </a:prstGeom>
          <a:noFill/>
        </p:spPr>
        <p:txBody>
          <a:bodyPr wrap="square" rtlCol="0">
            <a:spAutoFit/>
          </a:bodyPr>
          <a:lstStyle/>
          <a:p>
            <a:pPr algn="ctr" defTabSz="560454">
              <a:spcBef>
                <a:spcPts val="360"/>
              </a:spcBef>
              <a:defRPr/>
            </a:pPr>
            <a:r>
              <a:rPr lang="en-GB" sz="960" dirty="0">
                <a:solidFill>
                  <a:srgbClr val="000000"/>
                </a:solidFill>
                <a:latin typeface="Arial" panose="020B0604020202020204"/>
              </a:rPr>
              <a:t>Integrated Digital Meter Meters</a:t>
            </a:r>
          </a:p>
        </p:txBody>
      </p:sp>
      <p:pic>
        <p:nvPicPr>
          <p:cNvPr id="262" name="Picture 261">
            <a:extLst>
              <a:ext uri="{FF2B5EF4-FFF2-40B4-BE49-F238E27FC236}">
                <a16:creationId xmlns:a16="http://schemas.microsoft.com/office/drawing/2014/main" id="{E3E723E5-ECB4-743C-8262-42C953AFCFBB}"/>
              </a:ext>
            </a:extLst>
          </p:cNvPr>
          <p:cNvPicPr>
            <a:picLocks noChangeAspect="1"/>
          </p:cNvPicPr>
          <p:nvPr/>
        </p:nvPicPr>
        <p:blipFill>
          <a:blip r:embed="rId2"/>
          <a:stretch>
            <a:fillRect/>
          </a:stretch>
        </p:blipFill>
        <p:spPr>
          <a:xfrm>
            <a:off x="947825" y="4314101"/>
            <a:ext cx="622558" cy="508064"/>
          </a:xfrm>
          <a:prstGeom prst="rect">
            <a:avLst/>
          </a:prstGeom>
          <a:solidFill>
            <a:srgbClr val="FF7E79">
              <a:alpha val="50196"/>
            </a:srgbClr>
          </a:solidFill>
          <a:ln w="3175">
            <a:solidFill>
              <a:schemeClr val="bg1"/>
            </a:solidFill>
            <a:headEnd type="none" w="med" len="med"/>
            <a:tailEnd type="none" w="med" len="med"/>
          </a:ln>
          <a:effectLst/>
        </p:spPr>
      </p:pic>
      <p:sp>
        <p:nvSpPr>
          <p:cNvPr id="263" name="Titel 1">
            <a:extLst>
              <a:ext uri="{FF2B5EF4-FFF2-40B4-BE49-F238E27FC236}">
                <a16:creationId xmlns:a16="http://schemas.microsoft.com/office/drawing/2014/main" id="{B9ED2380-D714-E2A4-1846-D0FD2FABC993}"/>
              </a:ext>
            </a:extLst>
          </p:cNvPr>
          <p:cNvSpPr>
            <a:spLocks noGrp="1"/>
          </p:cNvSpPr>
          <p:nvPr>
            <p:ph type="title"/>
          </p:nvPr>
        </p:nvSpPr>
        <p:spPr>
          <a:xfrm>
            <a:off x="339574" y="307239"/>
            <a:ext cx="13509422" cy="552869"/>
          </a:xfrm>
        </p:spPr>
        <p:txBody>
          <a:bodyPr/>
          <a:lstStyle/>
          <a:p>
            <a:pPr defTabSz="1097573" fontAlgn="auto">
              <a:lnSpc>
                <a:spcPct val="100000"/>
              </a:lnSpc>
              <a:spcBef>
                <a:spcPts val="0"/>
              </a:spcBef>
              <a:spcAft>
                <a:spcPts val="0"/>
              </a:spcAft>
              <a:defRPr/>
            </a:pPr>
            <a:r>
              <a:rPr lang="de-DE" sz="2880" b="1" kern="1200" dirty="0"/>
              <a:t>MDMS – </a:t>
            </a:r>
            <a:r>
              <a:rPr lang="de-DE" sz="2880" b="1" kern="1200" dirty="0" err="1"/>
              <a:t>Functional</a:t>
            </a:r>
            <a:r>
              <a:rPr lang="de-DE" sz="2880" b="1" kern="1200" dirty="0"/>
              <a:t> Architecture</a:t>
            </a:r>
          </a:p>
        </p:txBody>
      </p:sp>
    </p:spTree>
    <p:extLst>
      <p:ext uri="{BB962C8B-B14F-4D97-AF65-F5344CB8AC3E}">
        <p14:creationId xmlns:p14="http://schemas.microsoft.com/office/powerpoint/2010/main" val="3599522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74BF3A-D97C-4949-A122-717ACE3205C0}"/>
              </a:ext>
            </a:extLst>
          </p:cNvPr>
          <p:cNvSpPr txBox="1">
            <a:spLocks/>
          </p:cNvSpPr>
          <p:nvPr/>
        </p:nvSpPr>
        <p:spPr>
          <a:xfrm>
            <a:off x="264698" y="163151"/>
            <a:ext cx="10279280" cy="541509"/>
          </a:xfrm>
          <a:prstGeom prst="rect">
            <a:avLst/>
          </a:prstGeom>
        </p:spPr>
        <p:txBody>
          <a:bodyPr anchor="ctr"/>
          <a:lstStyle>
            <a:lvl1pPr algn="l" rtl="0" eaLnBrk="1" fontAlgn="base" hangingPunct="1">
              <a:spcBef>
                <a:spcPct val="0"/>
              </a:spcBef>
              <a:spcAft>
                <a:spcPct val="0"/>
              </a:spcAft>
              <a:defRPr sz="1800" kern="1200" cap="none">
                <a:solidFill>
                  <a:schemeClr val="bg2"/>
                </a:solidFill>
                <a:latin typeface="+mj-lt"/>
                <a:ea typeface="MS PGothic" panose="020B0600070205080204" pitchFamily="34" charset="-128"/>
                <a:cs typeface="ＭＳ Ｐゴシック" charset="0"/>
              </a:defRPr>
            </a:lvl1pPr>
            <a:lvl2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2pPr>
            <a:lvl3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3pPr>
            <a:lvl4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4pPr>
            <a:lvl5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9pPr>
          </a:lstStyle>
          <a:p>
            <a:r>
              <a:rPr lang="en-US" sz="2880" dirty="0">
                <a:solidFill>
                  <a:prstClr val="black"/>
                </a:solidFill>
                <a:latin typeface="Helvetica" pitchFamily="34" charset="0"/>
              </a:rPr>
              <a:t>Service Transition Implementation – AMS Scope</a:t>
            </a:r>
            <a:endParaRPr lang="en-US" sz="3200" dirty="0">
              <a:solidFill>
                <a:prstClr val="black"/>
              </a:solidFill>
              <a:latin typeface="Helvetica" pitchFamily="34" charset="0"/>
            </a:endParaRPr>
          </a:p>
        </p:txBody>
      </p:sp>
      <p:graphicFrame>
        <p:nvGraphicFramePr>
          <p:cNvPr id="4" name="Table 6">
            <a:extLst>
              <a:ext uri="{FF2B5EF4-FFF2-40B4-BE49-F238E27FC236}">
                <a16:creationId xmlns:a16="http://schemas.microsoft.com/office/drawing/2014/main" id="{6C803378-9417-4BEB-9B0B-BDCF760B45B1}"/>
              </a:ext>
            </a:extLst>
          </p:cNvPr>
          <p:cNvGraphicFramePr>
            <a:graphicFrameLocks noGrp="1"/>
          </p:cNvGraphicFramePr>
          <p:nvPr/>
        </p:nvGraphicFramePr>
        <p:xfrm>
          <a:off x="362335" y="1007116"/>
          <a:ext cx="13905730" cy="5458600"/>
        </p:xfrm>
        <a:graphic>
          <a:graphicData uri="http://schemas.openxmlformats.org/drawingml/2006/table">
            <a:tbl>
              <a:tblPr firstRow="1" bandRow="1">
                <a:tableStyleId>{5C22544A-7EE6-4342-B048-85BDC9FD1C3A}</a:tableStyleId>
              </a:tblPr>
              <a:tblGrid>
                <a:gridCol w="4551042">
                  <a:extLst>
                    <a:ext uri="{9D8B030D-6E8A-4147-A177-3AD203B41FA5}">
                      <a16:colId xmlns:a16="http://schemas.microsoft.com/office/drawing/2014/main" val="3051867978"/>
                    </a:ext>
                  </a:extLst>
                </a:gridCol>
                <a:gridCol w="6147618">
                  <a:extLst>
                    <a:ext uri="{9D8B030D-6E8A-4147-A177-3AD203B41FA5}">
                      <a16:colId xmlns:a16="http://schemas.microsoft.com/office/drawing/2014/main" val="1787752016"/>
                    </a:ext>
                  </a:extLst>
                </a:gridCol>
                <a:gridCol w="3207070">
                  <a:extLst>
                    <a:ext uri="{9D8B030D-6E8A-4147-A177-3AD203B41FA5}">
                      <a16:colId xmlns:a16="http://schemas.microsoft.com/office/drawing/2014/main" val="566783262"/>
                    </a:ext>
                  </a:extLst>
                </a:gridCol>
              </a:tblGrid>
              <a:tr h="441592">
                <a:tc>
                  <a:txBody>
                    <a:bodyPr/>
                    <a:lstStyle/>
                    <a:p>
                      <a:pPr marL="0" indent="0" algn="ctr">
                        <a:buFont typeface="Arial" panose="020B0604020202020204" pitchFamily="34" charset="0"/>
                        <a:buNone/>
                      </a:pPr>
                      <a:r>
                        <a:rPr lang="en-US" sz="1800" dirty="0">
                          <a:solidFill>
                            <a:srgbClr val="FFFFFF"/>
                          </a:solidFill>
                          <a:latin typeface="Calibri" panose="020F0502020204030204" pitchFamily="34" charset="0"/>
                          <a:cs typeface="Calibri" panose="020F0502020204030204" pitchFamily="34" charset="0"/>
                        </a:rPr>
                        <a:t>Processes &amp; Governance</a:t>
                      </a:r>
                      <a:endParaRPr lang="en-IN" sz="1800" dirty="0">
                        <a:solidFill>
                          <a:srgbClr val="FFFFFF"/>
                        </a:solidFill>
                        <a:latin typeface="Calibri" panose="020F0502020204030204" pitchFamily="34" charset="0"/>
                        <a:cs typeface="Calibri" panose="020F0502020204030204" pitchFamily="34" charset="0"/>
                      </a:endParaRPr>
                    </a:p>
                  </a:txBody>
                  <a:tcPr marL="109728" marR="109728" marT="54864" marB="5486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indent="0" algn="ctr">
                        <a:buFont typeface="Arial" panose="020B0604020202020204" pitchFamily="34" charset="0"/>
                        <a:buNone/>
                      </a:pPr>
                      <a:r>
                        <a:rPr lang="en-US" sz="1800" dirty="0">
                          <a:solidFill>
                            <a:srgbClr val="FFFFFF"/>
                          </a:solidFill>
                          <a:latin typeface="Calibri" panose="020F0502020204030204" pitchFamily="34" charset="0"/>
                          <a:cs typeface="Calibri" panose="020F0502020204030204" pitchFamily="34" charset="0"/>
                        </a:rPr>
                        <a:t>SLA / KPI Metrics</a:t>
                      </a:r>
                      <a:endParaRPr lang="en-IN" sz="1800" dirty="0">
                        <a:solidFill>
                          <a:srgbClr val="FFFFFF"/>
                        </a:solidFill>
                        <a:latin typeface="Calibri" panose="020F0502020204030204" pitchFamily="34" charset="0"/>
                        <a:cs typeface="Calibri" panose="020F0502020204030204" pitchFamily="34" charset="0"/>
                      </a:endParaRPr>
                    </a:p>
                  </a:txBody>
                  <a:tcPr marL="109728" marR="109728" marT="54864" marB="5486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indent="0" algn="ctr">
                        <a:buFont typeface="Arial" panose="020B0604020202020204" pitchFamily="34" charset="0"/>
                        <a:buNone/>
                      </a:pPr>
                      <a:r>
                        <a:rPr lang="en-US" sz="1800" dirty="0">
                          <a:solidFill>
                            <a:srgbClr val="FFFFFF"/>
                          </a:solidFill>
                          <a:latin typeface="Calibri" panose="020F0502020204030204" pitchFamily="34" charset="0"/>
                          <a:cs typeface="Calibri" panose="020F0502020204030204" pitchFamily="34" charset="0"/>
                        </a:rPr>
                        <a:t>Reports &amp; Dashboards</a:t>
                      </a:r>
                      <a:endParaRPr lang="en-IN" sz="1800" dirty="0">
                        <a:solidFill>
                          <a:srgbClr val="FFFFFF"/>
                        </a:solidFill>
                        <a:latin typeface="Calibri" panose="020F0502020204030204" pitchFamily="34" charset="0"/>
                        <a:cs typeface="Calibri" panose="020F0502020204030204" pitchFamily="34" charset="0"/>
                      </a:endParaRPr>
                    </a:p>
                  </a:txBody>
                  <a:tcPr marL="109728" marR="109728" marT="54864" marB="5486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3462593406"/>
                  </a:ext>
                </a:extLst>
              </a:tr>
              <a:tr h="5010912">
                <a:tc>
                  <a:txBody>
                    <a:bodyPr/>
                    <a:lstStyle/>
                    <a:p>
                      <a:pPr marL="0" indent="0" rtl="0">
                        <a:buFont typeface="+mj-lt"/>
                        <a:buNone/>
                      </a:pPr>
                      <a:r>
                        <a:rPr lang="en-IN" sz="1600" b="0" dirty="0">
                          <a:solidFill>
                            <a:schemeClr val="tx1"/>
                          </a:solidFill>
                          <a:latin typeface="Calibri" panose="020F0502020204030204" pitchFamily="34" charset="0"/>
                          <a:cs typeface="Calibri" panose="020F0502020204030204" pitchFamily="34" charset="0"/>
                        </a:rPr>
                        <a:t>Below Mentioned Process are Scoped based on RFP (Can be revisited during the Planning Phase) </a:t>
                      </a:r>
                    </a:p>
                    <a:p>
                      <a:pPr>
                        <a:defRPr/>
                      </a:pPr>
                      <a:r>
                        <a:rPr lang="en-US" sz="1700" b="1" u="sng" dirty="0">
                          <a:solidFill>
                            <a:schemeClr val="tx1"/>
                          </a:solidFill>
                          <a:latin typeface="Calibri" panose="020F0502020204030204" pitchFamily="34" charset="0"/>
                        </a:rPr>
                        <a:t>AMS Processes</a:t>
                      </a:r>
                    </a:p>
                    <a:p>
                      <a:pPr marL="171450" lvl="0" indent="-171450">
                        <a:buFont typeface="Arial" panose="020B0604020202020204" pitchFamily="34" charset="0"/>
                        <a:buChar char="•"/>
                        <a:defRPr/>
                      </a:pPr>
                      <a:r>
                        <a:rPr lang="en-US" sz="1600" dirty="0">
                          <a:solidFill>
                            <a:srgbClr val="0000CC"/>
                          </a:solidFill>
                          <a:latin typeface="Calibri" panose="020F0502020204030204" pitchFamily="34" charset="0"/>
                        </a:rPr>
                        <a:t>Incident management</a:t>
                      </a:r>
                    </a:p>
                    <a:p>
                      <a:pPr marL="171450" lvl="0" indent="-171450">
                        <a:buFont typeface="Arial" panose="020B0604020202020204" pitchFamily="34" charset="0"/>
                        <a:buChar char="•"/>
                        <a:defRPr/>
                      </a:pPr>
                      <a:r>
                        <a:rPr lang="en-US" sz="1600" dirty="0">
                          <a:solidFill>
                            <a:srgbClr val="0000CC"/>
                          </a:solidFill>
                          <a:latin typeface="Calibri" panose="020F0502020204030204" pitchFamily="34" charset="0"/>
                        </a:rPr>
                        <a:t>Problem Management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00CC"/>
                          </a:solidFill>
                          <a:latin typeface="Calibri" panose="020F0502020204030204" pitchFamily="34" charset="0"/>
                        </a:rPr>
                        <a:t>Service Request Management</a:t>
                      </a:r>
                    </a:p>
                    <a:p>
                      <a:pPr marL="171450" lvl="0" indent="-171450">
                        <a:buFont typeface="Arial" panose="020B0604020202020204" pitchFamily="34" charset="0"/>
                        <a:buChar char="•"/>
                        <a:defRPr/>
                      </a:pPr>
                      <a:r>
                        <a:rPr lang="en-US" sz="1600" dirty="0">
                          <a:solidFill>
                            <a:srgbClr val="0000CC"/>
                          </a:solidFill>
                          <a:latin typeface="Calibri" panose="020F0502020204030204" pitchFamily="34" charset="0"/>
                        </a:rPr>
                        <a:t>Change Management</a:t>
                      </a:r>
                    </a:p>
                    <a:p>
                      <a:pPr marL="171450" lvl="0" indent="-171450">
                        <a:buFont typeface="Arial" panose="020B0604020202020204" pitchFamily="34" charset="0"/>
                        <a:buChar char="•"/>
                        <a:defRPr/>
                      </a:pPr>
                      <a:r>
                        <a:rPr lang="en-US" sz="1600" dirty="0">
                          <a:solidFill>
                            <a:srgbClr val="0000CC"/>
                          </a:solidFill>
                          <a:latin typeface="Calibri" panose="020F0502020204030204" pitchFamily="34" charset="0"/>
                        </a:rPr>
                        <a:t>Release &amp; Deployment Management</a:t>
                      </a:r>
                    </a:p>
                    <a:p>
                      <a:pPr marL="171450" lvl="0" indent="-171450">
                        <a:buFont typeface="Arial" panose="020B0604020202020204" pitchFamily="34" charset="0"/>
                        <a:buChar char="•"/>
                        <a:defRPr/>
                      </a:pPr>
                      <a:r>
                        <a:rPr lang="en-US" sz="1600" dirty="0">
                          <a:solidFill>
                            <a:srgbClr val="0000CC"/>
                          </a:solidFill>
                          <a:latin typeface="Calibri" panose="020F0502020204030204" pitchFamily="34" charset="0"/>
                        </a:rPr>
                        <a:t>Knowledge Management</a:t>
                      </a:r>
                    </a:p>
                    <a:p>
                      <a:pPr marL="171450" lvl="0" indent="-171450">
                        <a:buFont typeface="Arial" panose="020B0604020202020204" pitchFamily="34" charset="0"/>
                        <a:buChar char="•"/>
                        <a:defRPr/>
                      </a:pPr>
                      <a:r>
                        <a:rPr lang="en-US" sz="1600" dirty="0">
                          <a:solidFill>
                            <a:srgbClr val="0000CC"/>
                          </a:solidFill>
                          <a:latin typeface="Calibri" panose="020F0502020204030204" pitchFamily="34" charset="0"/>
                        </a:rPr>
                        <a:t>Availability Management</a:t>
                      </a:r>
                    </a:p>
                    <a:p>
                      <a:pPr marL="171450" lvl="0" indent="-171450">
                        <a:buFont typeface="Arial" panose="020B0604020202020204" pitchFamily="34" charset="0"/>
                        <a:buChar char="•"/>
                        <a:defRPr/>
                      </a:pPr>
                      <a:r>
                        <a:rPr lang="en-US" sz="1600" dirty="0">
                          <a:solidFill>
                            <a:srgbClr val="0000CC"/>
                          </a:solidFill>
                          <a:latin typeface="Calibri" panose="020F0502020204030204" pitchFamily="34" charset="0"/>
                        </a:rPr>
                        <a:t>Capacity &amp; Performance Management</a:t>
                      </a:r>
                    </a:p>
                    <a:p>
                      <a:pPr marL="171450" lvl="0" indent="-171450">
                        <a:buFont typeface="Arial" panose="020B0604020202020204" pitchFamily="34" charset="0"/>
                        <a:buChar char="•"/>
                        <a:defRPr/>
                      </a:pPr>
                      <a:r>
                        <a:rPr lang="en-US" sz="1600" dirty="0">
                          <a:solidFill>
                            <a:srgbClr val="0000CC"/>
                          </a:solidFill>
                          <a:latin typeface="Calibri" panose="020F0502020204030204" pitchFamily="34" charset="0"/>
                        </a:rPr>
                        <a:t>Service level Management</a:t>
                      </a:r>
                    </a:p>
                    <a:p>
                      <a:pPr marL="171450" lvl="0" indent="-171450">
                        <a:buFont typeface="Arial" panose="020B0604020202020204" pitchFamily="34" charset="0"/>
                        <a:buChar char="•"/>
                        <a:defRPr/>
                      </a:pPr>
                      <a:r>
                        <a:rPr lang="en-US" sz="1600" dirty="0">
                          <a:solidFill>
                            <a:srgbClr val="0000CC"/>
                          </a:solidFill>
                          <a:latin typeface="Calibri" panose="020F0502020204030204" pitchFamily="34" charset="0"/>
                        </a:rPr>
                        <a:t>Continuous Service Improvement</a:t>
                      </a:r>
                    </a:p>
                    <a:p>
                      <a:pPr marL="0" lvl="0" indent="0">
                        <a:buFont typeface="Arial" panose="020B0604020202020204" pitchFamily="34" charset="0"/>
                        <a:buNone/>
                        <a:defRPr/>
                      </a:pPr>
                      <a:r>
                        <a:rPr lang="en-US" sz="1700" b="1" u="sng" dirty="0">
                          <a:solidFill>
                            <a:schemeClr val="tx1"/>
                          </a:solidFill>
                          <a:latin typeface="Calibri" panose="020F0502020204030204" pitchFamily="34" charset="0"/>
                        </a:rPr>
                        <a:t>Governance</a:t>
                      </a:r>
                      <a:r>
                        <a:rPr lang="en-US" sz="1700" b="1" u="sng" dirty="0">
                          <a:solidFill>
                            <a:srgbClr val="656565"/>
                          </a:solidFill>
                          <a:latin typeface="Calibri" panose="020F0502020204030204" pitchFamily="34" charset="0"/>
                        </a:rPr>
                        <a:t> </a:t>
                      </a:r>
                    </a:p>
                    <a:p>
                      <a:pPr marL="171450" indent="-171450">
                        <a:buFont typeface="Arial" panose="020B0604020202020204" pitchFamily="34" charset="0"/>
                        <a:buChar char="•"/>
                        <a:defRPr/>
                      </a:pPr>
                      <a:r>
                        <a:rPr lang="en-US" sz="1600" dirty="0">
                          <a:solidFill>
                            <a:srgbClr val="0000CC"/>
                          </a:solidFill>
                          <a:latin typeface="Calibri" panose="020F0502020204030204" pitchFamily="34" charset="0"/>
                        </a:rPr>
                        <a:t>Communication Plan</a:t>
                      </a:r>
                    </a:p>
                    <a:p>
                      <a:pPr marL="171450" indent="-171450">
                        <a:buFont typeface="Arial" panose="020B0604020202020204" pitchFamily="34" charset="0"/>
                        <a:buChar char="•"/>
                        <a:defRPr/>
                      </a:pPr>
                      <a:r>
                        <a:rPr lang="en-US" sz="1600" dirty="0">
                          <a:solidFill>
                            <a:srgbClr val="0000CC"/>
                          </a:solidFill>
                          <a:latin typeface="Calibri" panose="020F0502020204030204" pitchFamily="34" charset="0"/>
                        </a:rPr>
                        <a:t>Roles &amp; Responsibilities</a:t>
                      </a:r>
                    </a:p>
                    <a:p>
                      <a:pPr marL="171450" indent="-171450">
                        <a:buFont typeface="Arial" panose="020B0604020202020204" pitchFamily="34" charset="0"/>
                        <a:buChar char="•"/>
                        <a:defRPr/>
                      </a:pPr>
                      <a:r>
                        <a:rPr lang="en-US" sz="1600" dirty="0">
                          <a:solidFill>
                            <a:srgbClr val="0000CC"/>
                          </a:solidFill>
                          <a:latin typeface="Calibri" panose="020F0502020204030204" pitchFamily="34" charset="0"/>
                        </a:rPr>
                        <a:t>Risk &amp; Issue Management</a:t>
                      </a:r>
                    </a:p>
                    <a:p>
                      <a:pPr marL="171450" indent="-171450">
                        <a:buFont typeface="Arial" panose="020B0604020202020204" pitchFamily="34" charset="0"/>
                        <a:buChar char="•"/>
                        <a:defRPr/>
                      </a:pPr>
                      <a:r>
                        <a:rPr lang="en-US" sz="1600" dirty="0">
                          <a:solidFill>
                            <a:srgbClr val="0000CC"/>
                          </a:solidFill>
                          <a:latin typeface="Calibri" panose="020F0502020204030204" pitchFamily="34" charset="0"/>
                        </a:rPr>
                        <a:t>Org Chart</a:t>
                      </a:r>
                    </a:p>
                    <a:p>
                      <a:pPr marL="171450" indent="-171450">
                        <a:buFont typeface="Arial" panose="020B0604020202020204" pitchFamily="34" charset="0"/>
                        <a:buChar char="•"/>
                        <a:defRPr/>
                      </a:pPr>
                      <a:r>
                        <a:rPr lang="en-US" sz="1600" dirty="0">
                          <a:solidFill>
                            <a:srgbClr val="0000CC"/>
                          </a:solidFill>
                          <a:latin typeface="Calibri" panose="020F0502020204030204" pitchFamily="34" charset="0"/>
                        </a:rPr>
                        <a:t>Escalation Mechanism</a:t>
                      </a:r>
                    </a:p>
                    <a:p>
                      <a:pPr marL="0" indent="0" rtl="0">
                        <a:buFont typeface="+mj-lt"/>
                        <a:buNone/>
                      </a:pPr>
                      <a:endParaRPr lang="en-IN" sz="1600" dirty="0">
                        <a:solidFill>
                          <a:schemeClr val="tx1"/>
                        </a:solidFill>
                        <a:latin typeface="Calibri" panose="020F0502020204030204" pitchFamily="34" charset="0"/>
                        <a:cs typeface="Calibri" panose="020F0502020204030204" pitchFamily="34" charset="0"/>
                      </a:endParaRPr>
                    </a:p>
                  </a:txBody>
                  <a:tcPr marL="109728" marR="109728" marT="54864" marB="5486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rtl="0">
                        <a:buFont typeface="+mj-lt"/>
                        <a:buNone/>
                      </a:pPr>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Below mentioned Metrics are scoped Based on RFP</a:t>
                      </a:r>
                    </a:p>
                    <a:p>
                      <a:pPr marL="0" indent="0">
                        <a:buFont typeface="Arial" panose="020B0604020202020204" pitchFamily="34" charset="0"/>
                        <a:buNone/>
                        <a:defRPr/>
                      </a:pPr>
                      <a:r>
                        <a:rPr lang="en-US" sz="1600" b="1" u="sng" dirty="0">
                          <a:solidFill>
                            <a:schemeClr val="tx1"/>
                          </a:solidFill>
                          <a:latin typeface="Calibri" panose="020F0502020204030204" pitchFamily="34" charset="0"/>
                        </a:rPr>
                        <a:t>Measurements</a:t>
                      </a:r>
                      <a:endParaRPr lang="en-US" sz="1600" dirty="0">
                        <a:solidFill>
                          <a:schemeClr val="tx1"/>
                        </a:solidFill>
                        <a:latin typeface="Calibri" panose="020F0502020204030204" pitchFamily="34" charset="0"/>
                      </a:endParaRPr>
                    </a:p>
                    <a:p>
                      <a:pPr marL="171450" indent="-171450" defTabSz="1219170" eaLnBrk="0" fontAlgn="base" hangingPunct="0">
                        <a:spcBef>
                          <a:spcPct val="0"/>
                        </a:spcBef>
                        <a:spcAft>
                          <a:spcPct val="0"/>
                        </a:spcAft>
                        <a:buFont typeface="Arial" panose="020B0604020202020204" pitchFamily="34" charset="0"/>
                        <a:buChar char="•"/>
                        <a:defRPr/>
                      </a:pPr>
                      <a:r>
                        <a:rPr lang="en-US" sz="1600" dirty="0">
                          <a:solidFill>
                            <a:srgbClr val="0000CC"/>
                          </a:solidFill>
                          <a:latin typeface="Calibri" panose="020F0502020204030204" pitchFamily="34" charset="0"/>
                          <a:ea typeface="MS PGothic" pitchFamily="34" charset="-128"/>
                        </a:rPr>
                        <a:t>End user Availability</a:t>
                      </a:r>
                    </a:p>
                    <a:p>
                      <a:pPr marL="171450" indent="-171450" defTabSz="1219170" eaLnBrk="0" fontAlgn="base" hangingPunct="0">
                        <a:spcBef>
                          <a:spcPct val="0"/>
                        </a:spcBef>
                        <a:spcAft>
                          <a:spcPct val="0"/>
                        </a:spcAft>
                        <a:buFont typeface="Arial" panose="020B0604020202020204" pitchFamily="34" charset="0"/>
                        <a:buChar char="•"/>
                        <a:defRPr/>
                      </a:pPr>
                      <a:r>
                        <a:rPr lang="en-US" sz="1600" dirty="0">
                          <a:solidFill>
                            <a:srgbClr val="0000CC"/>
                          </a:solidFill>
                          <a:latin typeface="Calibri" panose="020F0502020204030204" pitchFamily="34" charset="0"/>
                          <a:ea typeface="MS PGothic" pitchFamily="34" charset="-128"/>
                        </a:rPr>
                        <a:t>System Availability</a:t>
                      </a:r>
                    </a:p>
                    <a:p>
                      <a:pPr marL="171450" indent="-171450" defTabSz="1219170" eaLnBrk="0" fontAlgn="base" hangingPunct="0">
                        <a:spcBef>
                          <a:spcPct val="0"/>
                        </a:spcBef>
                        <a:spcAft>
                          <a:spcPct val="0"/>
                        </a:spcAft>
                        <a:buFont typeface="Arial" panose="020B0604020202020204" pitchFamily="34" charset="0"/>
                        <a:buChar char="•"/>
                        <a:defRPr/>
                      </a:pPr>
                      <a:r>
                        <a:rPr lang="en-US" sz="1600" dirty="0">
                          <a:solidFill>
                            <a:srgbClr val="0000CC"/>
                          </a:solidFill>
                          <a:latin typeface="Calibri" panose="020F0502020204030204" pitchFamily="34" charset="0"/>
                          <a:ea typeface="MS PGothic" pitchFamily="34" charset="-128"/>
                        </a:rPr>
                        <a:t>Incident Response Time per Priority</a:t>
                      </a:r>
                    </a:p>
                    <a:p>
                      <a:pPr marL="171450" indent="-171450" defTabSz="1219170" eaLnBrk="0" fontAlgn="base" hangingPunct="0">
                        <a:spcBef>
                          <a:spcPct val="0"/>
                        </a:spcBef>
                        <a:spcAft>
                          <a:spcPct val="0"/>
                        </a:spcAft>
                        <a:buFont typeface="Arial" panose="020B0604020202020204" pitchFamily="34" charset="0"/>
                        <a:buChar char="•"/>
                        <a:defRPr/>
                      </a:pPr>
                      <a:r>
                        <a:rPr lang="en-US" sz="1600" dirty="0">
                          <a:solidFill>
                            <a:srgbClr val="0000CC"/>
                          </a:solidFill>
                          <a:latin typeface="Calibri" panose="020F0502020204030204" pitchFamily="34" charset="0"/>
                          <a:ea typeface="MS PGothic" pitchFamily="34" charset="-128"/>
                        </a:rPr>
                        <a:t>Incident Resolution Time per Priority</a:t>
                      </a:r>
                    </a:p>
                  </a:txBody>
                  <a:tcPr marL="109728" marR="109728" marT="54864" marB="5486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rtl="0">
                        <a:buFont typeface="Arial" panose="020B0604020202020204" pitchFamily="34" charset="0"/>
                        <a:buNone/>
                      </a:pPr>
                      <a:r>
                        <a:rPr lang="en-IN" sz="1600" b="1" i="0" u="sng" strike="noStrike" kern="1200" baseline="0" dirty="0">
                          <a:solidFill>
                            <a:schemeClr val="tx1"/>
                          </a:solidFill>
                          <a:latin typeface="Calibri" panose="020F0502020204030204" pitchFamily="34" charset="0"/>
                          <a:ea typeface="+mn-ea"/>
                          <a:cs typeface="Calibri" panose="020F0502020204030204" pitchFamily="34" charset="0"/>
                        </a:rPr>
                        <a:t>Dashboards</a:t>
                      </a:r>
                      <a:r>
                        <a:rPr lang="en-IN" sz="1600" b="0" i="0" u="none" strike="noStrike" kern="1200" baseline="0" dirty="0">
                          <a:solidFill>
                            <a:schemeClr val="tx1"/>
                          </a:solidFill>
                          <a:latin typeface="Calibri" panose="020F0502020204030204" pitchFamily="34" charset="0"/>
                          <a:ea typeface="+mn-ea"/>
                          <a:cs typeface="Calibri" panose="020F0502020204030204" pitchFamily="34" charset="0"/>
                        </a:rPr>
                        <a:t>: (1 AMS Dashboard, with multiple Tabs)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0" i="0" u="none" strike="noStrike" kern="1200" baseline="0" dirty="0">
                          <a:solidFill>
                            <a:schemeClr val="tx1"/>
                          </a:solidFill>
                          <a:latin typeface="Calibri" panose="020F0502020204030204" pitchFamily="34" charset="0"/>
                          <a:ea typeface="+mn-ea"/>
                          <a:cs typeface="Calibri" panose="020F0502020204030204" pitchFamily="34" charset="0"/>
                        </a:rPr>
                        <a:t>SLA Dashboard</a:t>
                      </a:r>
                    </a:p>
                    <a:p>
                      <a:pPr marL="171450" indent="-171450" rtl="0">
                        <a:buFont typeface="Arial" panose="020B0604020202020204" pitchFamily="34" charset="0"/>
                        <a:buChar char="•"/>
                      </a:pPr>
                      <a:r>
                        <a:rPr lang="en-IN" sz="1600" b="0" i="0" u="none" strike="noStrike" kern="1200" baseline="0" dirty="0">
                          <a:solidFill>
                            <a:schemeClr val="tx1"/>
                          </a:solidFill>
                          <a:latin typeface="Calibri" panose="020F0502020204030204" pitchFamily="34" charset="0"/>
                          <a:ea typeface="+mn-ea"/>
                          <a:cs typeface="Calibri" panose="020F0502020204030204" pitchFamily="34" charset="0"/>
                        </a:rPr>
                        <a:t>Incident Dashboard</a:t>
                      </a:r>
                    </a:p>
                    <a:p>
                      <a:pPr marL="171450" indent="-171450" rtl="0">
                        <a:buFont typeface="Arial" panose="020B0604020202020204" pitchFamily="34" charset="0"/>
                        <a:buChar char="•"/>
                      </a:pPr>
                      <a:r>
                        <a:rPr lang="en-IN" sz="1600" b="0" i="0" u="none" strike="noStrike" kern="1200" baseline="0" dirty="0">
                          <a:solidFill>
                            <a:schemeClr val="tx1"/>
                          </a:solidFill>
                          <a:latin typeface="Calibri" panose="020F0502020204030204" pitchFamily="34" charset="0"/>
                          <a:ea typeface="+mn-ea"/>
                          <a:cs typeface="Calibri" panose="020F0502020204030204" pitchFamily="34" charset="0"/>
                        </a:rPr>
                        <a:t>Problem Dashboard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u="none" strike="noStrike" kern="1200" baseline="0" dirty="0">
                          <a:solidFill>
                            <a:schemeClr val="tx1"/>
                          </a:solidFill>
                          <a:latin typeface="Calibri" panose="020F0502020204030204" pitchFamily="34" charset="0"/>
                          <a:ea typeface="+mn-ea"/>
                          <a:cs typeface="Calibri" panose="020F0502020204030204" pitchFamily="34" charset="0"/>
                        </a:rPr>
                        <a:t>Service Request Dashboard</a:t>
                      </a:r>
                    </a:p>
                    <a:p>
                      <a:pPr marL="171450" indent="-171450" rtl="0">
                        <a:buFont typeface="Arial" panose="020B0604020202020204" pitchFamily="34" charset="0"/>
                        <a:buChar char="•"/>
                      </a:pPr>
                      <a:r>
                        <a:rPr lang="en-IN" sz="1600" b="0" i="0" u="none" strike="noStrike" kern="1200" baseline="0" dirty="0">
                          <a:solidFill>
                            <a:schemeClr val="tx1"/>
                          </a:solidFill>
                          <a:latin typeface="Calibri" panose="020F0502020204030204" pitchFamily="34" charset="0"/>
                          <a:ea typeface="+mn-ea"/>
                          <a:cs typeface="Calibri" panose="020F0502020204030204" pitchFamily="34" charset="0"/>
                        </a:rPr>
                        <a:t>Change Dashboard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0" i="0" u="none" strike="noStrike" kern="1200" baseline="0" dirty="0">
                          <a:solidFill>
                            <a:schemeClr val="tx1"/>
                          </a:solidFill>
                          <a:latin typeface="Calibri" panose="020F0502020204030204" pitchFamily="34" charset="0"/>
                          <a:ea typeface="+mn-ea"/>
                          <a:cs typeface="Calibri" panose="020F0502020204030204" pitchFamily="34" charset="0"/>
                        </a:rPr>
                        <a:t>Enhancement Dashboard</a:t>
                      </a:r>
                    </a:p>
                    <a:p>
                      <a:pPr marL="0" indent="0" rtl="0">
                        <a:buFont typeface="Arial" panose="020B0604020202020204" pitchFamily="34" charset="0"/>
                        <a:buNone/>
                      </a:pPr>
                      <a:endParaRPr lang="en-IN" sz="1600" b="1" i="0" u="sng" strike="noStrike" kern="1200" baseline="0" dirty="0">
                        <a:solidFill>
                          <a:schemeClr val="tx1"/>
                        </a:solidFill>
                        <a:latin typeface="Calibri" panose="020F0502020204030204" pitchFamily="34" charset="0"/>
                        <a:ea typeface="+mn-ea"/>
                        <a:cs typeface="Calibri" panose="020F0502020204030204" pitchFamily="34" charset="0"/>
                      </a:endParaRPr>
                    </a:p>
                  </a:txBody>
                  <a:tcPr marL="109728" marR="109728" marT="54864" marB="54864">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0778748"/>
                  </a:ext>
                </a:extLst>
              </a:tr>
            </a:tbl>
          </a:graphicData>
        </a:graphic>
      </p:graphicFrame>
      <p:sp>
        <p:nvSpPr>
          <p:cNvPr id="5" name="TextBox 4">
            <a:extLst>
              <a:ext uri="{FF2B5EF4-FFF2-40B4-BE49-F238E27FC236}">
                <a16:creationId xmlns:a16="http://schemas.microsoft.com/office/drawing/2014/main" id="{66D7EA30-07C4-43E4-B8CE-6AF7F1F38147}"/>
              </a:ext>
            </a:extLst>
          </p:cNvPr>
          <p:cNvSpPr txBox="1"/>
          <p:nvPr/>
        </p:nvSpPr>
        <p:spPr>
          <a:xfrm>
            <a:off x="239123" y="610292"/>
            <a:ext cx="14152154" cy="461665"/>
          </a:xfrm>
          <a:prstGeom prst="rect">
            <a:avLst/>
          </a:prstGeom>
          <a:noFill/>
        </p:spPr>
        <p:txBody>
          <a:bodyPr wrap="square" rtlCol="0">
            <a:spAutoFit/>
          </a:bodyPr>
          <a:lstStyle/>
          <a:p>
            <a:r>
              <a:rPr lang="en-US" sz="2400" dirty="0">
                <a:solidFill>
                  <a:prstClr val="black"/>
                </a:solidFill>
                <a:latin typeface="Calibri" panose="020F0502020204030204" pitchFamily="34" charset="0"/>
                <a:ea typeface="MS PGothic" pitchFamily="34" charset="-128"/>
                <a:cs typeface="Calibri" panose="020F0502020204030204" pitchFamily="34" charset="0"/>
              </a:rPr>
              <a:t>Table highlights with requested </a:t>
            </a:r>
            <a:r>
              <a:rPr lang="en-US" sz="2400" b="1" dirty="0">
                <a:solidFill>
                  <a:prstClr val="black"/>
                </a:solidFill>
                <a:latin typeface="Calibri" panose="020F0502020204030204" pitchFamily="34" charset="0"/>
                <a:ea typeface="MS PGothic" pitchFamily="34" charset="-128"/>
                <a:cs typeface="Calibri" panose="020F0502020204030204" pitchFamily="34" charset="0"/>
              </a:rPr>
              <a:t>Service Transition </a:t>
            </a:r>
            <a:r>
              <a:rPr lang="en-US" sz="2400" dirty="0">
                <a:solidFill>
                  <a:prstClr val="black"/>
                </a:solidFill>
                <a:latin typeface="Calibri" panose="020F0502020204030204" pitchFamily="34" charset="0"/>
                <a:ea typeface="MS PGothic" pitchFamily="34" charset="-128"/>
                <a:cs typeface="Calibri" panose="020F0502020204030204" pitchFamily="34" charset="0"/>
              </a:rPr>
              <a:t>scope, with high level Assumptions &amp; Dependencies.</a:t>
            </a:r>
            <a:endParaRPr lang="en-IN" sz="2400" dirty="0">
              <a:solidFill>
                <a:prstClr val="black"/>
              </a:solidFill>
              <a:latin typeface="Calibri" panose="020F0502020204030204" pitchFamily="34" charset="0"/>
              <a:ea typeface="MS PGothic" pitchFamily="34" charset="-128"/>
              <a:cs typeface="Calibri" panose="020F0502020204030204" pitchFamily="34" charset="0"/>
            </a:endParaRPr>
          </a:p>
        </p:txBody>
      </p:sp>
      <p:sp>
        <p:nvSpPr>
          <p:cNvPr id="2" name="TextBox 1">
            <a:extLst>
              <a:ext uri="{FF2B5EF4-FFF2-40B4-BE49-F238E27FC236}">
                <a16:creationId xmlns:a16="http://schemas.microsoft.com/office/drawing/2014/main" id="{50E902AB-7892-19AC-7E46-FC585F9CA2AE}"/>
              </a:ext>
            </a:extLst>
          </p:cNvPr>
          <p:cNvSpPr txBox="1"/>
          <p:nvPr/>
        </p:nvSpPr>
        <p:spPr>
          <a:xfrm>
            <a:off x="9650468" y="5242120"/>
            <a:ext cx="4422091" cy="609398"/>
          </a:xfrm>
          <a:prstGeom prst="rect">
            <a:avLst/>
          </a:prstGeom>
          <a:solidFill>
            <a:schemeClr val="tx2">
              <a:lumMod val="40000"/>
              <a:lumOff val="60000"/>
            </a:schemeClr>
          </a:solidFill>
          <a:ln>
            <a:solidFill>
              <a:schemeClr val="bg2"/>
            </a:solidFill>
          </a:ln>
        </p:spPr>
        <p:txBody>
          <a:bodyPr wrap="square" rtlCol="0">
            <a:spAutoFit/>
          </a:bodyPr>
          <a:lstStyle/>
          <a:p>
            <a:pPr algn="ctr">
              <a:defRPr/>
            </a:pPr>
            <a:r>
              <a:rPr lang="en-IN" sz="1600" b="1" u="sng" dirty="0">
                <a:solidFill>
                  <a:srgbClr val="002060"/>
                </a:solidFill>
                <a:latin typeface="Calibri" panose="020F0502020204030204" pitchFamily="34" charset="0"/>
                <a:ea typeface="MS PGothic" pitchFamily="34" charset="-128"/>
                <a:cs typeface="Calibri" panose="020F0502020204030204" pitchFamily="34" charset="0"/>
              </a:rPr>
              <a:t>ST Solution Effort (for above scope)</a:t>
            </a:r>
          </a:p>
          <a:p>
            <a:pPr algn="ctr">
              <a:defRPr/>
            </a:pPr>
            <a:r>
              <a:rPr lang="en-US" sz="1760" b="1" dirty="0">
                <a:solidFill>
                  <a:prstClr val="white"/>
                </a:solidFill>
                <a:latin typeface="Calibri" panose="020F0502020204030204" pitchFamily="34" charset="0"/>
                <a:ea typeface="MS PGothic" pitchFamily="34" charset="-128"/>
                <a:cs typeface="Calibri" panose="020F0502020204030204" pitchFamily="34" charset="0"/>
              </a:rPr>
              <a:t>1</a:t>
            </a:r>
            <a:r>
              <a:rPr lang="en-IN" sz="1760" b="1" dirty="0">
                <a:solidFill>
                  <a:prstClr val="white"/>
                </a:solidFill>
                <a:latin typeface="Calibri" panose="020F0502020204030204" pitchFamily="34" charset="0"/>
                <a:ea typeface="MS PGothic" pitchFamily="34" charset="-128"/>
                <a:cs typeface="Calibri" panose="020F0502020204030204" pitchFamily="34" charset="0"/>
              </a:rPr>
              <a:t> SME (Band 8/9) for 3 Months</a:t>
            </a:r>
          </a:p>
        </p:txBody>
      </p:sp>
      <p:sp>
        <p:nvSpPr>
          <p:cNvPr id="6" name="Arrow: Down 5">
            <a:extLst>
              <a:ext uri="{FF2B5EF4-FFF2-40B4-BE49-F238E27FC236}">
                <a16:creationId xmlns:a16="http://schemas.microsoft.com/office/drawing/2014/main" id="{5A85DF07-5CCB-DCE8-6BF5-CEDD8BAE3E20}"/>
              </a:ext>
            </a:extLst>
          </p:cNvPr>
          <p:cNvSpPr/>
          <p:nvPr/>
        </p:nvSpPr>
        <p:spPr bwMode="auto">
          <a:xfrm>
            <a:off x="11520138" y="4593169"/>
            <a:ext cx="458461" cy="554641"/>
          </a:xfrm>
          <a:prstGeom prst="downArrow">
            <a:avLst/>
          </a:prstGeom>
          <a:solidFill>
            <a:srgbClr val="656565"/>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54864" tIns="54864" rIns="54864" bIns="54864" numCol="1" rtlCol="0" anchor="ctr" anchorCtr="0" compatLnSpc="1">
            <a:prstTxWarp prst="textNoShape">
              <a:avLst/>
            </a:prstTxWarp>
            <a:spAutoFit/>
          </a:bodyPr>
          <a:lstStyle/>
          <a:p>
            <a:pPr defTabSz="1097253">
              <a:defRPr/>
            </a:pPr>
            <a:endParaRPr lang="en-IN">
              <a:solidFill>
                <a:prstClr val="black"/>
              </a:solidFill>
              <a:latin typeface="Calibri" panose="020F0502020204030204"/>
              <a:ea typeface="MS PGothic" pitchFamily="34" charset="-128"/>
            </a:endParaRPr>
          </a:p>
        </p:txBody>
      </p:sp>
      <p:graphicFrame>
        <p:nvGraphicFramePr>
          <p:cNvPr id="7" name="Table 8">
            <a:extLst>
              <a:ext uri="{FF2B5EF4-FFF2-40B4-BE49-F238E27FC236}">
                <a16:creationId xmlns:a16="http://schemas.microsoft.com/office/drawing/2014/main" id="{6CA720F8-098F-77C3-4088-D551E503A707}"/>
              </a:ext>
            </a:extLst>
          </p:cNvPr>
          <p:cNvGraphicFramePr>
            <a:graphicFrameLocks noGrp="1"/>
          </p:cNvGraphicFramePr>
          <p:nvPr/>
        </p:nvGraphicFramePr>
        <p:xfrm>
          <a:off x="407928" y="6095539"/>
          <a:ext cx="13893862" cy="2359152"/>
        </p:xfrm>
        <a:graphic>
          <a:graphicData uri="http://schemas.openxmlformats.org/drawingml/2006/table">
            <a:tbl>
              <a:tblPr firstRow="1" bandRow="1">
                <a:tableStyleId>{5C22544A-7EE6-4342-B048-85BDC9FD1C3A}</a:tableStyleId>
              </a:tblPr>
              <a:tblGrid>
                <a:gridCol w="6946931">
                  <a:extLst>
                    <a:ext uri="{9D8B030D-6E8A-4147-A177-3AD203B41FA5}">
                      <a16:colId xmlns:a16="http://schemas.microsoft.com/office/drawing/2014/main" val="2015488871"/>
                    </a:ext>
                  </a:extLst>
                </a:gridCol>
                <a:gridCol w="6946931">
                  <a:extLst>
                    <a:ext uri="{9D8B030D-6E8A-4147-A177-3AD203B41FA5}">
                      <a16:colId xmlns:a16="http://schemas.microsoft.com/office/drawing/2014/main" val="1178598768"/>
                    </a:ext>
                  </a:extLst>
                </a:gridCol>
              </a:tblGrid>
              <a:tr h="414528">
                <a:tc>
                  <a:txBody>
                    <a:bodyPr/>
                    <a:lstStyle/>
                    <a:p>
                      <a:pPr algn="ctr"/>
                      <a:r>
                        <a:rPr lang="en-US" sz="1800" dirty="0">
                          <a:solidFill>
                            <a:schemeClr val="bg1"/>
                          </a:solidFill>
                          <a:latin typeface="Calibri" panose="020F0502020204030204" pitchFamily="34" charset="0"/>
                          <a:cs typeface="Calibri" panose="020F0502020204030204" pitchFamily="34" charset="0"/>
                        </a:rPr>
                        <a:t>Assumptions</a:t>
                      </a:r>
                      <a:endParaRPr lang="en-IN" sz="1800" dirty="0">
                        <a:solidFill>
                          <a:schemeClr val="bg1"/>
                        </a:solidFill>
                        <a:latin typeface="Calibri" panose="020F0502020204030204" pitchFamily="34" charset="0"/>
                        <a:cs typeface="Calibri" panose="020F0502020204030204" pitchFamily="34" charset="0"/>
                      </a:endParaRPr>
                    </a:p>
                  </a:txBody>
                  <a:tcPr marL="146304" marR="146304" marT="73152" marB="731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a:txBody>
                    <a:bodyPr/>
                    <a:lstStyle/>
                    <a:p>
                      <a:pPr algn="ctr"/>
                      <a:r>
                        <a:rPr lang="en-US" sz="1800" dirty="0">
                          <a:solidFill>
                            <a:schemeClr val="bg1"/>
                          </a:solidFill>
                          <a:latin typeface="Calibri" panose="020F0502020204030204" pitchFamily="34" charset="0"/>
                          <a:cs typeface="Calibri" panose="020F0502020204030204" pitchFamily="34" charset="0"/>
                        </a:rPr>
                        <a:t>Dependency (with Client)</a:t>
                      </a:r>
                      <a:endParaRPr lang="en-IN" sz="1800" dirty="0">
                        <a:solidFill>
                          <a:schemeClr val="bg1"/>
                        </a:solidFill>
                        <a:latin typeface="Calibri" panose="020F0502020204030204" pitchFamily="34" charset="0"/>
                        <a:cs typeface="Calibri" panose="020F0502020204030204" pitchFamily="34" charset="0"/>
                      </a:endParaRPr>
                    </a:p>
                  </a:txBody>
                  <a:tcPr marL="146304" marR="146304" marT="73152" marB="7315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548476422"/>
                  </a:ext>
                </a:extLst>
              </a:tr>
              <a:tr h="1938528">
                <a:tc>
                  <a:txBody>
                    <a:bodyPr/>
                    <a:lstStyle/>
                    <a:p>
                      <a:pPr marL="171450" indent="-171450">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Use IBM best practices</a:t>
                      </a:r>
                    </a:p>
                    <a:p>
                      <a:pPr marL="171450" indent="-171450">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Use the ITSM tool of Customer to support above Processes.</a:t>
                      </a:r>
                    </a:p>
                    <a:p>
                      <a:pPr marL="171450" indent="-171450">
                        <a:buFont typeface="Arial" panose="020B0604020202020204" pitchFamily="34" charset="0"/>
                        <a:buChar char="•"/>
                      </a:pPr>
                      <a:r>
                        <a:rPr lang="en-IN" sz="1400" dirty="0">
                          <a:solidFill>
                            <a:schemeClr val="tx1"/>
                          </a:solidFill>
                          <a:latin typeface="Calibri" panose="020F0502020204030204" pitchFamily="34" charset="0"/>
                          <a:cs typeface="Calibri" panose="020F0502020204030204" pitchFamily="34" charset="0"/>
                        </a:rPr>
                        <a:t>Process, SLA, Reports will be part of ITSM tool used by Customer and same will be adopted/configured to suit AMS delivery readiness.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solidFill>
                            <a:schemeClr val="tx1"/>
                          </a:solidFill>
                          <a:latin typeface="Calibri" panose="020F0502020204030204" pitchFamily="34" charset="0"/>
                          <a:cs typeface="Calibri" panose="020F0502020204030204" pitchFamily="34" charset="0"/>
                        </a:rPr>
                        <a:t>For Reports/dashboards  ITSM tool would be the single source of Truth</a:t>
                      </a:r>
                    </a:p>
                  </a:txBody>
                  <a:tcPr marL="146304" marR="146304" marT="73152" marB="7315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US" sz="1400" dirty="0">
                          <a:solidFill>
                            <a:schemeClr val="tx1"/>
                          </a:solidFill>
                          <a:latin typeface="Calibri" panose="020F0502020204030204" pitchFamily="34" charset="0"/>
                          <a:cs typeface="Calibri" panose="020F0502020204030204" pitchFamily="34" charset="0"/>
                        </a:rPr>
                        <a:t>Client Ticketing Tool Process + Admin SME time &amp; effort to support with required configurations for above Process, SLA, Reports, aligned to Process workshop discussions.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latin typeface="Calibri" panose="020F0502020204030204" pitchFamily="34" charset="0"/>
                          <a:cs typeface="Calibri" panose="020F0502020204030204" pitchFamily="34" charset="0"/>
                        </a:rPr>
                        <a:t>Process Manuals and support feedback during Process workshops.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solidFill>
                          <a:schemeClr val="tx1"/>
                        </a:solidFill>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1100" dirty="0">
                        <a:solidFill>
                          <a:schemeClr val="tx1"/>
                        </a:solidFill>
                        <a:latin typeface="Calibri" panose="020F0502020204030204" pitchFamily="34" charset="0"/>
                        <a:cs typeface="Calibri" panose="020F0502020204030204" pitchFamily="34" charset="0"/>
                      </a:endParaRPr>
                    </a:p>
                  </a:txBody>
                  <a:tcPr marL="146304" marR="146304" marT="73152" marB="73152">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27562307"/>
                  </a:ext>
                </a:extLst>
              </a:tr>
            </a:tbl>
          </a:graphicData>
        </a:graphic>
      </p:graphicFrame>
    </p:spTree>
    <p:extLst>
      <p:ext uri="{BB962C8B-B14F-4D97-AF65-F5344CB8AC3E}">
        <p14:creationId xmlns:p14="http://schemas.microsoft.com/office/powerpoint/2010/main" val="3071531089"/>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0E80-40A8-C970-D16C-CE49F68AE7F1}"/>
              </a:ext>
            </a:extLst>
          </p:cNvPr>
          <p:cNvSpPr txBox="1">
            <a:spLocks/>
          </p:cNvSpPr>
          <p:nvPr/>
        </p:nvSpPr>
        <p:spPr>
          <a:xfrm>
            <a:off x="93734" y="351258"/>
            <a:ext cx="9193125" cy="507362"/>
          </a:xfrm>
          <a:prstGeom prst="rect">
            <a:avLst/>
          </a:prstGeom>
        </p:spPr>
        <p:txBody>
          <a:bodyPr anchor="ctr"/>
          <a:lstStyle>
            <a:lvl1pPr algn="l" rtl="0" eaLnBrk="1" fontAlgn="base" hangingPunct="1">
              <a:spcBef>
                <a:spcPct val="0"/>
              </a:spcBef>
              <a:spcAft>
                <a:spcPct val="0"/>
              </a:spcAft>
              <a:defRPr sz="1800" kern="1200" cap="none">
                <a:solidFill>
                  <a:schemeClr val="bg2"/>
                </a:solidFill>
                <a:latin typeface="+mj-lt"/>
                <a:ea typeface="MS PGothic" panose="020B0600070205080204" pitchFamily="34" charset="-128"/>
                <a:cs typeface="ＭＳ Ｐゴシック" charset="0"/>
              </a:defRPr>
            </a:lvl1pPr>
            <a:lvl2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2pPr>
            <a:lvl3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3pPr>
            <a:lvl4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4pPr>
            <a:lvl5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9pPr>
          </a:lstStyle>
          <a:p>
            <a:pPr defTabSz="1463040"/>
            <a:r>
              <a:rPr lang="en-US" sz="2880" dirty="0">
                <a:solidFill>
                  <a:srgbClr val="000000"/>
                </a:solidFill>
                <a:latin typeface="Helvetica" pitchFamily="34" charset="0"/>
              </a:rPr>
              <a:t>Service Transition – High Level Plan</a:t>
            </a:r>
            <a:endParaRPr lang="en-US" sz="3200" dirty="0">
              <a:solidFill>
                <a:srgbClr val="000000"/>
              </a:solidFill>
              <a:latin typeface="Helvetica" pitchFamily="34" charset="0"/>
            </a:endParaRPr>
          </a:p>
        </p:txBody>
      </p:sp>
      <p:pic>
        <p:nvPicPr>
          <p:cNvPr id="5" name="Picture 4">
            <a:extLst>
              <a:ext uri="{FF2B5EF4-FFF2-40B4-BE49-F238E27FC236}">
                <a16:creationId xmlns:a16="http://schemas.microsoft.com/office/drawing/2014/main" id="{97679D84-84F1-99D2-045C-4412F1F0C647}"/>
              </a:ext>
            </a:extLst>
          </p:cNvPr>
          <p:cNvPicPr>
            <a:picLocks noChangeAspect="1"/>
          </p:cNvPicPr>
          <p:nvPr/>
        </p:nvPicPr>
        <p:blipFill>
          <a:blip r:embed="rId2"/>
          <a:stretch>
            <a:fillRect/>
          </a:stretch>
        </p:blipFill>
        <p:spPr>
          <a:xfrm>
            <a:off x="302048" y="882526"/>
            <a:ext cx="10999936" cy="6839712"/>
          </a:xfrm>
          <a:prstGeom prst="rect">
            <a:avLst/>
          </a:prstGeom>
        </p:spPr>
      </p:pic>
    </p:spTree>
    <p:extLst>
      <p:ext uri="{BB962C8B-B14F-4D97-AF65-F5344CB8AC3E}">
        <p14:creationId xmlns:p14="http://schemas.microsoft.com/office/powerpoint/2010/main" val="29290263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4648" y="168371"/>
            <a:ext cx="13501667" cy="369332"/>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vert="horz" wrap="square" lIns="0" tIns="0" rIns="0" bIns="0" numCol="1" anchor="t" anchorCtr="0" compatLnSpc="1">
            <a:prstTxWarp prst="textNoShape">
              <a:avLst/>
            </a:prstTxWarp>
            <a:spAutoFit/>
          </a:bodyPr>
          <a:lstStyle/>
          <a:p>
            <a:pPr marL="15240">
              <a:spcBef>
                <a:spcPts val="120"/>
              </a:spcBef>
            </a:pPr>
            <a:r>
              <a:rPr lang="en-IE" altLang="en-US" sz="2400" spc="-30" dirty="0">
                <a:solidFill>
                  <a:srgbClr val="061F80"/>
                </a:solidFill>
              </a:rPr>
              <a:t>IBMC Pricing Checklist</a:t>
            </a:r>
            <a:endParaRPr lang="en-US" sz="2400" spc="-30" dirty="0">
              <a:solidFill>
                <a:srgbClr val="061F80"/>
              </a:solidFill>
            </a:endParaRPr>
          </a:p>
        </p:txBody>
      </p:sp>
      <p:graphicFrame>
        <p:nvGraphicFramePr>
          <p:cNvPr id="8" name="Group 3"/>
          <p:cNvGraphicFramePr>
            <a:graphicFrameLocks/>
          </p:cNvGraphicFramePr>
          <p:nvPr/>
        </p:nvGraphicFramePr>
        <p:xfrm>
          <a:off x="76199" y="603402"/>
          <a:ext cx="14401801" cy="6937484"/>
        </p:xfrm>
        <a:graphic>
          <a:graphicData uri="http://schemas.openxmlformats.org/drawingml/2006/table">
            <a:tbl>
              <a:tblPr/>
              <a:tblGrid>
                <a:gridCol w="3200401">
                  <a:extLst>
                    <a:ext uri="{9D8B030D-6E8A-4147-A177-3AD203B41FA5}">
                      <a16:colId xmlns:a16="http://schemas.microsoft.com/office/drawing/2014/main" val="20000"/>
                    </a:ext>
                  </a:extLst>
                </a:gridCol>
                <a:gridCol w="762000">
                  <a:extLst>
                    <a:ext uri="{9D8B030D-6E8A-4147-A177-3AD203B41FA5}">
                      <a16:colId xmlns:a16="http://schemas.microsoft.com/office/drawing/2014/main" val="4279745272"/>
                    </a:ext>
                  </a:extLst>
                </a:gridCol>
                <a:gridCol w="10439400">
                  <a:extLst>
                    <a:ext uri="{9D8B030D-6E8A-4147-A177-3AD203B41FA5}">
                      <a16:colId xmlns:a16="http://schemas.microsoft.com/office/drawing/2014/main" val="20001"/>
                    </a:ext>
                  </a:extLst>
                </a:gridCol>
              </a:tblGrid>
              <a:tr h="378650">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600" b="1" i="0" u="none" strike="noStrike" cap="none" normalizeH="0" baseline="0" dirty="0">
                          <a:ln>
                            <a:noFill/>
                          </a:ln>
                          <a:solidFill>
                            <a:schemeClr val="tx1"/>
                          </a:solidFill>
                          <a:effectLst/>
                          <a:latin typeface="Arial" panose="020B0604020202020204" pitchFamily="34" charset="0"/>
                        </a:rPr>
                        <a:t>Elements</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600" b="1" i="0" u="none" strike="noStrike" cap="none" normalizeH="0" baseline="0" dirty="0">
                          <a:ln>
                            <a:noFill/>
                          </a:ln>
                          <a:solidFill>
                            <a:schemeClr val="tx1"/>
                          </a:solidFill>
                          <a:effectLst/>
                          <a:latin typeface="Arial" panose="020B0604020202020204" pitchFamily="34" charset="0"/>
                        </a:rPr>
                        <a:t>Focus</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600" b="1" i="0" u="none" strike="noStrike" cap="none" normalizeH="0" baseline="0" dirty="0">
                          <a:ln>
                            <a:noFill/>
                          </a:ln>
                          <a:solidFill>
                            <a:schemeClr val="tx1"/>
                          </a:solidFill>
                          <a:effectLst/>
                          <a:latin typeface="Arial" panose="020B0604020202020204" pitchFamily="34" charset="0"/>
                        </a:rPr>
                        <a:t>Description</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0"/>
                  </a:ext>
                </a:extLst>
              </a:tr>
              <a:tr h="33144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cap="none" normalizeH="0" baseline="0" dirty="0">
                          <a:ln>
                            <a:noFill/>
                          </a:ln>
                          <a:solidFill>
                            <a:schemeClr val="tx1"/>
                          </a:solidFill>
                          <a:effectLst/>
                          <a:latin typeface="Arial" panose="020B0604020202020204" pitchFamily="34" charset="0"/>
                        </a:rPr>
                        <a:t>Pricer Name, </a:t>
                      </a:r>
                      <a:r>
                        <a:rPr kumimoji="0" lang="en-US" altLang="en-US" sz="1200" b="1" i="0" u="none" strike="noStrike" cap="none" normalizeH="0" baseline="0">
                          <a:ln>
                            <a:noFill/>
                          </a:ln>
                          <a:solidFill>
                            <a:schemeClr val="tx1"/>
                          </a:solidFill>
                          <a:effectLst/>
                          <a:latin typeface="Arial" panose="020B0604020202020204" pitchFamily="34" charset="0"/>
                        </a:rPr>
                        <a:t>SDM modeler </a:t>
                      </a:r>
                      <a:r>
                        <a:rPr kumimoji="0" lang="en-US" altLang="en-US" sz="1200" b="1" i="0" u="none" strike="noStrike" cap="none" normalizeH="0" baseline="0" dirty="0">
                          <a:ln>
                            <a:noFill/>
                          </a:ln>
                          <a:solidFill>
                            <a:schemeClr val="tx1"/>
                          </a:solidFill>
                          <a:effectLst/>
                          <a:latin typeface="Arial" panose="020B0604020202020204" pitchFamily="34" charset="0"/>
                        </a:rPr>
                        <a:t>name:</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rPr>
                        <a:t>Raphael Bolle, Tamas Baltzer</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8754">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TCV $M, Contract Duration:</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algn="l" fontAlgn="ctr"/>
                      <a:r>
                        <a:rPr lang="en-US" sz="1200" b="0" i="0" u="none" strike="noStrike" dirty="0">
                          <a:effectLst/>
                          <a:latin typeface="Arial" panose="020B0604020202020204" pitchFamily="34" charset="0"/>
                        </a:rPr>
                        <a:t>  </a:t>
                      </a:r>
                      <a:r>
                        <a:rPr kumimoji="0" lang="en-US" sz="1100" b="0" i="0" u="none" strike="noStrike" kern="1200" cap="none" normalizeH="0" baseline="0" dirty="0">
                          <a:ln>
                            <a:noFill/>
                          </a:ln>
                          <a:solidFill>
                            <a:srgbClr val="071AD7"/>
                          </a:solidFill>
                          <a:effectLst/>
                          <a:latin typeface="Arial" panose="020B0604020202020204" pitchFamily="34" charset="0"/>
                          <a:ea typeface="+mn-ea"/>
                          <a:cs typeface="Arial" panose="020B0604020202020204" pitchFamily="34" charset="0"/>
                        </a:rPr>
                        <a:t>Price =  19 945 707 spot EUR  (excl pass through of 8M EUR) Net Price =  18 948 422 spot EUR    ;  Duration 96 m / 8 y ;  start: 06  2023  end: 05  2031</a:t>
                      </a:r>
                    </a:p>
                  </a:txBody>
                  <a:tcPr marL="0" marR="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8754">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Price Type, Contract Type, New? validity:</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defRPr/>
                      </a:pPr>
                      <a:endParaRPr kumimoji="0" lang="en-US" altLang="en-US" sz="1100" b="0" i="0" u="none" strike="noStrike" kern="1200" cap="none" normalizeH="0" baseline="0" dirty="0">
                        <a:ln>
                          <a:noFill/>
                        </a:ln>
                        <a:solidFill>
                          <a:srgbClr val="071AD7"/>
                        </a:solidFill>
                        <a:effectLst/>
                        <a:latin typeface="Arial" panose="020B0604020202020204" pitchFamily="34" charset="0"/>
                        <a:ea typeface="+mn-ea"/>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defRPr/>
                      </a:pPr>
                      <a:r>
                        <a:rPr kumimoji="0" lang="en-US" altLang="en-US" sz="1100" b="0" i="0" u="none" strike="noStrike" kern="1200" cap="none" normalizeH="0" baseline="0" dirty="0">
                          <a:ln>
                            <a:noFill/>
                          </a:ln>
                          <a:solidFill>
                            <a:srgbClr val="071AD7"/>
                          </a:solidFill>
                          <a:effectLst/>
                          <a:latin typeface="Arial" panose="020B0604020202020204" pitchFamily="34" charset="0"/>
                          <a:ea typeface="+mn-ea"/>
                          <a:cs typeface="Arial" panose="020B0604020202020204" pitchFamily="34" charset="0"/>
                        </a:rPr>
                        <a:t>Price Type :</a:t>
                      </a:r>
                      <a:r>
                        <a:rPr kumimoji="0" lang="en-US" altLang="en-US" sz="1100" b="0" i="0" u="none" strike="noStrike" kern="1200" cap="none" normalizeH="0" baseline="0" dirty="0">
                          <a:ln>
                            <a:noFill/>
                          </a:ln>
                          <a:solidFill>
                            <a:srgbClr val="071AD7"/>
                          </a:solidFill>
                          <a:effectLst/>
                          <a:latin typeface="Arial" panose="020B0604020202020204" pitchFamily="34" charset="0"/>
                          <a:ea typeface="+mn-ea"/>
                          <a:cs typeface="Arial" panose="020B0604020202020204" pitchFamily="34" charset="0"/>
                          <a:sym typeface="Times New Roman" charset="0"/>
                        </a:rPr>
                        <a:t>B&amp;P , Contract type: FP, Deal Type: </a:t>
                      </a:r>
                      <a:r>
                        <a:rPr kumimoji="0" lang="en-US" altLang="en-US" sz="1100" b="0" i="0" u="none" strike="noStrike" kern="1200" cap="none" normalizeH="0" baseline="0" dirty="0">
                          <a:ln>
                            <a:noFill/>
                          </a:ln>
                          <a:solidFill>
                            <a:srgbClr val="071AD7"/>
                          </a:solidFill>
                          <a:effectLst/>
                          <a:latin typeface="Arial" panose="020B0604020202020204" pitchFamily="34" charset="0"/>
                          <a:ea typeface="+mn-ea"/>
                          <a:cs typeface="Arial" panose="020B0604020202020204" pitchFamily="34" charset="0"/>
                        </a:rPr>
                        <a:t>a new project</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8754">
                <a:tc>
                  <a:txBody>
                    <a:body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Total NPV GP%  / Nominal neg. GP</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defRPr/>
                      </a:pPr>
                      <a:endParaRPr kumimoji="0" lang="en-US" altLang="en-US" sz="1100" b="0" i="0" u="none" strike="noStrike" cap="none" normalizeH="0" baseline="0" dirty="0">
                        <a:ln>
                          <a:noFill/>
                        </a:ln>
                        <a:solidFill>
                          <a:srgbClr val="071AD7"/>
                        </a:solidFill>
                        <a:effectLst/>
                        <a:latin typeface="Arial" panose="020B0604020202020204" pitchFamily="34" charset="0"/>
                        <a:ea typeface="+mn-ea"/>
                        <a:cs typeface="+mn-cs"/>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defRPr/>
                      </a:pPr>
                      <a:r>
                        <a:rPr kumimoji="0" lang="en-US" altLang="en-US" sz="1100" b="0" i="0" u="none" strike="noStrike" cap="none" normalizeH="0" baseline="0" dirty="0">
                          <a:ln>
                            <a:noFill/>
                          </a:ln>
                          <a:solidFill>
                            <a:srgbClr val="071AD7"/>
                          </a:solidFill>
                          <a:effectLst/>
                          <a:latin typeface="Arial" panose="020B0604020202020204" pitchFamily="34" charset="0"/>
                        </a:rPr>
                        <a:t>28% NPV GP, no neg GP in any quarter</a:t>
                      </a:r>
                      <a:endParaRPr kumimoji="0" lang="en-US" altLang="en-US" sz="1100" b="0" i="0" u="none" strike="noStrike" cap="none" normalizeH="0" baseline="0" dirty="0">
                        <a:ln>
                          <a:noFill/>
                        </a:ln>
                        <a:solidFill>
                          <a:srgbClr val="071AD7"/>
                        </a:solidFill>
                        <a:effectLst/>
                        <a:latin typeface="Arial" panose="020B0604020202020204" pitchFamily="34" charset="0"/>
                        <a:ea typeface="+mn-ea"/>
                        <a:cs typeface="+mn-cs"/>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58690944"/>
                  </a:ext>
                </a:extLst>
              </a:tr>
              <a:tr h="308754">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Credit check:</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rPr>
                        <a:t>Credit check to be requested</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1549">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Rate Card:</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rPr>
                        <a:t>the deal involves uncommitted/ committed rate card</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9302">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Rev Recognition:</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rPr>
                        <a:t>N/A</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8237">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RA:</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rPr>
                        <a:t>18.3% &amp; 5% on OEM SW</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8754">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Risk Level / Contingency:</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algn="l" fontAlgn="ctr"/>
                      <a:r>
                        <a:rPr kumimoji="0" lang="en-US" sz="1100" b="0" i="0" u="none" strike="noStrike" kern="1200" cap="none" normalizeH="0" baseline="0" dirty="0">
                          <a:ln>
                            <a:noFill/>
                          </a:ln>
                          <a:solidFill>
                            <a:srgbClr val="071AD7"/>
                          </a:solidFill>
                          <a:effectLst/>
                          <a:latin typeface="Arial" panose="020B0604020202020204" pitchFamily="34" charset="0"/>
                          <a:ea typeface="+mn-ea"/>
                          <a:cs typeface="Arial" panose="020B0604020202020204" pitchFamily="34" charset="0"/>
                        </a:rPr>
                        <a:t>Risk rating   7 ;  Risk contingencies  2 849 k spot EUR =  25 %  of base cost on average; assumed 5% penalty on SLAs</a:t>
                      </a:r>
                    </a:p>
                  </a:txBody>
                  <a:tcPr marL="0" marR="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9966">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Key (Non) Standard Terms &amp; Conditions:</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kern="1200" cap="none" normalizeH="0" baseline="0" dirty="0">
                        <a:ln>
                          <a:noFill/>
                        </a:ln>
                        <a:solidFill>
                          <a:srgbClr val="071AD7"/>
                        </a:solidFill>
                        <a:effectLst/>
                        <a:latin typeface="Arial" panose="020B0604020202020204" pitchFamily="34" charset="0"/>
                        <a:ea typeface="+mn-ea"/>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rPr>
                        <a:t>N/A</a:t>
                      </a:r>
                      <a:endParaRPr kumimoji="0" lang="en-US" altLang="en-US" sz="1100" b="0" i="0" u="none" strike="noStrike" kern="1200" cap="none" normalizeH="0" baseline="0" dirty="0">
                        <a:ln>
                          <a:noFill/>
                        </a:ln>
                        <a:solidFill>
                          <a:srgbClr val="071AD7"/>
                        </a:solidFill>
                        <a:effectLst/>
                        <a:latin typeface="Arial" panose="020B0604020202020204" pitchFamily="34" charset="0"/>
                        <a:ea typeface="+mn-ea"/>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4678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Sub-Co, OEM HW/SW, SaaS :</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algn="l" fontAlgn="ctr"/>
                      <a:r>
                        <a:rPr lang="en-US" sz="1200" b="0" i="0" u="none" strike="noStrike" dirty="0">
                          <a:effectLst/>
                          <a:latin typeface="Arial" panose="020B0604020202020204" pitchFamily="34" charset="0"/>
                        </a:rPr>
                        <a:t>  </a:t>
                      </a:r>
                      <a:r>
                        <a:rPr kumimoji="0" lang="en-US" sz="1100" b="0" i="0" u="none" strike="noStrike" kern="1200" cap="none" normalizeH="0" baseline="0" dirty="0">
                          <a:ln>
                            <a:noFill/>
                          </a:ln>
                          <a:solidFill>
                            <a:srgbClr val="071AD7"/>
                          </a:solidFill>
                          <a:effectLst/>
                          <a:latin typeface="Arial" panose="020B0604020202020204" pitchFamily="34" charset="0"/>
                          <a:ea typeface="+mn-ea"/>
                          <a:cs typeface="Arial" panose="020B0604020202020204" pitchFamily="34" charset="0"/>
                        </a:rPr>
                        <a:t>OEM HW/SW cost   25 228</a:t>
                      </a:r>
                    </a:p>
                  </a:txBody>
                  <a:tcPr marL="0" marR="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59302">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Governance / Management priced in:</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kern="1200" cap="none" normalizeH="0" baseline="0" dirty="0">
                        <a:ln>
                          <a:noFill/>
                        </a:ln>
                        <a:solidFill>
                          <a:srgbClr val="071AD7"/>
                        </a:solidFill>
                        <a:effectLst/>
                        <a:latin typeface="Arial" panose="020B0604020202020204" pitchFamily="34" charset="0"/>
                        <a:ea typeface="+mn-ea"/>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algn="l" fontAlgn="ctr"/>
                      <a:r>
                        <a:rPr kumimoji="0" lang="en-US" sz="1100" b="0" i="0" u="none" strike="noStrike" kern="1200" cap="none" normalizeH="0" baseline="0" dirty="0">
                          <a:ln>
                            <a:noFill/>
                          </a:ln>
                          <a:solidFill>
                            <a:srgbClr val="071AD7"/>
                          </a:solidFill>
                          <a:effectLst/>
                          <a:latin typeface="Arial" panose="020B0604020202020204" pitchFamily="34" charset="0"/>
                          <a:ea typeface="+mn-ea"/>
                          <a:cs typeface="Arial" panose="020B0604020202020204" pitchFamily="34" charset="0"/>
                        </a:rPr>
                        <a:t> EXEC:   0 man-days ; B10:  1 675 man-days on a total of  17 410 = 9.6 %</a:t>
                      </a:r>
                    </a:p>
                  </a:txBody>
                  <a:tcPr marL="0" marR="0" marT="0" marB="0" anchor="ctr">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18876">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Billing Schedule:</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rPr>
                        <a:t>Billing schedule: Monthly in arrears</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59302">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Payment Terms:</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rgbClr val="071AD7"/>
                          </a:solidFill>
                          <a:effectLst/>
                          <a:latin typeface="Arial" panose="020B0604020202020204" pitchFamily="34" charset="0"/>
                          <a:cs typeface="Arial" panose="020B0604020202020204" pitchFamily="34" charset="0"/>
                        </a:rPr>
                        <a:t>Standard</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61549">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cap="none" normalizeH="0" baseline="0" dirty="0">
                          <a:ln>
                            <a:noFill/>
                          </a:ln>
                          <a:solidFill>
                            <a:schemeClr val="tx1"/>
                          </a:solidFill>
                          <a:effectLst/>
                          <a:latin typeface="Arial" panose="020B0604020202020204" pitchFamily="34" charset="0"/>
                        </a:rPr>
                        <a:t>  Inflation risk coverage, COLA clause:</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rgbClr val="071AD7"/>
                          </a:solidFill>
                          <a:effectLst/>
                          <a:latin typeface="Arial" panose="020B0604020202020204" pitchFamily="34" charset="0"/>
                        </a:rPr>
                        <a:t>COLA clause assumed, inflation adders removed</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308754">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FX risk coverage, FX clause:</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defRPr/>
                      </a:pPr>
                      <a:endParaRPr kumimoji="0" lang="en-US" altLang="en-US" sz="1100" b="0" i="0" u="none" strike="sngStrike" cap="none" normalizeH="0" baseline="0" dirty="0">
                        <a:ln>
                          <a:noFill/>
                        </a:ln>
                        <a:solidFill>
                          <a:srgbClr val="071AD7"/>
                        </a:solidFill>
                        <a:effectLst/>
                        <a:latin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defRPr/>
                      </a:pPr>
                      <a:r>
                        <a:rPr kumimoji="0" lang="en-US" altLang="en-US" sz="1100" b="0" i="0" u="none" strike="noStrike" cap="none" normalizeH="0" baseline="0" dirty="0">
                          <a:ln>
                            <a:noFill/>
                          </a:ln>
                          <a:solidFill>
                            <a:srgbClr val="071AD7"/>
                          </a:solidFill>
                          <a:effectLst/>
                          <a:latin typeface="Arial" panose="020B0604020202020204" pitchFamily="34" charset="0"/>
                        </a:rPr>
                        <a:t>FX clause assumed, FX adders removed</a:t>
                      </a:r>
                      <a:endParaRPr kumimoji="0" lang="en-US" altLang="en-US" sz="1100" b="0" i="0" u="none" strike="sngStrike" cap="none" normalizeH="0" baseline="0" dirty="0">
                        <a:ln>
                          <a:noFill/>
                        </a:ln>
                        <a:solidFill>
                          <a:srgbClr val="071AD7"/>
                        </a:solidFill>
                        <a:effectLst/>
                        <a:latin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317754">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Travel &amp; Living:</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rgbClr val="071AD7"/>
                          </a:solidFill>
                          <a:effectLst/>
                          <a:latin typeface="Arial" panose="020B0604020202020204" pitchFamily="34" charset="0"/>
                        </a:rPr>
                        <a:t>N/A</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483495">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Assets / HR transfers, Capital:</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endParaRPr kumimoji="0" lang="en-US" altLang="en-US" sz="1100" b="0" i="0" u="none" strike="noStrike" cap="none" normalizeH="0" baseline="0" dirty="0">
                        <a:ln>
                          <a:noFill/>
                        </a:ln>
                        <a:solidFill>
                          <a:srgbClr val="071AD7"/>
                        </a:solidFill>
                        <a:effectLst/>
                        <a:latin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277813"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574675" algn="l" defTabSz="914400" rtl="0" eaLnBrk="1" latinLnBrk="0" hangingPunct="1">
                        <a:buClr>
                          <a:schemeClr val="tx1"/>
                        </a:buClr>
                        <a:defRPr sz="1400" kern="1200">
                          <a:solidFill>
                            <a:schemeClr val="tx1"/>
                          </a:solidFill>
                          <a:latin typeface="Arial" panose="020B0604020202020204" pitchFamily="34" charset="0"/>
                        </a:defRPr>
                      </a:lvl3pPr>
                      <a:lvl4pPr marL="871538"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1235075"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16922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1494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26066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063875"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noProof="0" dirty="0">
                          <a:ln>
                            <a:noFill/>
                          </a:ln>
                          <a:solidFill>
                            <a:srgbClr val="071AD7"/>
                          </a:solidFill>
                          <a:effectLst/>
                          <a:latin typeface="Arial" panose="020B0604020202020204" pitchFamily="34" charset="0"/>
                        </a:rPr>
                        <a:t>N/A</a:t>
                      </a:r>
                      <a:endParaRPr kumimoji="0" lang="en-US" altLang="en-US" sz="1100" b="0" i="0" u="none" strike="noStrike" cap="none" normalizeH="0" baseline="0" dirty="0">
                        <a:ln>
                          <a:noFill/>
                        </a:ln>
                        <a:solidFill>
                          <a:srgbClr val="071AD7"/>
                        </a:solidFill>
                        <a:effectLst/>
                        <a:latin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308754">
                <a:tc>
                  <a:txBody>
                    <a:bodyPr/>
                    <a:lstStyle/>
                    <a:p>
                      <a:pPr marL="8890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pPr>
                      <a:r>
                        <a:rPr kumimoji="0" lang="en-US" altLang="en-US" sz="1200" b="1" i="0" u="none" strike="noStrike" kern="1200" cap="none" normalizeH="0" baseline="0" dirty="0">
                          <a:ln>
                            <a:noFill/>
                          </a:ln>
                          <a:solidFill>
                            <a:schemeClr val="tx1"/>
                          </a:solidFill>
                          <a:effectLst/>
                          <a:latin typeface="Arial" panose="020B0604020202020204" pitchFamily="34" charset="0"/>
                          <a:ea typeface="+mn-ea"/>
                          <a:cs typeface="+mn-cs"/>
                        </a:rPr>
                        <a:t>Observations:</a:t>
                      </a: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tx2">
                        <a:lumMod val="20000"/>
                        <a:lumOff val="80000"/>
                      </a:schemeClr>
                    </a:solidFill>
                  </a:tcPr>
                </a:tc>
                <a:tc>
                  <a:txBody>
                    <a:bodyPr/>
                    <a:lstStyle/>
                    <a:p>
                      <a:pPr marL="0" marR="0" lvl="0" indent="0" algn="ctr"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defRPr/>
                      </a:pPr>
                      <a:endParaRPr kumimoji="0" lang="en-US" altLang="en-US" sz="1100" b="0" i="0" u="none" strike="noStrike" cap="none" normalizeH="0" baseline="0" dirty="0">
                        <a:ln>
                          <a:noFill/>
                        </a:ln>
                        <a:solidFill>
                          <a:srgbClr val="071AD7"/>
                        </a:solidFill>
                        <a:effectLst/>
                        <a:latin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C000"/>
                    </a:solidFill>
                  </a:tcPr>
                </a:tc>
                <a:tc>
                  <a:txBody>
                    <a:bodyPr/>
                    <a:lstStyle/>
                    <a:p>
                      <a:pPr marL="0" marR="0" lvl="0" indent="0" algn="l" defTabSz="914400" rtl="0" eaLnBrk="1" fontAlgn="base" latinLnBrk="0" hangingPunct="1">
                        <a:lnSpc>
                          <a:spcPct val="100000"/>
                        </a:lnSpc>
                        <a:spcBef>
                          <a:spcPct val="0"/>
                        </a:spcBef>
                        <a:spcAft>
                          <a:spcPct val="0"/>
                        </a:spcAft>
                        <a:buClr>
                          <a:schemeClr val="tx1"/>
                        </a:buClr>
                        <a:buSzTx/>
                        <a:buFont typeface="Wingdings" panose="05000000000000000000" pitchFamily="2" charset="2"/>
                        <a:buNone/>
                        <a:tabLst/>
                        <a:defRPr/>
                      </a:pPr>
                      <a:endParaRPr kumimoji="0" lang="en-US" altLang="en-US" sz="1100" b="0" i="0" u="none" strike="noStrike" cap="none" normalizeH="0" baseline="0" dirty="0">
                        <a:ln>
                          <a:noFill/>
                        </a:ln>
                        <a:solidFill>
                          <a:srgbClr val="071AD7"/>
                        </a:solidFill>
                        <a:effectLst/>
                        <a:latin typeface="Arial" panose="020B0604020202020204" pitchFamily="34" charset="0"/>
                      </a:endParaRPr>
                    </a:p>
                  </a:txBody>
                  <a:tcPr marL="64800" marR="64800" marT="43200" marB="43200"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840859512"/>
                  </a:ext>
                </a:extLst>
              </a:tr>
            </a:tbl>
          </a:graphicData>
        </a:graphic>
      </p:graphicFrame>
      <p:sp>
        <p:nvSpPr>
          <p:cNvPr id="4" name="Slide Number Placeholder 3">
            <a:extLst>
              <a:ext uri="{FF2B5EF4-FFF2-40B4-BE49-F238E27FC236}">
                <a16:creationId xmlns:a16="http://schemas.microsoft.com/office/drawing/2014/main" id="{240D3CBA-EDE2-5F84-340A-2B8C7076BE2A}"/>
              </a:ext>
            </a:extLst>
          </p:cNvPr>
          <p:cNvSpPr txBox="1">
            <a:spLocks/>
          </p:cNvSpPr>
          <p:nvPr/>
        </p:nvSpPr>
        <p:spPr bwMode="black">
          <a:xfrm>
            <a:off x="381000" y="7924800"/>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rmAutofit fontScale="55000" lnSpcReduction="20000"/>
          </a:bodyPr>
          <a:lstStyle>
            <a:defPPr>
              <a:defRPr lang="en-US"/>
            </a:defPPr>
            <a:lvl1pPr marL="0" marR="0" indent="0" algn="l" defTabSz="1463040" rtl="0" eaLnBrk="1" fontAlgn="auto" latinLnBrk="0" hangingPunct="1">
              <a:lnSpc>
                <a:spcPct val="100000"/>
              </a:lnSpc>
              <a:spcBef>
                <a:spcPts val="0"/>
              </a:spcBef>
              <a:spcAft>
                <a:spcPts val="0"/>
              </a:spcAft>
              <a:buClrTx/>
              <a:buSzTx/>
              <a:buFont typeface="Arial"/>
              <a:buNone/>
              <a:tabLst/>
              <a:defRPr sz="800" b="0" i="0" kern="1200">
                <a:solidFill>
                  <a:schemeClr val="tx1"/>
                </a:solidFill>
                <a:latin typeface="+mn-lt"/>
                <a:ea typeface="+mn-ea"/>
                <a:cs typeface="Arial" panose="020B0604020202020204" pitchFamily="34" charset="0"/>
              </a:defRPr>
            </a:lvl1pPr>
            <a:lvl2pPr marL="457200" marR="0" indent="-219456" algn="l" defTabSz="1463040" rtl="0" eaLnBrk="0" fontAlgn="base" latinLnBrk="0" hangingPunct="0">
              <a:lnSpc>
                <a:spcPct val="100000"/>
              </a:lnSpc>
              <a:spcBef>
                <a:spcPct val="0"/>
              </a:spcBef>
              <a:spcAft>
                <a:spcPct val="0"/>
              </a:spcAft>
              <a:buClrTx/>
              <a:buSzPct val="80000"/>
              <a:buFont typeface="Arial"/>
              <a:buChar char="•"/>
              <a:tabLst/>
              <a:defRPr sz="1920" kern="1200">
                <a:solidFill>
                  <a:schemeClr val="tx1"/>
                </a:solidFill>
                <a:latin typeface="Calibri" panose="020F0502020204030204" pitchFamily="34" charset="0"/>
                <a:ea typeface="+mn-ea"/>
                <a:cs typeface="+mn-cs"/>
              </a:defRPr>
            </a:lvl2pPr>
            <a:lvl3pPr marL="914400" marR="0" indent="-219456" algn="l" defTabSz="1463040" rtl="0" eaLnBrk="0" fontAlgn="base" latinLnBrk="0" hangingPunct="0">
              <a:lnSpc>
                <a:spcPct val="100000"/>
              </a:lnSpc>
              <a:spcBef>
                <a:spcPct val="0"/>
              </a:spcBef>
              <a:spcAft>
                <a:spcPct val="0"/>
              </a:spcAft>
              <a:buClrTx/>
              <a:buSzTx/>
              <a:buFont typeface="Lucida Grande"/>
              <a:buChar char="–"/>
              <a:tabLst/>
              <a:defRPr sz="1920" kern="1200">
                <a:solidFill>
                  <a:schemeClr val="tx1"/>
                </a:solidFill>
                <a:latin typeface="Calibri" panose="020F0502020204030204" pitchFamily="34" charset="0"/>
                <a:ea typeface="+mn-ea"/>
                <a:cs typeface="+mn-cs"/>
              </a:defRPr>
            </a:lvl3pPr>
            <a:lvl4pPr marL="1371600" marR="0" indent="-219456" algn="l" defTabSz="1463040" rtl="0" eaLnBrk="0" fontAlgn="base" latinLnBrk="0" hangingPunct="0">
              <a:lnSpc>
                <a:spcPct val="100000"/>
              </a:lnSpc>
              <a:spcBef>
                <a:spcPct val="0"/>
              </a:spcBef>
              <a:spcAft>
                <a:spcPct val="0"/>
              </a:spcAft>
              <a:buClrTx/>
              <a:buSzPct val="80000"/>
              <a:buFont typeface="Arial"/>
              <a:buChar char="•"/>
              <a:tabLst/>
              <a:defRPr sz="1920" kern="1200">
                <a:solidFill>
                  <a:schemeClr val="tx1"/>
                </a:solidFill>
                <a:latin typeface="Calibri" panose="020F0502020204030204" pitchFamily="34" charset="0"/>
                <a:ea typeface="+mn-ea"/>
                <a:cs typeface="+mn-cs"/>
              </a:defRPr>
            </a:lvl4pPr>
            <a:lvl5pPr marL="1828800" marR="0" indent="-219456" algn="l" defTabSz="1463040" rtl="0" eaLnBrk="0" fontAlgn="base" latinLnBrk="0" hangingPunct="0">
              <a:lnSpc>
                <a:spcPct val="100000"/>
              </a:lnSpc>
              <a:spcBef>
                <a:spcPct val="0"/>
              </a:spcBef>
              <a:spcAft>
                <a:spcPct val="0"/>
              </a:spcAft>
              <a:buClrTx/>
              <a:buSzTx/>
              <a:buFont typeface="Arial" pitchFamily="34" charset="0"/>
              <a:buChar char="»"/>
              <a:tabLst/>
              <a:defRPr sz="1920"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1463040" rtl="0" eaLnBrk="1" fontAlgn="base" latinLnBrk="0" hangingPunct="1">
              <a:lnSpc>
                <a:spcPct val="100000"/>
              </a:lnSpc>
              <a:spcBef>
                <a:spcPct val="0"/>
              </a:spcBef>
              <a:spcAft>
                <a:spcPct val="0"/>
              </a:spcAft>
              <a:buClrTx/>
              <a:buSzTx/>
              <a:buFont typeface="Arial"/>
              <a:buNone/>
              <a:tabLst/>
              <a:defRPr/>
            </a:pPr>
            <a:fld id="{D8772C61-C337-4D20-BA89-7FED72E02AB9}" type="slidenum">
              <a:rPr kumimoji="0" lang="en-US" altLang="en-US" sz="1050" b="0" i="0" u="none" strike="noStrike" kern="1200" cap="none" spc="0" normalizeH="0" baseline="0" noProof="0" smtClean="0">
                <a:ln>
                  <a:noFill/>
                </a:ln>
                <a:solidFill>
                  <a:prstClr val="white"/>
                </a:solidFill>
                <a:effectLst/>
                <a:uLnTx/>
                <a:uFillTx/>
                <a:latin typeface="Calibri"/>
                <a:ea typeface="+mn-ea"/>
                <a:cs typeface="Arial" panose="020B0604020202020204" pitchFamily="34" charset="0"/>
              </a:rPr>
              <a:pPr marL="0" marR="0" lvl="0" indent="0" algn="l" defTabSz="1463040" rtl="0" eaLnBrk="1" fontAlgn="base" latinLnBrk="0" hangingPunct="1">
                <a:lnSpc>
                  <a:spcPct val="100000"/>
                </a:lnSpc>
                <a:spcBef>
                  <a:spcPct val="0"/>
                </a:spcBef>
                <a:spcAft>
                  <a:spcPct val="0"/>
                </a:spcAft>
                <a:buClrTx/>
                <a:buSzTx/>
                <a:buFont typeface="Arial"/>
                <a:buNone/>
                <a:tabLst/>
                <a:defRPr/>
              </a:pPr>
              <a:t>101</a:t>
            </a:fld>
            <a:endParaRPr kumimoji="0" lang="en-US" altLang="en-US" sz="10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object 6">
            <a:extLst>
              <a:ext uri="{FF2B5EF4-FFF2-40B4-BE49-F238E27FC236}">
                <a16:creationId xmlns:a16="http://schemas.microsoft.com/office/drawing/2014/main" id="{A248CC67-A206-4B96-9B49-480E4184BB8B}"/>
              </a:ext>
            </a:extLst>
          </p:cNvPr>
          <p:cNvSpPr txBox="1">
            <a:spLocks/>
          </p:cNvSpPr>
          <p:nvPr/>
        </p:nvSpPr>
        <p:spPr>
          <a:xfrm>
            <a:off x="4876800" y="168090"/>
            <a:ext cx="8686800" cy="264688"/>
          </a:xfrm>
          <a:prstGeom prst="rect">
            <a:avLst/>
          </a:prstGeom>
        </p:spPr>
        <p:txBody>
          <a:bodyPr vert="horz" wrap="square" lIns="0" tIns="18288" rIns="0" bIns="0"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5240" marR="0" lvl="0" indent="0" algn="l" defTabSz="1097280" rtl="0" eaLnBrk="1" fontAlgn="auto" latinLnBrk="0" hangingPunct="1">
              <a:lnSpc>
                <a:spcPct val="100000"/>
              </a:lnSpc>
              <a:spcBef>
                <a:spcPts val="144"/>
              </a:spcBef>
              <a:spcAft>
                <a:spcPts val="0"/>
              </a:spcAft>
              <a:buClrTx/>
              <a:buSzTx/>
              <a:buFontTx/>
              <a:buNone/>
              <a:tabLst/>
              <a:defRPr/>
            </a:pPr>
            <a:r>
              <a:rPr kumimoji="0" lang="en-IE" sz="1600" b="1" i="0" u="sng" strike="noStrike" kern="1200" cap="none" spc="0" normalizeH="0" baseline="0" noProof="0" dirty="0">
                <a:ln>
                  <a:noFill/>
                </a:ln>
                <a:solidFill>
                  <a:prstClr val="black"/>
                </a:solidFill>
                <a:effectLst/>
                <a:uLnTx/>
                <a:uFillTx/>
                <a:latin typeface="IBM Plex Sans" panose="020B0503050203000203" pitchFamily="34" charset="0"/>
                <a:ea typeface="+mn-ea"/>
                <a:cs typeface="+mn-cs"/>
              </a:rPr>
              <a:t>Focus</a:t>
            </a:r>
            <a:r>
              <a:rPr kumimoji="0" lang="en-IE" sz="1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 </a:t>
            </a:r>
            <a:r>
              <a:rPr kumimoji="0" lang="en-IE" sz="1600" b="1" i="0" u="none" strike="noStrike" kern="1200" cap="none" spc="0" normalizeH="0" baseline="0" noProof="0" dirty="0">
                <a:ln>
                  <a:noFill/>
                </a:ln>
                <a:solidFill>
                  <a:srgbClr val="FFC000"/>
                </a:solidFill>
                <a:effectLst/>
                <a:uLnTx/>
                <a:uFillTx/>
                <a:latin typeface="IBM Plex Sans" panose="020B0503050203000203" pitchFamily="34" charset="0"/>
                <a:ea typeface="+mn-ea"/>
                <a:cs typeface="+mn-cs"/>
              </a:rPr>
              <a:t>Amber</a:t>
            </a:r>
            <a:r>
              <a:rPr kumimoji="0" lang="en-IE" sz="16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 Outside typical range and should be noted /reviewed</a:t>
            </a:r>
            <a:endParaRPr kumimoji="0" lang="en-IE" sz="1400" b="0" i="0" u="none" strike="noStrike" kern="1200" cap="none" spc="-6" normalizeH="0" baseline="0" noProof="0" dirty="0">
              <a:ln>
                <a:noFill/>
              </a:ln>
              <a:solidFill>
                <a:prstClr val="black"/>
              </a:solidFill>
              <a:effectLst/>
              <a:uLnTx/>
              <a:uFillTx/>
              <a:latin typeface="IBM Plex Sans" panose="020B0503050203000203" pitchFamily="34" charset="0"/>
              <a:ea typeface="+mn-ea"/>
              <a:cs typeface="+mn-cs"/>
            </a:endParaRPr>
          </a:p>
        </p:txBody>
      </p:sp>
      <p:sp>
        <p:nvSpPr>
          <p:cNvPr id="5" name="object 6">
            <a:extLst>
              <a:ext uri="{FF2B5EF4-FFF2-40B4-BE49-F238E27FC236}">
                <a16:creationId xmlns:a16="http://schemas.microsoft.com/office/drawing/2014/main" id="{6E910A52-606B-4C5C-113D-B4B540662836}"/>
              </a:ext>
            </a:extLst>
          </p:cNvPr>
          <p:cNvSpPr txBox="1">
            <a:spLocks/>
          </p:cNvSpPr>
          <p:nvPr/>
        </p:nvSpPr>
        <p:spPr>
          <a:xfrm>
            <a:off x="10439400" y="7882134"/>
            <a:ext cx="2871216" cy="156966"/>
          </a:xfrm>
          <a:prstGeom prst="rect">
            <a:avLst/>
          </a:prstGeom>
        </p:spPr>
        <p:txBody>
          <a:bodyPr vert="horz" wrap="square" lIns="0" tIns="18288" rIns="0" bIns="0"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5240" marR="0" lvl="0" indent="0" algn="ctr" defTabSz="1097280" rtl="0" eaLnBrk="1" fontAlgn="auto" latinLnBrk="0" hangingPunct="1">
              <a:lnSpc>
                <a:spcPct val="100000"/>
              </a:lnSpc>
              <a:spcBef>
                <a:spcPts val="144"/>
              </a:spcBef>
              <a:spcAft>
                <a:spcPts val="0"/>
              </a:spcAft>
              <a:buClrTx/>
              <a:buSzTx/>
              <a:buFontTx/>
              <a:buNone/>
              <a:tabLst/>
              <a:defRPr/>
            </a:pPr>
            <a:r>
              <a:rPr kumimoji="0" lang="en-IE" sz="9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 2022 IBM Corporation | IBM </a:t>
            </a:r>
            <a:r>
              <a:rPr kumimoji="0" lang="en-IE" sz="900" b="0" i="0" u="none" strike="noStrike" kern="1200" cap="none" spc="-6" normalizeH="0" baseline="0" noProof="0" dirty="0">
                <a:ln>
                  <a:noFill/>
                </a:ln>
                <a:solidFill>
                  <a:prstClr val="black"/>
                </a:solidFill>
                <a:effectLst/>
                <a:uLnTx/>
                <a:uFillTx/>
                <a:latin typeface="IBM Plex Sans" panose="020B0503050203000203" pitchFamily="34" charset="0"/>
                <a:ea typeface="+mn-ea"/>
                <a:cs typeface="+mn-cs"/>
              </a:rPr>
              <a:t>Confidential</a:t>
            </a:r>
          </a:p>
        </p:txBody>
      </p:sp>
    </p:spTree>
    <p:extLst>
      <p:ext uri="{BB962C8B-B14F-4D97-AF65-F5344CB8AC3E}">
        <p14:creationId xmlns:p14="http://schemas.microsoft.com/office/powerpoint/2010/main" val="18779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B0BD7777-A41F-43D0-95EC-6DC9F7A503B3}"/>
              </a:ext>
            </a:extLst>
          </p:cNvPr>
          <p:cNvSpPr>
            <a:spLocks noGrp="1" noChangeArrowheads="1"/>
          </p:cNvSpPr>
          <p:nvPr>
            <p:ph type="title"/>
          </p:nvPr>
        </p:nvSpPr>
        <p:spPr/>
        <p:txBody>
          <a:bodyPr/>
          <a:lstStyle/>
          <a:p>
            <a:pPr eaLnBrk="1" hangingPunct="1"/>
            <a:r>
              <a:rPr lang="en-US" altLang="en-US" dirty="0"/>
              <a:t>I&amp;E per Contract Years</a:t>
            </a:r>
          </a:p>
        </p:txBody>
      </p:sp>
      <p:sp>
        <p:nvSpPr>
          <p:cNvPr id="2" name="Slide Number Placeholder 3">
            <a:extLst>
              <a:ext uri="{FF2B5EF4-FFF2-40B4-BE49-F238E27FC236}">
                <a16:creationId xmlns:a16="http://schemas.microsoft.com/office/drawing/2014/main" id="{757246B8-5270-7144-125B-560F576C2629}"/>
              </a:ext>
            </a:extLst>
          </p:cNvPr>
          <p:cNvSpPr txBox="1">
            <a:spLocks/>
          </p:cNvSpPr>
          <p:nvPr/>
        </p:nvSpPr>
        <p:spPr bwMode="black">
          <a:xfrm>
            <a:off x="381000" y="7924800"/>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rmAutofit fontScale="55000" lnSpcReduction="20000"/>
          </a:bodyPr>
          <a:lstStyle>
            <a:defPPr>
              <a:defRPr lang="en-US"/>
            </a:defPPr>
            <a:lvl1pPr marL="0" marR="0" indent="0" algn="l" defTabSz="1463040" rtl="0" eaLnBrk="1" fontAlgn="auto" latinLnBrk="0" hangingPunct="1">
              <a:lnSpc>
                <a:spcPct val="100000"/>
              </a:lnSpc>
              <a:spcBef>
                <a:spcPts val="0"/>
              </a:spcBef>
              <a:spcAft>
                <a:spcPts val="0"/>
              </a:spcAft>
              <a:buClrTx/>
              <a:buSzTx/>
              <a:buFont typeface="Arial"/>
              <a:buNone/>
              <a:tabLst/>
              <a:defRPr sz="800" b="0" i="0" kern="1200">
                <a:solidFill>
                  <a:schemeClr val="tx1"/>
                </a:solidFill>
                <a:latin typeface="+mn-lt"/>
                <a:ea typeface="+mn-ea"/>
                <a:cs typeface="Arial" panose="020B0604020202020204" pitchFamily="34" charset="0"/>
              </a:defRPr>
            </a:lvl1pPr>
            <a:lvl2pPr marL="457200" marR="0" indent="-219456" algn="l" defTabSz="1463040" rtl="0" eaLnBrk="0" fontAlgn="base" latinLnBrk="0" hangingPunct="0">
              <a:lnSpc>
                <a:spcPct val="100000"/>
              </a:lnSpc>
              <a:spcBef>
                <a:spcPct val="0"/>
              </a:spcBef>
              <a:spcAft>
                <a:spcPct val="0"/>
              </a:spcAft>
              <a:buClrTx/>
              <a:buSzPct val="80000"/>
              <a:buFont typeface="Arial"/>
              <a:buChar char="•"/>
              <a:tabLst/>
              <a:defRPr sz="1920" kern="1200">
                <a:solidFill>
                  <a:schemeClr val="tx1"/>
                </a:solidFill>
                <a:latin typeface="Calibri" panose="020F0502020204030204" pitchFamily="34" charset="0"/>
                <a:ea typeface="+mn-ea"/>
                <a:cs typeface="+mn-cs"/>
              </a:defRPr>
            </a:lvl2pPr>
            <a:lvl3pPr marL="914400" marR="0" indent="-219456" algn="l" defTabSz="1463040" rtl="0" eaLnBrk="0" fontAlgn="base" latinLnBrk="0" hangingPunct="0">
              <a:lnSpc>
                <a:spcPct val="100000"/>
              </a:lnSpc>
              <a:spcBef>
                <a:spcPct val="0"/>
              </a:spcBef>
              <a:spcAft>
                <a:spcPct val="0"/>
              </a:spcAft>
              <a:buClrTx/>
              <a:buSzTx/>
              <a:buFont typeface="Lucida Grande"/>
              <a:buChar char="–"/>
              <a:tabLst/>
              <a:defRPr sz="1920" kern="1200">
                <a:solidFill>
                  <a:schemeClr val="tx1"/>
                </a:solidFill>
                <a:latin typeface="Calibri" panose="020F0502020204030204" pitchFamily="34" charset="0"/>
                <a:ea typeface="+mn-ea"/>
                <a:cs typeface="+mn-cs"/>
              </a:defRPr>
            </a:lvl3pPr>
            <a:lvl4pPr marL="1371600" marR="0" indent="-219456" algn="l" defTabSz="1463040" rtl="0" eaLnBrk="0" fontAlgn="base" latinLnBrk="0" hangingPunct="0">
              <a:lnSpc>
                <a:spcPct val="100000"/>
              </a:lnSpc>
              <a:spcBef>
                <a:spcPct val="0"/>
              </a:spcBef>
              <a:spcAft>
                <a:spcPct val="0"/>
              </a:spcAft>
              <a:buClrTx/>
              <a:buSzPct val="80000"/>
              <a:buFont typeface="Arial"/>
              <a:buChar char="•"/>
              <a:tabLst/>
              <a:defRPr sz="1920" kern="1200">
                <a:solidFill>
                  <a:schemeClr val="tx1"/>
                </a:solidFill>
                <a:latin typeface="Calibri" panose="020F0502020204030204" pitchFamily="34" charset="0"/>
                <a:ea typeface="+mn-ea"/>
                <a:cs typeface="+mn-cs"/>
              </a:defRPr>
            </a:lvl4pPr>
            <a:lvl5pPr marL="1828800" marR="0" indent="-219456" algn="l" defTabSz="1463040" rtl="0" eaLnBrk="0" fontAlgn="base" latinLnBrk="0" hangingPunct="0">
              <a:lnSpc>
                <a:spcPct val="100000"/>
              </a:lnSpc>
              <a:spcBef>
                <a:spcPct val="0"/>
              </a:spcBef>
              <a:spcAft>
                <a:spcPct val="0"/>
              </a:spcAft>
              <a:buClrTx/>
              <a:buSzTx/>
              <a:buFont typeface="Arial" pitchFamily="34" charset="0"/>
              <a:buChar char="»"/>
              <a:tabLst/>
              <a:defRPr sz="1920"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1463040" rtl="0" eaLnBrk="1" fontAlgn="base" latinLnBrk="0" hangingPunct="1">
              <a:lnSpc>
                <a:spcPct val="100000"/>
              </a:lnSpc>
              <a:spcBef>
                <a:spcPct val="0"/>
              </a:spcBef>
              <a:spcAft>
                <a:spcPct val="0"/>
              </a:spcAft>
              <a:buClrTx/>
              <a:buSzTx/>
              <a:buFont typeface="Arial"/>
              <a:buNone/>
              <a:tabLst/>
              <a:defRPr/>
            </a:pPr>
            <a:fld id="{D8772C61-C337-4D20-BA89-7FED72E02AB9}" type="slidenum">
              <a:rPr kumimoji="0" lang="en-US" altLang="en-US" sz="1050" b="0" i="0" u="none" strike="noStrike" kern="1200" cap="none" spc="0" normalizeH="0" baseline="0" noProof="0" smtClean="0">
                <a:ln>
                  <a:noFill/>
                </a:ln>
                <a:solidFill>
                  <a:prstClr val="white"/>
                </a:solidFill>
                <a:effectLst/>
                <a:uLnTx/>
                <a:uFillTx/>
                <a:latin typeface="Calibri"/>
                <a:ea typeface="+mn-ea"/>
                <a:cs typeface="Arial" panose="020B0604020202020204" pitchFamily="34" charset="0"/>
              </a:rPr>
              <a:pPr marL="0" marR="0" lvl="0" indent="0" algn="l" defTabSz="1463040" rtl="0" eaLnBrk="1" fontAlgn="base" latinLnBrk="0" hangingPunct="1">
                <a:lnSpc>
                  <a:spcPct val="100000"/>
                </a:lnSpc>
                <a:spcBef>
                  <a:spcPct val="0"/>
                </a:spcBef>
                <a:spcAft>
                  <a:spcPct val="0"/>
                </a:spcAft>
                <a:buClrTx/>
                <a:buSzTx/>
                <a:buFont typeface="Arial"/>
                <a:buNone/>
                <a:tabLst/>
                <a:defRPr/>
              </a:pPr>
              <a:t>102</a:t>
            </a:fld>
            <a:endParaRPr kumimoji="0" lang="en-US" altLang="en-US" sz="10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object 6">
            <a:extLst>
              <a:ext uri="{FF2B5EF4-FFF2-40B4-BE49-F238E27FC236}">
                <a16:creationId xmlns:a16="http://schemas.microsoft.com/office/drawing/2014/main" id="{34CD13F3-1DB3-08BE-A9DB-6D8F5CBD62F8}"/>
              </a:ext>
            </a:extLst>
          </p:cNvPr>
          <p:cNvSpPr txBox="1">
            <a:spLocks/>
          </p:cNvSpPr>
          <p:nvPr/>
        </p:nvSpPr>
        <p:spPr>
          <a:xfrm>
            <a:off x="5879592" y="7924800"/>
            <a:ext cx="2871216" cy="156966"/>
          </a:xfrm>
          <a:prstGeom prst="rect">
            <a:avLst/>
          </a:prstGeom>
        </p:spPr>
        <p:txBody>
          <a:bodyPr vert="horz" wrap="square" lIns="0" tIns="18288" rIns="0" bIns="0"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5240" marR="0" lvl="0" indent="0" algn="ctr" defTabSz="1097280" rtl="0" eaLnBrk="1" fontAlgn="auto" latinLnBrk="0" hangingPunct="1">
              <a:lnSpc>
                <a:spcPct val="100000"/>
              </a:lnSpc>
              <a:spcBef>
                <a:spcPts val="144"/>
              </a:spcBef>
              <a:spcAft>
                <a:spcPts val="0"/>
              </a:spcAft>
              <a:buClrTx/>
              <a:buSzTx/>
              <a:buFontTx/>
              <a:buNone/>
              <a:tabLst/>
              <a:defRPr/>
            </a:pPr>
            <a:r>
              <a:rPr kumimoji="0" lang="en-IE" sz="9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 2022 IBM Corporation | IBM </a:t>
            </a:r>
            <a:r>
              <a:rPr kumimoji="0" lang="en-IE" sz="900" b="0" i="0" u="none" strike="noStrike" kern="1200" cap="none" spc="-6" normalizeH="0" baseline="0" noProof="0" dirty="0">
                <a:ln>
                  <a:noFill/>
                </a:ln>
                <a:solidFill>
                  <a:prstClr val="black"/>
                </a:solidFill>
                <a:effectLst/>
                <a:uLnTx/>
                <a:uFillTx/>
                <a:latin typeface="IBM Plex Sans" panose="020B0503050203000203" pitchFamily="34" charset="0"/>
                <a:ea typeface="+mn-ea"/>
                <a:cs typeface="+mn-cs"/>
              </a:rPr>
              <a:t>Confidential</a:t>
            </a:r>
          </a:p>
        </p:txBody>
      </p:sp>
      <p:pic>
        <p:nvPicPr>
          <p:cNvPr id="3" name="Picture 2">
            <a:extLst>
              <a:ext uri="{FF2B5EF4-FFF2-40B4-BE49-F238E27FC236}">
                <a16:creationId xmlns:a16="http://schemas.microsoft.com/office/drawing/2014/main" id="{B39D24A4-1AC4-2349-D1B1-8CCBBF9AB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16" y="1445508"/>
            <a:ext cx="13605781" cy="465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B0BD7777-A41F-43D0-95EC-6DC9F7A503B3}"/>
              </a:ext>
            </a:extLst>
          </p:cNvPr>
          <p:cNvSpPr>
            <a:spLocks noGrp="1" noChangeArrowheads="1"/>
          </p:cNvSpPr>
          <p:nvPr>
            <p:ph type="title"/>
          </p:nvPr>
        </p:nvSpPr>
        <p:spPr>
          <a:xfrm>
            <a:off x="533400" y="244265"/>
            <a:ext cx="13605781" cy="369332"/>
          </a:xfrm>
        </p:spPr>
        <p:txBody>
          <a:bodyPr/>
          <a:lstStyle/>
          <a:p>
            <a:pPr eaLnBrk="1" hangingPunct="1"/>
            <a:r>
              <a:rPr lang="en-US" altLang="en-US" dirty="0"/>
              <a:t>I&amp;E per Calendar Year</a:t>
            </a:r>
          </a:p>
        </p:txBody>
      </p:sp>
      <p:sp>
        <p:nvSpPr>
          <p:cNvPr id="2" name="Slide Number Placeholder 3">
            <a:extLst>
              <a:ext uri="{FF2B5EF4-FFF2-40B4-BE49-F238E27FC236}">
                <a16:creationId xmlns:a16="http://schemas.microsoft.com/office/drawing/2014/main" id="{0C964305-1EF1-DDA2-5D8D-236CF4A388F3}"/>
              </a:ext>
            </a:extLst>
          </p:cNvPr>
          <p:cNvSpPr txBox="1">
            <a:spLocks/>
          </p:cNvSpPr>
          <p:nvPr/>
        </p:nvSpPr>
        <p:spPr bwMode="black">
          <a:xfrm>
            <a:off x="381000" y="7924800"/>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rmAutofit fontScale="55000" lnSpcReduction="20000"/>
          </a:bodyPr>
          <a:lstStyle>
            <a:defPPr>
              <a:defRPr lang="en-US"/>
            </a:defPPr>
            <a:lvl1pPr marL="0" marR="0" indent="0" algn="l" defTabSz="1463040" rtl="0" eaLnBrk="1" fontAlgn="auto" latinLnBrk="0" hangingPunct="1">
              <a:lnSpc>
                <a:spcPct val="100000"/>
              </a:lnSpc>
              <a:spcBef>
                <a:spcPts val="0"/>
              </a:spcBef>
              <a:spcAft>
                <a:spcPts val="0"/>
              </a:spcAft>
              <a:buClrTx/>
              <a:buSzTx/>
              <a:buFont typeface="Arial"/>
              <a:buNone/>
              <a:tabLst/>
              <a:defRPr sz="800" b="0" i="0" kern="1200">
                <a:solidFill>
                  <a:schemeClr val="tx1"/>
                </a:solidFill>
                <a:latin typeface="+mn-lt"/>
                <a:ea typeface="+mn-ea"/>
                <a:cs typeface="Arial" panose="020B0604020202020204" pitchFamily="34" charset="0"/>
              </a:defRPr>
            </a:lvl1pPr>
            <a:lvl2pPr marL="457200" marR="0" indent="-219456" algn="l" defTabSz="1463040" rtl="0" eaLnBrk="0" fontAlgn="base" latinLnBrk="0" hangingPunct="0">
              <a:lnSpc>
                <a:spcPct val="100000"/>
              </a:lnSpc>
              <a:spcBef>
                <a:spcPct val="0"/>
              </a:spcBef>
              <a:spcAft>
                <a:spcPct val="0"/>
              </a:spcAft>
              <a:buClrTx/>
              <a:buSzPct val="80000"/>
              <a:buFont typeface="Arial"/>
              <a:buChar char="•"/>
              <a:tabLst/>
              <a:defRPr sz="1920" kern="1200">
                <a:solidFill>
                  <a:schemeClr val="tx1"/>
                </a:solidFill>
                <a:latin typeface="Calibri" panose="020F0502020204030204" pitchFamily="34" charset="0"/>
                <a:ea typeface="+mn-ea"/>
                <a:cs typeface="+mn-cs"/>
              </a:defRPr>
            </a:lvl2pPr>
            <a:lvl3pPr marL="914400" marR="0" indent="-219456" algn="l" defTabSz="1463040" rtl="0" eaLnBrk="0" fontAlgn="base" latinLnBrk="0" hangingPunct="0">
              <a:lnSpc>
                <a:spcPct val="100000"/>
              </a:lnSpc>
              <a:spcBef>
                <a:spcPct val="0"/>
              </a:spcBef>
              <a:spcAft>
                <a:spcPct val="0"/>
              </a:spcAft>
              <a:buClrTx/>
              <a:buSzTx/>
              <a:buFont typeface="Lucida Grande"/>
              <a:buChar char="–"/>
              <a:tabLst/>
              <a:defRPr sz="1920" kern="1200">
                <a:solidFill>
                  <a:schemeClr val="tx1"/>
                </a:solidFill>
                <a:latin typeface="Calibri" panose="020F0502020204030204" pitchFamily="34" charset="0"/>
                <a:ea typeface="+mn-ea"/>
                <a:cs typeface="+mn-cs"/>
              </a:defRPr>
            </a:lvl3pPr>
            <a:lvl4pPr marL="1371600" marR="0" indent="-219456" algn="l" defTabSz="1463040" rtl="0" eaLnBrk="0" fontAlgn="base" latinLnBrk="0" hangingPunct="0">
              <a:lnSpc>
                <a:spcPct val="100000"/>
              </a:lnSpc>
              <a:spcBef>
                <a:spcPct val="0"/>
              </a:spcBef>
              <a:spcAft>
                <a:spcPct val="0"/>
              </a:spcAft>
              <a:buClrTx/>
              <a:buSzPct val="80000"/>
              <a:buFont typeface="Arial"/>
              <a:buChar char="•"/>
              <a:tabLst/>
              <a:defRPr sz="1920" kern="1200">
                <a:solidFill>
                  <a:schemeClr val="tx1"/>
                </a:solidFill>
                <a:latin typeface="Calibri" panose="020F0502020204030204" pitchFamily="34" charset="0"/>
                <a:ea typeface="+mn-ea"/>
                <a:cs typeface="+mn-cs"/>
              </a:defRPr>
            </a:lvl4pPr>
            <a:lvl5pPr marL="1828800" marR="0" indent="-219456" algn="l" defTabSz="1463040" rtl="0" eaLnBrk="0" fontAlgn="base" latinLnBrk="0" hangingPunct="0">
              <a:lnSpc>
                <a:spcPct val="100000"/>
              </a:lnSpc>
              <a:spcBef>
                <a:spcPct val="0"/>
              </a:spcBef>
              <a:spcAft>
                <a:spcPct val="0"/>
              </a:spcAft>
              <a:buClrTx/>
              <a:buSzTx/>
              <a:buFont typeface="Arial" pitchFamily="34" charset="0"/>
              <a:buChar char="»"/>
              <a:tabLst/>
              <a:defRPr sz="1920"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1463040" rtl="0" eaLnBrk="1" fontAlgn="base" latinLnBrk="0" hangingPunct="1">
              <a:lnSpc>
                <a:spcPct val="100000"/>
              </a:lnSpc>
              <a:spcBef>
                <a:spcPct val="0"/>
              </a:spcBef>
              <a:spcAft>
                <a:spcPct val="0"/>
              </a:spcAft>
              <a:buClrTx/>
              <a:buSzTx/>
              <a:buFont typeface="Arial"/>
              <a:buNone/>
              <a:tabLst/>
              <a:defRPr/>
            </a:pPr>
            <a:fld id="{D8772C61-C337-4D20-BA89-7FED72E02AB9}" type="slidenum">
              <a:rPr kumimoji="0" lang="en-US" altLang="en-US" sz="1050" b="0" i="0" u="none" strike="noStrike" kern="1200" cap="none" spc="0" normalizeH="0" baseline="0" noProof="0" smtClean="0">
                <a:ln>
                  <a:noFill/>
                </a:ln>
                <a:solidFill>
                  <a:prstClr val="white"/>
                </a:solidFill>
                <a:effectLst/>
                <a:uLnTx/>
                <a:uFillTx/>
                <a:latin typeface="Calibri"/>
                <a:ea typeface="+mn-ea"/>
                <a:cs typeface="Arial" panose="020B0604020202020204" pitchFamily="34" charset="0"/>
              </a:rPr>
              <a:pPr marL="0" marR="0" lvl="0" indent="0" algn="l" defTabSz="1463040" rtl="0" eaLnBrk="1" fontAlgn="base" latinLnBrk="0" hangingPunct="1">
                <a:lnSpc>
                  <a:spcPct val="100000"/>
                </a:lnSpc>
                <a:spcBef>
                  <a:spcPct val="0"/>
                </a:spcBef>
                <a:spcAft>
                  <a:spcPct val="0"/>
                </a:spcAft>
                <a:buClrTx/>
                <a:buSzTx/>
                <a:buFont typeface="Arial"/>
                <a:buNone/>
                <a:tabLst/>
                <a:defRPr/>
              </a:pPr>
              <a:t>103</a:t>
            </a:fld>
            <a:endParaRPr kumimoji="0" lang="en-US" altLang="en-US" sz="10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object 6">
            <a:extLst>
              <a:ext uri="{FF2B5EF4-FFF2-40B4-BE49-F238E27FC236}">
                <a16:creationId xmlns:a16="http://schemas.microsoft.com/office/drawing/2014/main" id="{18F85A80-7D38-1CB3-DDF0-7387E644E1E0}"/>
              </a:ext>
            </a:extLst>
          </p:cNvPr>
          <p:cNvSpPr txBox="1">
            <a:spLocks/>
          </p:cNvSpPr>
          <p:nvPr/>
        </p:nvSpPr>
        <p:spPr>
          <a:xfrm>
            <a:off x="5879592" y="7924800"/>
            <a:ext cx="2871216" cy="156966"/>
          </a:xfrm>
          <a:prstGeom prst="rect">
            <a:avLst/>
          </a:prstGeom>
        </p:spPr>
        <p:txBody>
          <a:bodyPr vert="horz" wrap="square" lIns="0" tIns="18288" rIns="0" bIns="0"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5240" marR="0" lvl="0" indent="0" algn="ctr" defTabSz="1097280" rtl="0" eaLnBrk="1" fontAlgn="auto" latinLnBrk="0" hangingPunct="1">
              <a:lnSpc>
                <a:spcPct val="100000"/>
              </a:lnSpc>
              <a:spcBef>
                <a:spcPts val="144"/>
              </a:spcBef>
              <a:spcAft>
                <a:spcPts val="0"/>
              </a:spcAft>
              <a:buClrTx/>
              <a:buSzTx/>
              <a:buFontTx/>
              <a:buNone/>
              <a:tabLst/>
              <a:defRPr/>
            </a:pPr>
            <a:r>
              <a:rPr kumimoji="0" lang="en-IE" sz="9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 2022 IBM Corporation | IBM </a:t>
            </a:r>
            <a:r>
              <a:rPr kumimoji="0" lang="en-IE" sz="900" b="0" i="0" u="none" strike="noStrike" kern="1200" cap="none" spc="-6" normalizeH="0" baseline="0" noProof="0" dirty="0">
                <a:ln>
                  <a:noFill/>
                </a:ln>
                <a:solidFill>
                  <a:prstClr val="black"/>
                </a:solidFill>
                <a:effectLst/>
                <a:uLnTx/>
                <a:uFillTx/>
                <a:latin typeface="IBM Plex Sans" panose="020B0503050203000203" pitchFamily="34" charset="0"/>
                <a:ea typeface="+mn-ea"/>
                <a:cs typeface="+mn-cs"/>
              </a:rPr>
              <a:t>Confidential</a:t>
            </a:r>
          </a:p>
        </p:txBody>
      </p:sp>
      <p:pic>
        <p:nvPicPr>
          <p:cNvPr id="4" name="Picture 1">
            <a:extLst>
              <a:ext uri="{FF2B5EF4-FFF2-40B4-BE49-F238E27FC236}">
                <a16:creationId xmlns:a16="http://schemas.microsoft.com/office/drawing/2014/main" id="{7F151421-04EC-51EB-718E-916D4D5E2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00100"/>
            <a:ext cx="12875339"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B65E76D4-1FC3-7990-5BEA-4909C216AF1C}"/>
              </a:ext>
            </a:extLst>
          </p:cNvPr>
          <p:cNvPicPr>
            <a:picLocks noChangeAspect="1"/>
          </p:cNvPicPr>
          <p:nvPr/>
        </p:nvPicPr>
        <p:blipFill>
          <a:blip r:embed="rId4"/>
          <a:stretch>
            <a:fillRect/>
          </a:stretch>
        </p:blipFill>
        <p:spPr>
          <a:xfrm>
            <a:off x="13033344" y="2590800"/>
            <a:ext cx="1105837" cy="4927765"/>
          </a:xfrm>
          <a:prstGeom prst="rect">
            <a:avLst/>
          </a:prstGeom>
        </p:spPr>
      </p:pic>
    </p:spTree>
    <p:extLst>
      <p:ext uri="{BB962C8B-B14F-4D97-AF65-F5344CB8AC3E}">
        <p14:creationId xmlns:p14="http://schemas.microsoft.com/office/powerpoint/2010/main" val="25736192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F71869D0-4331-4DB4-84C9-5F513050EB75}"/>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defRPr>
            </a:lvl1pPr>
            <a:lvl2pPr marL="891540" indent="-342900">
              <a:defRPr>
                <a:solidFill>
                  <a:schemeClr val="tx1"/>
                </a:solidFill>
                <a:latin typeface="Calibri" panose="020F0502020204030204" pitchFamily="34" charset="0"/>
              </a:defRPr>
            </a:lvl2pPr>
            <a:lvl3pPr marL="1371600" indent="-274320">
              <a:defRPr>
                <a:solidFill>
                  <a:schemeClr val="tx1"/>
                </a:solidFill>
                <a:latin typeface="Calibri" panose="020F0502020204030204" pitchFamily="34" charset="0"/>
              </a:defRPr>
            </a:lvl3pPr>
            <a:lvl4pPr marL="1920240" indent="-274320">
              <a:defRPr>
                <a:solidFill>
                  <a:schemeClr val="tx1"/>
                </a:solidFill>
                <a:latin typeface="Calibri" panose="020F0502020204030204" pitchFamily="34" charset="0"/>
              </a:defRPr>
            </a:lvl4pPr>
            <a:lvl5pPr marL="2468880" indent="-274320">
              <a:defRPr>
                <a:solidFill>
                  <a:schemeClr val="tx1"/>
                </a:solidFill>
                <a:latin typeface="Calibri" panose="020F0502020204030204" pitchFamily="34" charset="0"/>
              </a:defRPr>
            </a:lvl5pPr>
            <a:lvl6pPr marL="3017520" indent="-274320" fontAlgn="base">
              <a:spcBef>
                <a:spcPct val="0"/>
              </a:spcBef>
              <a:spcAft>
                <a:spcPct val="0"/>
              </a:spcAft>
              <a:defRPr>
                <a:solidFill>
                  <a:schemeClr val="tx1"/>
                </a:solidFill>
                <a:latin typeface="Calibri" panose="020F0502020204030204" pitchFamily="34" charset="0"/>
              </a:defRPr>
            </a:lvl6pPr>
            <a:lvl7pPr marL="3566160" indent="-274320" fontAlgn="base">
              <a:spcBef>
                <a:spcPct val="0"/>
              </a:spcBef>
              <a:spcAft>
                <a:spcPct val="0"/>
              </a:spcAft>
              <a:defRPr>
                <a:solidFill>
                  <a:schemeClr val="tx1"/>
                </a:solidFill>
                <a:latin typeface="Calibri" panose="020F0502020204030204" pitchFamily="34" charset="0"/>
              </a:defRPr>
            </a:lvl7pPr>
            <a:lvl8pPr marL="4114800" indent="-274320" fontAlgn="base">
              <a:spcBef>
                <a:spcPct val="0"/>
              </a:spcBef>
              <a:spcAft>
                <a:spcPct val="0"/>
              </a:spcAft>
              <a:defRPr>
                <a:solidFill>
                  <a:schemeClr val="tx1"/>
                </a:solidFill>
                <a:latin typeface="Calibri" panose="020F0502020204030204" pitchFamily="34" charset="0"/>
              </a:defRPr>
            </a:lvl8pPr>
            <a:lvl9pPr marL="4663440" indent="-274320" fontAlgn="base">
              <a:spcBef>
                <a:spcPct val="0"/>
              </a:spcBef>
              <a:spcAft>
                <a:spcPct val="0"/>
              </a:spcAft>
              <a:defRPr>
                <a:solidFill>
                  <a:schemeClr val="tx1"/>
                </a:solidFill>
                <a:latin typeface="Calibri" panose="020F0502020204030204" pitchFamily="34" charset="0"/>
              </a:defRPr>
            </a:lvl9pPr>
          </a:lstStyle>
          <a:p>
            <a:pPr marL="0" marR="0" lvl="0" indent="0" algn="l" defTabSz="1097280" rtl="0" eaLnBrk="1" fontAlgn="base" latinLnBrk="0" hangingPunct="1">
              <a:lnSpc>
                <a:spcPct val="100000"/>
              </a:lnSpc>
              <a:spcBef>
                <a:spcPct val="0"/>
              </a:spcBef>
              <a:spcAft>
                <a:spcPct val="0"/>
              </a:spcAft>
              <a:buClrTx/>
              <a:buSzTx/>
              <a:buFontTx/>
              <a:buNone/>
              <a:tabLst/>
              <a:defRPr/>
            </a:pPr>
            <a:fld id="{252F230F-F109-43E8-9276-03F55491E253}" type="slidenum">
              <a:rPr kumimoji="0" lang="en-US" altLang="en-US" sz="960" b="0" i="0" u="none" strike="noStrike" kern="1200" cap="none" spc="0" normalizeH="0" baseline="0" noProof="0" smtClean="0">
                <a:ln>
                  <a:noFill/>
                </a:ln>
                <a:solidFill>
                  <a:srgbClr val="000000"/>
                </a:solidFill>
                <a:effectLst/>
                <a:uLnTx/>
                <a:uFillTx/>
                <a:latin typeface="Arial" panose="020B0604020202020204" pitchFamily="34" charset="0"/>
                <a:ea typeface="+mn-ea"/>
              </a:rPr>
              <a:pPr marL="0" marR="0" lvl="0" indent="0" algn="l" defTabSz="1097280" rtl="0" eaLnBrk="1" fontAlgn="base" latinLnBrk="0" hangingPunct="1">
                <a:lnSpc>
                  <a:spcPct val="100000"/>
                </a:lnSpc>
                <a:spcBef>
                  <a:spcPct val="0"/>
                </a:spcBef>
                <a:spcAft>
                  <a:spcPct val="0"/>
                </a:spcAft>
                <a:buClrTx/>
                <a:buSzTx/>
                <a:buFontTx/>
                <a:buNone/>
                <a:tabLst/>
                <a:defRPr/>
              </a:pPr>
              <a:t>104</a:t>
            </a:fld>
            <a:endParaRPr kumimoji="0" lang="en-US" altLang="en-US" sz="960" b="0" i="0" u="none" strike="noStrike" kern="1200" cap="none" spc="0" normalizeH="0" baseline="0" noProof="0">
              <a:ln>
                <a:noFill/>
              </a:ln>
              <a:solidFill>
                <a:srgbClr val="000000"/>
              </a:solidFill>
              <a:effectLst/>
              <a:uLnTx/>
              <a:uFillTx/>
              <a:latin typeface="Arial" panose="020B0604020202020204" pitchFamily="34" charset="0"/>
              <a:ea typeface="+mn-ea"/>
            </a:endParaRPr>
          </a:p>
        </p:txBody>
      </p:sp>
      <p:sp>
        <p:nvSpPr>
          <p:cNvPr id="15363" name="Rectangle 2">
            <a:extLst>
              <a:ext uri="{FF2B5EF4-FFF2-40B4-BE49-F238E27FC236}">
                <a16:creationId xmlns:a16="http://schemas.microsoft.com/office/drawing/2014/main" id="{5D3B8D5B-F36A-4089-88F6-41AD2C86924D}"/>
              </a:ext>
            </a:extLst>
          </p:cNvPr>
          <p:cNvSpPr>
            <a:spLocks noGrp="1" noChangeArrowheads="1"/>
          </p:cNvSpPr>
          <p:nvPr>
            <p:ph type="title"/>
          </p:nvPr>
        </p:nvSpPr>
        <p:spPr>
          <a:xfrm>
            <a:off x="502920" y="378023"/>
            <a:ext cx="13898880" cy="307777"/>
          </a:xfrm>
        </p:spPr>
        <p:txBody>
          <a:bodyPr/>
          <a:lstStyle/>
          <a:p>
            <a:pPr eaLnBrk="1" hangingPunct="1"/>
            <a:r>
              <a:rPr lang="en-US" altLang="en-US" dirty="0"/>
              <a:t>Summary by service line</a:t>
            </a:r>
            <a:endParaRPr lang="en-US" altLang="en-US" dirty="0">
              <a:solidFill>
                <a:srgbClr val="FF0000"/>
              </a:solidFill>
            </a:endParaRPr>
          </a:p>
        </p:txBody>
      </p:sp>
      <p:sp>
        <p:nvSpPr>
          <p:cNvPr id="2" name="Slide Number Placeholder 3">
            <a:extLst>
              <a:ext uri="{FF2B5EF4-FFF2-40B4-BE49-F238E27FC236}">
                <a16:creationId xmlns:a16="http://schemas.microsoft.com/office/drawing/2014/main" id="{935F892C-78CF-DDD5-2F02-B8EBC6B152CD}"/>
              </a:ext>
            </a:extLst>
          </p:cNvPr>
          <p:cNvSpPr txBox="1">
            <a:spLocks/>
          </p:cNvSpPr>
          <p:nvPr/>
        </p:nvSpPr>
        <p:spPr bwMode="black">
          <a:xfrm>
            <a:off x="381000" y="7924800"/>
            <a:ext cx="3048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normAutofit fontScale="55000" lnSpcReduction="20000"/>
          </a:bodyPr>
          <a:lstStyle>
            <a:defPPr>
              <a:defRPr lang="en-US"/>
            </a:defPPr>
            <a:lvl1pPr marL="0" marR="0" indent="0" algn="l" defTabSz="1463040" rtl="0" eaLnBrk="1" fontAlgn="auto" latinLnBrk="0" hangingPunct="1">
              <a:lnSpc>
                <a:spcPct val="100000"/>
              </a:lnSpc>
              <a:spcBef>
                <a:spcPts val="0"/>
              </a:spcBef>
              <a:spcAft>
                <a:spcPts val="0"/>
              </a:spcAft>
              <a:buClrTx/>
              <a:buSzTx/>
              <a:buFont typeface="Arial"/>
              <a:buNone/>
              <a:tabLst/>
              <a:defRPr sz="800" b="0" i="0" kern="1200">
                <a:solidFill>
                  <a:schemeClr val="tx1"/>
                </a:solidFill>
                <a:latin typeface="+mn-lt"/>
                <a:ea typeface="+mn-ea"/>
                <a:cs typeface="Arial" panose="020B0604020202020204" pitchFamily="34" charset="0"/>
              </a:defRPr>
            </a:lvl1pPr>
            <a:lvl2pPr marL="457200" marR="0" indent="-219456" algn="l" defTabSz="1463040" rtl="0" eaLnBrk="0" fontAlgn="base" latinLnBrk="0" hangingPunct="0">
              <a:lnSpc>
                <a:spcPct val="100000"/>
              </a:lnSpc>
              <a:spcBef>
                <a:spcPct val="0"/>
              </a:spcBef>
              <a:spcAft>
                <a:spcPct val="0"/>
              </a:spcAft>
              <a:buClrTx/>
              <a:buSzPct val="80000"/>
              <a:buFont typeface="Arial"/>
              <a:buChar char="•"/>
              <a:tabLst/>
              <a:defRPr sz="1920" kern="1200">
                <a:solidFill>
                  <a:schemeClr val="tx1"/>
                </a:solidFill>
                <a:latin typeface="Calibri" panose="020F0502020204030204" pitchFamily="34" charset="0"/>
                <a:ea typeface="+mn-ea"/>
                <a:cs typeface="+mn-cs"/>
              </a:defRPr>
            </a:lvl2pPr>
            <a:lvl3pPr marL="914400" marR="0" indent="-219456" algn="l" defTabSz="1463040" rtl="0" eaLnBrk="0" fontAlgn="base" latinLnBrk="0" hangingPunct="0">
              <a:lnSpc>
                <a:spcPct val="100000"/>
              </a:lnSpc>
              <a:spcBef>
                <a:spcPct val="0"/>
              </a:spcBef>
              <a:spcAft>
                <a:spcPct val="0"/>
              </a:spcAft>
              <a:buClrTx/>
              <a:buSzTx/>
              <a:buFont typeface="Lucida Grande"/>
              <a:buChar char="–"/>
              <a:tabLst/>
              <a:defRPr sz="1920" kern="1200">
                <a:solidFill>
                  <a:schemeClr val="tx1"/>
                </a:solidFill>
                <a:latin typeface="Calibri" panose="020F0502020204030204" pitchFamily="34" charset="0"/>
                <a:ea typeface="+mn-ea"/>
                <a:cs typeface="+mn-cs"/>
              </a:defRPr>
            </a:lvl3pPr>
            <a:lvl4pPr marL="1371600" marR="0" indent="-219456" algn="l" defTabSz="1463040" rtl="0" eaLnBrk="0" fontAlgn="base" latinLnBrk="0" hangingPunct="0">
              <a:lnSpc>
                <a:spcPct val="100000"/>
              </a:lnSpc>
              <a:spcBef>
                <a:spcPct val="0"/>
              </a:spcBef>
              <a:spcAft>
                <a:spcPct val="0"/>
              </a:spcAft>
              <a:buClrTx/>
              <a:buSzPct val="80000"/>
              <a:buFont typeface="Arial"/>
              <a:buChar char="•"/>
              <a:tabLst/>
              <a:defRPr sz="1920" kern="1200">
                <a:solidFill>
                  <a:schemeClr val="tx1"/>
                </a:solidFill>
                <a:latin typeface="Calibri" panose="020F0502020204030204" pitchFamily="34" charset="0"/>
                <a:ea typeface="+mn-ea"/>
                <a:cs typeface="+mn-cs"/>
              </a:defRPr>
            </a:lvl4pPr>
            <a:lvl5pPr marL="1828800" marR="0" indent="-219456" algn="l" defTabSz="1463040" rtl="0" eaLnBrk="0" fontAlgn="base" latinLnBrk="0" hangingPunct="0">
              <a:lnSpc>
                <a:spcPct val="100000"/>
              </a:lnSpc>
              <a:spcBef>
                <a:spcPct val="0"/>
              </a:spcBef>
              <a:spcAft>
                <a:spcPct val="0"/>
              </a:spcAft>
              <a:buClrTx/>
              <a:buSzTx/>
              <a:buFont typeface="Arial" pitchFamily="34" charset="0"/>
              <a:buChar char="»"/>
              <a:tabLst/>
              <a:defRPr sz="1920"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l" defTabSz="1463040" rtl="0" eaLnBrk="1" fontAlgn="base" latinLnBrk="0" hangingPunct="1">
              <a:lnSpc>
                <a:spcPct val="100000"/>
              </a:lnSpc>
              <a:spcBef>
                <a:spcPct val="0"/>
              </a:spcBef>
              <a:spcAft>
                <a:spcPct val="0"/>
              </a:spcAft>
              <a:buClrTx/>
              <a:buSzTx/>
              <a:buFont typeface="Arial"/>
              <a:buNone/>
              <a:tabLst/>
              <a:defRPr/>
            </a:pPr>
            <a:fld id="{D8772C61-C337-4D20-BA89-7FED72E02AB9}" type="slidenum">
              <a:rPr kumimoji="0" lang="en-US" altLang="en-US" sz="1050" b="0" i="0" u="none" strike="noStrike" kern="1200" cap="none" spc="0" normalizeH="0" baseline="0" noProof="0" smtClean="0">
                <a:ln>
                  <a:noFill/>
                </a:ln>
                <a:solidFill>
                  <a:prstClr val="white"/>
                </a:solidFill>
                <a:effectLst/>
                <a:uLnTx/>
                <a:uFillTx/>
                <a:latin typeface="Calibri"/>
                <a:ea typeface="+mn-ea"/>
                <a:cs typeface="Arial" panose="020B0604020202020204" pitchFamily="34" charset="0"/>
              </a:rPr>
              <a:pPr marL="0" marR="0" lvl="0" indent="0" algn="l" defTabSz="1463040" rtl="0" eaLnBrk="1" fontAlgn="base" latinLnBrk="0" hangingPunct="1">
                <a:lnSpc>
                  <a:spcPct val="100000"/>
                </a:lnSpc>
                <a:spcBef>
                  <a:spcPct val="0"/>
                </a:spcBef>
                <a:spcAft>
                  <a:spcPct val="0"/>
                </a:spcAft>
                <a:buClrTx/>
                <a:buSzTx/>
                <a:buFont typeface="Arial"/>
                <a:buNone/>
                <a:tabLst/>
                <a:defRPr/>
              </a:pPr>
              <a:t>104</a:t>
            </a:fld>
            <a:endParaRPr kumimoji="0" lang="en-US" altLang="en-US" sz="105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object 6">
            <a:extLst>
              <a:ext uri="{FF2B5EF4-FFF2-40B4-BE49-F238E27FC236}">
                <a16:creationId xmlns:a16="http://schemas.microsoft.com/office/drawing/2014/main" id="{CCF6D0E3-8EBB-F311-0BF0-7307733418BD}"/>
              </a:ext>
            </a:extLst>
          </p:cNvPr>
          <p:cNvSpPr txBox="1">
            <a:spLocks/>
          </p:cNvSpPr>
          <p:nvPr/>
        </p:nvSpPr>
        <p:spPr>
          <a:xfrm>
            <a:off x="5879592" y="7924800"/>
            <a:ext cx="2871216" cy="156966"/>
          </a:xfrm>
          <a:prstGeom prst="rect">
            <a:avLst/>
          </a:prstGeom>
        </p:spPr>
        <p:txBody>
          <a:bodyPr vert="horz" wrap="square" lIns="0" tIns="18288" rIns="0" bIns="0"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5240" marR="0" lvl="0" indent="0" algn="ctr" defTabSz="1097280" rtl="0" eaLnBrk="1" fontAlgn="auto" latinLnBrk="0" hangingPunct="1">
              <a:lnSpc>
                <a:spcPct val="100000"/>
              </a:lnSpc>
              <a:spcBef>
                <a:spcPts val="144"/>
              </a:spcBef>
              <a:spcAft>
                <a:spcPts val="0"/>
              </a:spcAft>
              <a:buClrTx/>
              <a:buSzTx/>
              <a:buFontTx/>
              <a:buNone/>
              <a:tabLst/>
              <a:defRPr/>
            </a:pPr>
            <a:r>
              <a:rPr kumimoji="0" lang="en-IE" sz="9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 2022 IBM Corporation | IBM </a:t>
            </a:r>
            <a:r>
              <a:rPr kumimoji="0" lang="en-IE" sz="900" b="0" i="0" u="none" strike="noStrike" kern="1200" cap="none" spc="-6" normalizeH="0" baseline="0" noProof="0" dirty="0">
                <a:ln>
                  <a:noFill/>
                </a:ln>
                <a:solidFill>
                  <a:prstClr val="black"/>
                </a:solidFill>
                <a:effectLst/>
                <a:uLnTx/>
                <a:uFillTx/>
                <a:latin typeface="IBM Plex Sans" panose="020B0503050203000203" pitchFamily="34" charset="0"/>
                <a:ea typeface="+mn-ea"/>
                <a:cs typeface="+mn-cs"/>
              </a:rPr>
              <a:t>Confidential</a:t>
            </a:r>
          </a:p>
        </p:txBody>
      </p:sp>
      <p:pic>
        <p:nvPicPr>
          <p:cNvPr id="4" name="Picture 1">
            <a:extLst>
              <a:ext uri="{FF2B5EF4-FFF2-40B4-BE49-F238E27FC236}">
                <a16:creationId xmlns:a16="http://schemas.microsoft.com/office/drawing/2014/main" id="{1718CD9D-72F9-D622-AEF6-FC9E7F355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88" y="914400"/>
            <a:ext cx="13883849"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bg>
      <p:bgPr>
        <a:solidFill>
          <a:srgbClr val="054ADA"/>
        </a:solidFill>
        <a:effectLst/>
      </p:bgPr>
    </p:bg>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13ED909B-0510-F141-9792-F4F9B29C0C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35995" y="3723118"/>
            <a:ext cx="1958410" cy="783364"/>
          </a:xfrm>
          <a:prstGeom prst="rect">
            <a:avLst/>
          </a:prstGeom>
        </p:spPr>
      </p:pic>
      <p:sp>
        <p:nvSpPr>
          <p:cNvPr id="2" name="Date Placeholder 1">
            <a:extLst>
              <a:ext uri="{FF2B5EF4-FFF2-40B4-BE49-F238E27FC236}">
                <a16:creationId xmlns:a16="http://schemas.microsoft.com/office/drawing/2014/main" id="{8C8F9223-D628-42A4-800E-87A7DAF93570}"/>
              </a:ext>
            </a:extLst>
          </p:cNvPr>
          <p:cNvSpPr>
            <a:spLocks noGrp="1"/>
          </p:cNvSpPr>
          <p:nvPr>
            <p:ph type="dt" sz="half" idx="6"/>
          </p:nvPr>
        </p:nvSpPr>
        <p:spPr/>
        <p:txBody>
          <a:bodyPr/>
          <a:lstStyle/>
          <a:p>
            <a:pPr marL="15240">
              <a:spcBef>
                <a:spcPts val="144"/>
              </a:spcBef>
            </a:pPr>
            <a:r>
              <a:rPr lang="en-US" spc="-12"/>
              <a:t>Template - 2022 Edition, Version 3.2</a:t>
            </a:r>
            <a:endParaRPr lang="en-GB" dirty="0"/>
          </a:p>
        </p:txBody>
      </p:sp>
      <p:sp>
        <p:nvSpPr>
          <p:cNvPr id="3" name="Footer Placeholder 2">
            <a:extLst>
              <a:ext uri="{FF2B5EF4-FFF2-40B4-BE49-F238E27FC236}">
                <a16:creationId xmlns:a16="http://schemas.microsoft.com/office/drawing/2014/main" id="{451F9013-1B41-42B1-AFCD-7C5F8975D633}"/>
              </a:ext>
            </a:extLst>
          </p:cNvPr>
          <p:cNvSpPr>
            <a:spLocks noGrp="1"/>
          </p:cNvSpPr>
          <p:nvPr>
            <p:ph type="ftr" sz="quarter" idx="5"/>
          </p:nvPr>
        </p:nvSpPr>
        <p:spPr/>
        <p:txBody>
          <a:bodyPr/>
          <a:lstStyle/>
          <a:p>
            <a:pPr marL="15240">
              <a:spcBef>
                <a:spcPts val="144"/>
              </a:spcBef>
            </a:pPr>
            <a:r>
              <a:rPr lang="en-US" dirty="0"/>
              <a:t>© 2021 IBM Corporation | IBM Confidential</a:t>
            </a:r>
            <a:endParaRPr lang="en-GB" spc="-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2B5E7A-D955-3375-41DC-DDA76AF5EFAA}"/>
              </a:ext>
            </a:extLst>
          </p:cNvPr>
          <p:cNvSpPr>
            <a:spLocks noGrp="1"/>
          </p:cNvSpPr>
          <p:nvPr>
            <p:ph type="ftr" sz="quarter" idx="10"/>
          </p:nvPr>
        </p:nvSpPr>
        <p:spPr/>
        <p:txBody>
          <a:bodyPr/>
          <a:lstStyle/>
          <a:p>
            <a:r>
              <a:rPr lang="en-US"/>
              <a:t>IBM Consulting / © 2022 IBM Corporation</a:t>
            </a:r>
            <a:endParaRPr lang="en-US" dirty="0"/>
          </a:p>
        </p:txBody>
      </p:sp>
      <p:sp>
        <p:nvSpPr>
          <p:cNvPr id="5" name="Slide Number Placeholder 4">
            <a:extLst>
              <a:ext uri="{FF2B5EF4-FFF2-40B4-BE49-F238E27FC236}">
                <a16:creationId xmlns:a16="http://schemas.microsoft.com/office/drawing/2014/main" id="{C932B054-A7F4-F49D-1176-F0FFFB64C8AA}"/>
              </a:ext>
            </a:extLst>
          </p:cNvPr>
          <p:cNvSpPr>
            <a:spLocks noGrp="1"/>
          </p:cNvSpPr>
          <p:nvPr>
            <p:ph type="sldNum" sz="quarter" idx="11"/>
          </p:nvPr>
        </p:nvSpPr>
        <p:spPr/>
        <p:txBody>
          <a:bodyPr/>
          <a:lstStyle/>
          <a:p>
            <a:fld id="{59395FB3-9C97-154F-86B2-7E381B951268}" type="slidenum">
              <a:rPr lang="en-US" smtClean="0"/>
              <a:pPr/>
              <a:t>10</a:t>
            </a:fld>
            <a:endParaRPr lang="en-US" dirty="0"/>
          </a:p>
        </p:txBody>
      </p:sp>
      <p:pic>
        <p:nvPicPr>
          <p:cNvPr id="6" name="Picture 5">
            <a:extLst>
              <a:ext uri="{FF2B5EF4-FFF2-40B4-BE49-F238E27FC236}">
                <a16:creationId xmlns:a16="http://schemas.microsoft.com/office/drawing/2014/main" id="{98F1D472-DD70-1A85-D417-B527776D5A81}"/>
              </a:ext>
            </a:extLst>
          </p:cNvPr>
          <p:cNvPicPr>
            <a:picLocks noChangeAspect="1"/>
          </p:cNvPicPr>
          <p:nvPr/>
        </p:nvPicPr>
        <p:blipFill>
          <a:blip r:embed="rId2"/>
          <a:stretch>
            <a:fillRect/>
          </a:stretch>
        </p:blipFill>
        <p:spPr>
          <a:xfrm>
            <a:off x="4465987" y="1891178"/>
            <a:ext cx="9687555" cy="4938754"/>
          </a:xfrm>
          <a:prstGeom prst="rect">
            <a:avLst/>
          </a:prstGeom>
        </p:spPr>
      </p:pic>
      <p:sp>
        <p:nvSpPr>
          <p:cNvPr id="7" name="Titel 1">
            <a:extLst>
              <a:ext uri="{FF2B5EF4-FFF2-40B4-BE49-F238E27FC236}">
                <a16:creationId xmlns:a16="http://schemas.microsoft.com/office/drawing/2014/main" id="{D4861437-7DD2-FECF-6DB7-EC2B27BF13BA}"/>
              </a:ext>
            </a:extLst>
          </p:cNvPr>
          <p:cNvSpPr>
            <a:spLocks noGrp="1"/>
          </p:cNvSpPr>
          <p:nvPr>
            <p:ph type="title"/>
          </p:nvPr>
        </p:nvSpPr>
        <p:spPr>
          <a:xfrm>
            <a:off x="339574" y="307239"/>
            <a:ext cx="13509422" cy="552869"/>
          </a:xfrm>
        </p:spPr>
        <p:txBody>
          <a:bodyPr/>
          <a:lstStyle/>
          <a:p>
            <a:pPr defTabSz="1097573" fontAlgn="auto">
              <a:lnSpc>
                <a:spcPct val="100000"/>
              </a:lnSpc>
              <a:spcBef>
                <a:spcPts val="0"/>
              </a:spcBef>
              <a:spcAft>
                <a:spcPts val="0"/>
              </a:spcAft>
              <a:defRPr/>
            </a:pPr>
            <a:r>
              <a:rPr lang="de-DE" sz="2880" b="1" kern="1200" dirty="0" err="1"/>
              <a:t>EnergyIP</a:t>
            </a:r>
            <a:r>
              <a:rPr lang="de-DE" sz="2880" b="1" kern="1200" dirty="0"/>
              <a:t> MDMS </a:t>
            </a:r>
            <a:r>
              <a:rPr lang="de-DE" sz="2880" b="1" kern="1200" dirty="0" err="1"/>
              <a:t>complies</a:t>
            </a:r>
            <a:r>
              <a:rPr lang="de-DE" sz="2880" b="1" kern="1200" dirty="0"/>
              <a:t> </a:t>
            </a:r>
            <a:r>
              <a:rPr lang="de-DE" sz="2880" b="1" kern="1200" dirty="0" err="1"/>
              <a:t>with</a:t>
            </a:r>
            <a:r>
              <a:rPr lang="de-DE" sz="2880" b="1" kern="1200" dirty="0"/>
              <a:t> </a:t>
            </a:r>
            <a:r>
              <a:rPr lang="de-DE" sz="2880" b="1" kern="1200" dirty="0" err="1"/>
              <a:t>Andel‘s</a:t>
            </a:r>
            <a:r>
              <a:rPr lang="de-DE" sz="2880" b="1" kern="1200" dirty="0"/>
              <a:t> Security </a:t>
            </a:r>
            <a:r>
              <a:rPr lang="de-DE" sz="2880" b="1" kern="1200" dirty="0" err="1"/>
              <a:t>requirements</a:t>
            </a:r>
            <a:r>
              <a:rPr lang="de-DE" sz="2880" b="1" kern="1200" dirty="0"/>
              <a:t>.</a:t>
            </a:r>
          </a:p>
        </p:txBody>
      </p:sp>
      <p:sp>
        <p:nvSpPr>
          <p:cNvPr id="2" name="TextBox 1">
            <a:extLst>
              <a:ext uri="{FF2B5EF4-FFF2-40B4-BE49-F238E27FC236}">
                <a16:creationId xmlns:a16="http://schemas.microsoft.com/office/drawing/2014/main" id="{129468F2-0BC6-1903-AF55-579B4E84C957}"/>
              </a:ext>
            </a:extLst>
          </p:cNvPr>
          <p:cNvSpPr txBox="1"/>
          <p:nvPr/>
        </p:nvSpPr>
        <p:spPr>
          <a:xfrm>
            <a:off x="365868" y="1473132"/>
            <a:ext cx="3932443" cy="5661550"/>
          </a:xfrm>
          <a:prstGeom prst="rect">
            <a:avLst/>
          </a:prstGeom>
          <a:noFill/>
        </p:spPr>
        <p:txBody>
          <a:bodyPr wrap="square" lIns="0" rtlCol="0">
            <a:spAutoFit/>
          </a:bodyPr>
          <a:lstStyle/>
          <a:p>
            <a:pPr>
              <a:lnSpc>
                <a:spcPts val="2552"/>
              </a:lnSpc>
            </a:pPr>
            <a:r>
              <a:rPr lang="en-US" sz="1680" b="1" dirty="0">
                <a:solidFill>
                  <a:srgbClr val="000000"/>
                </a:solidFill>
                <a:latin typeface="Arial" panose="020B0604020202020204" pitchFamily="34" charset="0"/>
                <a:ea typeface="Times New Roman" panose="02020603050405020304" pitchFamily="18" charset="0"/>
                <a:cs typeface="Arial" panose="020B0604020202020204" pitchFamily="34" charset="0"/>
              </a:rPr>
              <a:t>Security</a:t>
            </a:r>
            <a:endParaRPr lang="en-DE" sz="1680" dirty="0">
              <a:latin typeface="Arial" panose="020B0604020202020204" pitchFamily="34" charset="0"/>
              <a:ea typeface="Times New Roman" panose="02020603050405020304" pitchFamily="18" charset="0"/>
              <a:cs typeface="Arial" panose="020B0604020202020204" pitchFamily="34" charset="0"/>
            </a:endParaRPr>
          </a:p>
          <a:p>
            <a:pPr marR="910336">
              <a:lnSpc>
                <a:spcPts val="1920"/>
              </a:lnSpc>
              <a:spcBef>
                <a:spcPts val="1040"/>
              </a:spcBef>
            </a:pPr>
            <a:r>
              <a:rPr lang="en-US" sz="1680" dirty="0">
                <a:solidFill>
                  <a:srgbClr val="303030"/>
                </a:solidFill>
                <a:latin typeface="Arial" panose="020B0604020202020204" pitchFamily="34" charset="0"/>
                <a:ea typeface="Times New Roman" panose="02020603050405020304" pitchFamily="18" charset="0"/>
                <a:cs typeface="Arial" panose="020B0604020202020204" pitchFamily="34" charset="0"/>
              </a:rPr>
              <a:t>SSO is provided with </a:t>
            </a:r>
            <a:r>
              <a:rPr lang="en-US" sz="1680" dirty="0" err="1">
                <a:solidFill>
                  <a:srgbClr val="303030"/>
                </a:solidFill>
                <a:latin typeface="Arial" panose="020B0604020202020204" pitchFamily="34" charset="0"/>
                <a:ea typeface="Times New Roman" panose="02020603050405020304" pitchFamily="18" charset="0"/>
                <a:cs typeface="Arial" panose="020B0604020202020204" pitchFamily="34" charset="0"/>
              </a:rPr>
              <a:t>EnergyIP</a:t>
            </a:r>
            <a:r>
              <a:rPr lang="en-US" sz="1680" dirty="0">
                <a:solidFill>
                  <a:srgbClr val="303030"/>
                </a:solidFill>
                <a:latin typeface="Arial" panose="020B0604020202020204" pitchFamily="34" charset="0"/>
                <a:ea typeface="Times New Roman" panose="02020603050405020304" pitchFamily="18" charset="0"/>
                <a:cs typeface="Arial" panose="020B0604020202020204" pitchFamily="34" charset="0"/>
              </a:rPr>
              <a:t> platform which can work with the </a:t>
            </a:r>
            <a:r>
              <a:rPr lang="en-US" sz="1680" dirty="0" err="1">
                <a:solidFill>
                  <a:srgbClr val="303030"/>
                </a:solidFill>
                <a:latin typeface="Arial" panose="020B0604020202020204" pitchFamily="34" charset="0"/>
                <a:ea typeface="Times New Roman" panose="02020603050405020304" pitchFamily="18" charset="0"/>
                <a:cs typeface="Arial" panose="020B0604020202020204" pitchFamily="34" charset="0"/>
              </a:rPr>
              <a:t>Andel</a:t>
            </a:r>
            <a:r>
              <a:rPr lang="en-US" sz="1680" dirty="0">
                <a:solidFill>
                  <a:srgbClr val="303030"/>
                </a:solidFill>
                <a:latin typeface="Arial" panose="020B0604020202020204" pitchFamily="34" charset="0"/>
                <a:ea typeface="Times New Roman" panose="02020603050405020304" pitchFamily="18" charset="0"/>
                <a:cs typeface="Arial" panose="020B0604020202020204" pitchFamily="34" charset="0"/>
              </a:rPr>
              <a:t> LDAP server/Directory server for authentication.</a:t>
            </a:r>
          </a:p>
          <a:p>
            <a:pPr marR="910336">
              <a:lnSpc>
                <a:spcPts val="1920"/>
              </a:lnSpc>
              <a:spcBef>
                <a:spcPts val="1040"/>
              </a:spcBef>
            </a:pPr>
            <a:r>
              <a:rPr lang="en-US" sz="1680" dirty="0">
                <a:solidFill>
                  <a:srgbClr val="303030"/>
                </a:solidFill>
                <a:latin typeface="Arial" panose="020B0604020202020204" pitchFamily="34" charset="0"/>
                <a:ea typeface="Times New Roman" panose="02020603050405020304" pitchFamily="18" charset="0"/>
                <a:cs typeface="Arial" panose="020B0604020202020204" pitchFamily="34" charset="0"/>
              </a:rPr>
              <a:t>If an implementation for </a:t>
            </a:r>
            <a:r>
              <a:rPr lang="en-US" sz="1680" dirty="0" err="1">
                <a:solidFill>
                  <a:srgbClr val="303030"/>
                </a:solidFill>
                <a:latin typeface="Arial" panose="020B0604020202020204" pitchFamily="34" charset="0"/>
                <a:ea typeface="Times New Roman" panose="02020603050405020304" pitchFamily="18" charset="0"/>
                <a:cs typeface="Arial" panose="020B0604020202020204" pitchFamily="34" charset="0"/>
              </a:rPr>
              <a:t>Andel</a:t>
            </a:r>
            <a:r>
              <a:rPr lang="en-US" sz="1680" dirty="0">
                <a:solidFill>
                  <a:srgbClr val="303030"/>
                </a:solidFill>
                <a:latin typeface="Arial" panose="020B0604020202020204" pitchFamily="34" charset="0"/>
                <a:ea typeface="Times New Roman" panose="02020603050405020304" pitchFamily="18" charset="0"/>
                <a:cs typeface="Arial" panose="020B0604020202020204" pitchFamily="34" charset="0"/>
              </a:rPr>
              <a:t> lacks a directory server, </a:t>
            </a:r>
            <a:r>
              <a:rPr lang="en-US" sz="1680" dirty="0" err="1">
                <a:solidFill>
                  <a:srgbClr val="303030"/>
                </a:solidFill>
                <a:latin typeface="Arial" panose="020B0604020202020204" pitchFamily="34" charset="0"/>
                <a:ea typeface="Times New Roman" panose="02020603050405020304" pitchFamily="18" charset="0"/>
                <a:cs typeface="Arial" panose="020B0604020202020204" pitchFamily="34" charset="0"/>
              </a:rPr>
              <a:t>EnergyIP</a:t>
            </a:r>
            <a:r>
              <a:rPr lang="en-US" sz="1680" dirty="0">
                <a:solidFill>
                  <a:srgbClr val="303030"/>
                </a:solidFill>
                <a:latin typeface="Arial" panose="020B0604020202020204" pitchFamily="34" charset="0"/>
                <a:ea typeface="Times New Roman" panose="02020603050405020304" pitchFamily="18" charset="0"/>
                <a:cs typeface="Arial" panose="020B0604020202020204" pitchFamily="34" charset="0"/>
              </a:rPr>
              <a:t> does provide a fully-encrypted and secure database-based authentication mechanism. </a:t>
            </a:r>
          </a:p>
          <a:p>
            <a:pPr marR="910336">
              <a:lnSpc>
                <a:spcPts val="1920"/>
              </a:lnSpc>
              <a:spcBef>
                <a:spcPts val="1040"/>
              </a:spcBef>
            </a:pPr>
            <a:r>
              <a:rPr lang="en-US" sz="1680" dirty="0">
                <a:solidFill>
                  <a:srgbClr val="303030"/>
                </a:solidFill>
                <a:latin typeface="Arial" panose="020B0604020202020204" pitchFamily="34" charset="0"/>
                <a:ea typeface="Times New Roman" panose="02020603050405020304" pitchFamily="18" charset="0"/>
                <a:cs typeface="Arial" panose="020B0604020202020204" pitchFamily="34" charset="0"/>
              </a:rPr>
              <a:t>The SSO server can be configured to work with either LDAP or </a:t>
            </a:r>
            <a:r>
              <a:rPr lang="en-US" sz="1680" dirty="0" err="1">
                <a:solidFill>
                  <a:srgbClr val="303030"/>
                </a:solidFill>
                <a:latin typeface="Arial" panose="020B0604020202020204" pitchFamily="34" charset="0"/>
                <a:ea typeface="Times New Roman" panose="02020603050405020304" pitchFamily="18" charset="0"/>
                <a:cs typeface="Arial" panose="020B0604020202020204" pitchFamily="34" charset="0"/>
              </a:rPr>
              <a:t>EnergyIP</a:t>
            </a:r>
            <a:r>
              <a:rPr lang="en-US" sz="1680" dirty="0">
                <a:solidFill>
                  <a:srgbClr val="303030"/>
                </a:solidFill>
                <a:latin typeface="Arial" panose="020B0604020202020204" pitchFamily="34" charset="0"/>
                <a:ea typeface="Times New Roman" panose="02020603050405020304" pitchFamily="18" charset="0"/>
                <a:cs typeface="Arial" panose="020B0604020202020204" pitchFamily="34" charset="0"/>
              </a:rPr>
              <a:t> provided authentication. In addition </a:t>
            </a:r>
            <a:r>
              <a:rPr lang="en-US" sz="1680" dirty="0" err="1">
                <a:solidFill>
                  <a:srgbClr val="303030"/>
                </a:solidFill>
                <a:latin typeface="Arial" panose="020B0604020202020204" pitchFamily="34" charset="0"/>
                <a:ea typeface="Times New Roman" panose="02020603050405020304" pitchFamily="18" charset="0"/>
                <a:cs typeface="Arial" panose="020B0604020202020204" pitchFamily="34" charset="0"/>
              </a:rPr>
              <a:t>EnergyIP</a:t>
            </a:r>
            <a:r>
              <a:rPr lang="en-US" sz="1680" dirty="0">
                <a:solidFill>
                  <a:srgbClr val="303030"/>
                </a:solidFill>
                <a:latin typeface="Arial" panose="020B0604020202020204" pitchFamily="34" charset="0"/>
                <a:ea typeface="Times New Roman" panose="02020603050405020304" pitchFamily="18" charset="0"/>
                <a:cs typeface="Arial" panose="020B0604020202020204" pitchFamily="34" charset="0"/>
              </a:rPr>
              <a:t> platform provides a full-feature authorization mechanism for role-based access control. </a:t>
            </a:r>
            <a:endParaRPr lang="en-DE" sz="1680" dirty="0">
              <a:latin typeface="Arial" panose="020B0604020202020204" pitchFamily="34" charset="0"/>
              <a:ea typeface="Times New Roman" panose="02020603050405020304" pitchFamily="18" charset="0"/>
              <a:cs typeface="Arial" panose="020B0604020202020204" pitchFamily="34" charset="0"/>
            </a:endParaRPr>
          </a:p>
          <a:p>
            <a:pPr algn="l"/>
            <a:endParaRPr lang="en-DE" sz="1440" dirty="0">
              <a:solidFill>
                <a:schemeClr val="bg1"/>
              </a:solidFill>
              <a:latin typeface="Arial" panose="020B0604020202020204" pitchFamily="34" charset="0"/>
              <a:ea typeface="IBM Plex Sans" charset="0"/>
              <a:cs typeface="Arial" panose="020B0604020202020204" pitchFamily="34" charset="0"/>
            </a:endParaRPr>
          </a:p>
        </p:txBody>
      </p:sp>
      <p:sp>
        <p:nvSpPr>
          <p:cNvPr id="9" name="TextBox 8">
            <a:extLst>
              <a:ext uri="{FF2B5EF4-FFF2-40B4-BE49-F238E27FC236}">
                <a16:creationId xmlns:a16="http://schemas.microsoft.com/office/drawing/2014/main" id="{65F58951-3EC0-25B4-C7E6-771E61018FA2}"/>
              </a:ext>
            </a:extLst>
          </p:cNvPr>
          <p:cNvSpPr txBox="1"/>
          <p:nvPr/>
        </p:nvSpPr>
        <p:spPr>
          <a:xfrm>
            <a:off x="216895" y="7071361"/>
            <a:ext cx="9501875" cy="289310"/>
          </a:xfrm>
          <a:prstGeom prst="rect">
            <a:avLst/>
          </a:prstGeom>
          <a:noFill/>
        </p:spPr>
        <p:txBody>
          <a:bodyPr wrap="square" rtlCol="0">
            <a:spAutoFit/>
          </a:bodyPr>
          <a:lstStyle/>
          <a:p>
            <a:pPr indent="-365760">
              <a:spcAft>
                <a:spcPts val="960"/>
              </a:spcAft>
            </a:pPr>
            <a:r>
              <a:rPr lang="en-GB" sz="1280" dirty="0">
                <a:solidFill>
                  <a:srgbClr val="565151"/>
                </a:solidFill>
                <a:latin typeface="IBM Plex Sans" charset="0"/>
                <a:ea typeface="IBM Plex Sans" charset="0"/>
                <a:cs typeface="IBM Plex Sans" charset="0"/>
              </a:rPr>
              <a:t>F</a:t>
            </a:r>
            <a:r>
              <a:rPr lang="en-DE" sz="1280" dirty="0">
                <a:solidFill>
                  <a:srgbClr val="565151"/>
                </a:solidFill>
                <a:latin typeface="IBM Plex Sans" charset="0"/>
                <a:ea typeface="IBM Plex Sans" charset="0"/>
                <a:cs typeface="IBM Plex Sans" charset="0"/>
              </a:rPr>
              <a:t>urther details: </a:t>
            </a:r>
            <a:r>
              <a:rPr lang="en-GB" sz="1280" dirty="0">
                <a:solidFill>
                  <a:srgbClr val="565151"/>
                </a:solidFill>
                <a:latin typeface="IBM Plex Sans" charset="0"/>
                <a:ea typeface="IBM Plex Sans" charset="0"/>
                <a:cs typeface="IBM Plex Sans" charset="0"/>
                <a:hlinkClick r:id="rId3"/>
              </a:rPr>
              <a:t>Introduction to Siemens </a:t>
            </a:r>
            <a:r>
              <a:rPr lang="en-GB" sz="1280" dirty="0" err="1">
                <a:solidFill>
                  <a:srgbClr val="565151"/>
                </a:solidFill>
                <a:latin typeface="IBM Plex Sans" charset="0"/>
                <a:ea typeface="IBM Plex Sans" charset="0"/>
                <a:cs typeface="IBM Plex Sans" charset="0"/>
                <a:hlinkClick r:id="rId3"/>
              </a:rPr>
              <a:t>EnergyIP</a:t>
            </a:r>
            <a:r>
              <a:rPr lang="en-GB" sz="1280" dirty="0">
                <a:solidFill>
                  <a:srgbClr val="565151"/>
                </a:solidFill>
                <a:latin typeface="IBM Plex Sans" charset="0"/>
                <a:ea typeface="IBM Plex Sans" charset="0"/>
                <a:cs typeface="IBM Plex Sans" charset="0"/>
                <a:hlinkClick r:id="rId3"/>
              </a:rPr>
              <a:t> Meter Data Management (MDM)</a:t>
            </a:r>
            <a:endParaRPr lang="en-GB" sz="1280" dirty="0">
              <a:solidFill>
                <a:srgbClr val="56515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7668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CD5B783-D25C-C6F3-60D8-52D6DE43FE66}"/>
              </a:ext>
            </a:extLst>
          </p:cNvPr>
          <p:cNvSpPr>
            <a:spLocks noGrp="1"/>
          </p:cNvSpPr>
          <p:nvPr>
            <p:ph type="ftr" sz="quarter" idx="10"/>
          </p:nvPr>
        </p:nvSpPr>
        <p:spPr>
          <a:xfrm>
            <a:off x="365866" y="6898176"/>
            <a:ext cx="6583576" cy="266699"/>
          </a:xfrm>
        </p:spPr>
        <p:txBody>
          <a:bodyPr/>
          <a:lstStyle/>
          <a:p>
            <a:pPr>
              <a:defRPr/>
            </a:pPr>
            <a:r>
              <a:rPr lang="en-US">
                <a:solidFill>
                  <a:srgbClr val="565151"/>
                </a:solidFill>
              </a:rPr>
              <a:t>IBM Consulting / © 2022 IBM Corporation</a:t>
            </a:r>
            <a:endParaRPr lang="en-US" dirty="0">
              <a:solidFill>
                <a:srgbClr val="565151"/>
              </a:solidFill>
            </a:endParaRPr>
          </a:p>
        </p:txBody>
      </p:sp>
      <p:sp>
        <p:nvSpPr>
          <p:cNvPr id="4" name="Slide Number Placeholder 3">
            <a:extLst>
              <a:ext uri="{FF2B5EF4-FFF2-40B4-BE49-F238E27FC236}">
                <a16:creationId xmlns:a16="http://schemas.microsoft.com/office/drawing/2014/main" id="{1CC69930-9F8D-FA9B-03FB-71366B003860}"/>
              </a:ext>
            </a:extLst>
          </p:cNvPr>
          <p:cNvSpPr>
            <a:spLocks noGrp="1"/>
          </p:cNvSpPr>
          <p:nvPr>
            <p:ph type="sldNum" sz="quarter" idx="11"/>
          </p:nvPr>
        </p:nvSpPr>
        <p:spPr>
          <a:xfrm>
            <a:off x="11338562" y="6898176"/>
            <a:ext cx="2925971" cy="266699"/>
          </a:xfrm>
        </p:spPr>
        <p:txBody>
          <a:bodyPr/>
          <a:lstStyle/>
          <a:p>
            <a:pPr>
              <a:defRPr/>
            </a:pPr>
            <a:fld id="{59395FB3-9C97-154F-86B2-7E381B951268}" type="slidenum">
              <a:rPr lang="en-US">
                <a:solidFill>
                  <a:srgbClr val="565151"/>
                </a:solidFill>
              </a:rPr>
              <a:pPr>
                <a:defRPr/>
              </a:pPr>
              <a:t>11</a:t>
            </a:fld>
            <a:endParaRPr lang="en-US" dirty="0">
              <a:solidFill>
                <a:srgbClr val="565151"/>
              </a:solidFill>
            </a:endParaRPr>
          </a:p>
        </p:txBody>
      </p:sp>
      <p:pic>
        <p:nvPicPr>
          <p:cNvPr id="11" name="Picture 10">
            <a:extLst>
              <a:ext uri="{FF2B5EF4-FFF2-40B4-BE49-F238E27FC236}">
                <a16:creationId xmlns:a16="http://schemas.microsoft.com/office/drawing/2014/main" id="{869168C2-F03F-0EAF-C1C6-67727EF08AB3}"/>
              </a:ext>
            </a:extLst>
          </p:cNvPr>
          <p:cNvPicPr>
            <a:picLocks noChangeAspect="1"/>
          </p:cNvPicPr>
          <p:nvPr/>
        </p:nvPicPr>
        <p:blipFill>
          <a:blip r:embed="rId3"/>
          <a:stretch>
            <a:fillRect/>
          </a:stretch>
        </p:blipFill>
        <p:spPr>
          <a:xfrm>
            <a:off x="1" y="1246041"/>
            <a:ext cx="14606539" cy="5957686"/>
          </a:xfrm>
          <a:prstGeom prst="rect">
            <a:avLst/>
          </a:prstGeom>
        </p:spPr>
      </p:pic>
      <p:sp>
        <p:nvSpPr>
          <p:cNvPr id="12" name="Line Callout 2 (Border and Accent Bar) 11">
            <a:extLst>
              <a:ext uri="{FF2B5EF4-FFF2-40B4-BE49-F238E27FC236}">
                <a16:creationId xmlns:a16="http://schemas.microsoft.com/office/drawing/2014/main" id="{7D49E3C9-D453-068F-D59D-B5BB26B7A05C}"/>
              </a:ext>
            </a:extLst>
          </p:cNvPr>
          <p:cNvSpPr/>
          <p:nvPr/>
        </p:nvSpPr>
        <p:spPr>
          <a:xfrm>
            <a:off x="597214" y="1246041"/>
            <a:ext cx="2253549" cy="897254"/>
          </a:xfrm>
          <a:prstGeom prst="accentBorderCallout2">
            <a:avLst>
              <a:gd name="adj1" fmla="val 41886"/>
              <a:gd name="adj2" fmla="val 104321"/>
              <a:gd name="adj3" fmla="val 106338"/>
              <a:gd name="adj4" fmla="val 128665"/>
              <a:gd name="adj5" fmla="val 241404"/>
              <a:gd name="adj6" fmla="val 149402"/>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1097280">
              <a:defRPr/>
            </a:pPr>
            <a:r>
              <a:rPr lang="en-US" sz="1440" kern="0" dirty="0">
                <a:solidFill>
                  <a:prstClr val="white"/>
                </a:solidFill>
                <a:latin typeface="Work Sans" pitchFamily="2" charset="77"/>
              </a:rPr>
              <a:t>Secure OT – IT Communication for HES Integration</a:t>
            </a:r>
          </a:p>
        </p:txBody>
      </p:sp>
      <p:sp>
        <p:nvSpPr>
          <p:cNvPr id="13" name="Line Callout 2 (Border and Accent Bar) 12">
            <a:extLst>
              <a:ext uri="{FF2B5EF4-FFF2-40B4-BE49-F238E27FC236}">
                <a16:creationId xmlns:a16="http://schemas.microsoft.com/office/drawing/2014/main" id="{834C80E5-B957-CAF6-322B-047F47E60D2C}"/>
              </a:ext>
            </a:extLst>
          </p:cNvPr>
          <p:cNvSpPr/>
          <p:nvPr/>
        </p:nvSpPr>
        <p:spPr>
          <a:xfrm>
            <a:off x="459290" y="5407457"/>
            <a:ext cx="2253549" cy="897254"/>
          </a:xfrm>
          <a:prstGeom prst="accentBorderCallout2">
            <a:avLst>
              <a:gd name="adj1" fmla="val 41886"/>
              <a:gd name="adj2" fmla="val 104321"/>
              <a:gd name="adj3" fmla="val 106338"/>
              <a:gd name="adj4" fmla="val 128665"/>
              <a:gd name="adj5" fmla="val 124069"/>
              <a:gd name="adj6" fmla="val 280975"/>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1097280">
              <a:defRPr/>
            </a:pPr>
            <a:r>
              <a:rPr lang="en-US" sz="1440" kern="0" dirty="0">
                <a:solidFill>
                  <a:prstClr val="white"/>
                </a:solidFill>
                <a:latin typeface="Work Sans" pitchFamily="2" charset="77"/>
              </a:rPr>
              <a:t>End-2-End Monitoring for both OT and IT integrations</a:t>
            </a:r>
          </a:p>
        </p:txBody>
      </p:sp>
      <p:sp>
        <p:nvSpPr>
          <p:cNvPr id="14" name="Line Callout 2 (Border and Accent Bar) 13">
            <a:extLst>
              <a:ext uri="{FF2B5EF4-FFF2-40B4-BE49-F238E27FC236}">
                <a16:creationId xmlns:a16="http://schemas.microsoft.com/office/drawing/2014/main" id="{EDB8B310-215B-09BA-13F1-C247AD8500E6}"/>
              </a:ext>
            </a:extLst>
          </p:cNvPr>
          <p:cNvSpPr/>
          <p:nvPr/>
        </p:nvSpPr>
        <p:spPr>
          <a:xfrm>
            <a:off x="10878419" y="6304711"/>
            <a:ext cx="2288941" cy="897254"/>
          </a:xfrm>
          <a:prstGeom prst="accentBorderCallout2">
            <a:avLst>
              <a:gd name="adj1" fmla="val 46844"/>
              <a:gd name="adj2" fmla="val -4893"/>
              <a:gd name="adj3" fmla="val 76591"/>
              <a:gd name="adj4" fmla="val -43325"/>
              <a:gd name="adj5" fmla="val 19955"/>
              <a:gd name="adj6" fmla="val -111163"/>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1097280">
              <a:defRPr/>
            </a:pPr>
            <a:r>
              <a:rPr lang="en-US" sz="1440" kern="0" dirty="0">
                <a:solidFill>
                  <a:prstClr val="white"/>
                </a:solidFill>
                <a:latin typeface="Work Sans" pitchFamily="2" charset="77"/>
              </a:rPr>
              <a:t>End-2-End Monitoring for Datahub Integrations</a:t>
            </a:r>
          </a:p>
        </p:txBody>
      </p:sp>
      <p:sp>
        <p:nvSpPr>
          <p:cNvPr id="15" name="Line Callout 2 (Border and Accent Bar) 14">
            <a:extLst>
              <a:ext uri="{FF2B5EF4-FFF2-40B4-BE49-F238E27FC236}">
                <a16:creationId xmlns:a16="http://schemas.microsoft.com/office/drawing/2014/main" id="{57BDEF70-3260-1DC5-D575-64B7C8A4F572}"/>
              </a:ext>
            </a:extLst>
          </p:cNvPr>
          <p:cNvSpPr/>
          <p:nvPr/>
        </p:nvSpPr>
        <p:spPr>
          <a:xfrm>
            <a:off x="10878419" y="797414"/>
            <a:ext cx="2288941" cy="897254"/>
          </a:xfrm>
          <a:prstGeom prst="accentBorderCallout2">
            <a:avLst>
              <a:gd name="adj1" fmla="val 46844"/>
              <a:gd name="adj2" fmla="val -4893"/>
              <a:gd name="adj3" fmla="val 92120"/>
              <a:gd name="adj4" fmla="val -14410"/>
              <a:gd name="adj5" fmla="val 157777"/>
              <a:gd name="adj6" fmla="val -28222"/>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1097280">
              <a:defRPr/>
            </a:pPr>
            <a:r>
              <a:rPr lang="en-US" sz="1440" kern="0" dirty="0">
                <a:solidFill>
                  <a:prstClr val="white"/>
                </a:solidFill>
                <a:latin typeface="Work Sans" pitchFamily="2" charset="77"/>
              </a:rPr>
              <a:t>Datahub Integration &amp; Message Exchange</a:t>
            </a:r>
          </a:p>
        </p:txBody>
      </p:sp>
      <p:sp>
        <p:nvSpPr>
          <p:cNvPr id="16" name="Line Callout 2 (Border and Accent Bar) 15">
            <a:extLst>
              <a:ext uri="{FF2B5EF4-FFF2-40B4-BE49-F238E27FC236}">
                <a16:creationId xmlns:a16="http://schemas.microsoft.com/office/drawing/2014/main" id="{8E63FB60-CD4E-73D6-2F9A-901767F0DC15}"/>
              </a:ext>
            </a:extLst>
          </p:cNvPr>
          <p:cNvSpPr/>
          <p:nvPr/>
        </p:nvSpPr>
        <p:spPr>
          <a:xfrm>
            <a:off x="6719339" y="1113031"/>
            <a:ext cx="2253549" cy="897254"/>
          </a:xfrm>
          <a:prstGeom prst="accentBorderCallout2">
            <a:avLst>
              <a:gd name="adj1" fmla="val 41886"/>
              <a:gd name="adj2" fmla="val 104321"/>
              <a:gd name="adj3" fmla="val 106338"/>
              <a:gd name="adj4" fmla="val 128665"/>
              <a:gd name="adj5" fmla="val 202581"/>
              <a:gd name="adj6" fmla="val 154812"/>
            </a:avLst>
          </a:prstGeom>
          <a:solidFill>
            <a:srgbClr val="A5A5A5"/>
          </a:solidFill>
          <a:ln w="12700" cap="flat" cmpd="sng" algn="ctr">
            <a:solidFill>
              <a:srgbClr val="A5A5A5">
                <a:shade val="50000"/>
              </a:srgbClr>
            </a:solidFill>
            <a:prstDash val="solid"/>
            <a:miter lim="800000"/>
          </a:ln>
          <a:effectLst/>
        </p:spPr>
        <p:txBody>
          <a:bodyPr rtlCol="0" anchor="ctr"/>
          <a:lstStyle/>
          <a:p>
            <a:pPr algn="ctr" defTabSz="1097280">
              <a:defRPr/>
            </a:pPr>
            <a:r>
              <a:rPr lang="en-US" sz="1440" kern="0" dirty="0">
                <a:solidFill>
                  <a:prstClr val="white"/>
                </a:solidFill>
                <a:latin typeface="Work Sans" pitchFamily="2" charset="77"/>
              </a:rPr>
              <a:t>Proxying MDUS Messages to ensure unified Monitoring</a:t>
            </a:r>
          </a:p>
        </p:txBody>
      </p:sp>
      <p:sp>
        <p:nvSpPr>
          <p:cNvPr id="17" name="Footer Placeholder 2">
            <a:extLst>
              <a:ext uri="{FF2B5EF4-FFF2-40B4-BE49-F238E27FC236}">
                <a16:creationId xmlns:a16="http://schemas.microsoft.com/office/drawing/2014/main" id="{5C3B9DD8-6DB5-E8BC-49F9-8F2B3B66C151}"/>
              </a:ext>
            </a:extLst>
          </p:cNvPr>
          <p:cNvSpPr txBox="1">
            <a:spLocks/>
          </p:cNvSpPr>
          <p:nvPr/>
        </p:nvSpPr>
        <p:spPr>
          <a:xfrm>
            <a:off x="365866" y="7680961"/>
            <a:ext cx="6583576" cy="266699"/>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bg1"/>
                </a:solidFill>
                <a:latin typeface="Arial" panose="020B0604020202020204"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1097587">
              <a:defRPr/>
            </a:pPr>
            <a:r>
              <a:rPr lang="en-US" sz="960">
                <a:solidFill>
                  <a:srgbClr val="565151"/>
                </a:solidFill>
              </a:rPr>
              <a:t>IBM Consulting / © 2022 IBM Corporation</a:t>
            </a:r>
            <a:endParaRPr lang="en-US" sz="960" dirty="0">
              <a:solidFill>
                <a:srgbClr val="565151"/>
              </a:solidFill>
            </a:endParaRPr>
          </a:p>
        </p:txBody>
      </p:sp>
      <p:sp>
        <p:nvSpPr>
          <p:cNvPr id="24" name="Title 1">
            <a:extLst>
              <a:ext uri="{FF2B5EF4-FFF2-40B4-BE49-F238E27FC236}">
                <a16:creationId xmlns:a16="http://schemas.microsoft.com/office/drawing/2014/main" id="{0A8266F9-4E80-BAF2-6567-43C83FFCB526}"/>
              </a:ext>
            </a:extLst>
          </p:cNvPr>
          <p:cNvSpPr>
            <a:spLocks noGrp="1"/>
          </p:cNvSpPr>
          <p:nvPr>
            <p:ph type="title"/>
          </p:nvPr>
        </p:nvSpPr>
        <p:spPr>
          <a:xfrm>
            <a:off x="339575" y="307239"/>
            <a:ext cx="13367347" cy="1287475"/>
          </a:xfrm>
        </p:spPr>
        <p:txBody>
          <a:bodyPr/>
          <a:lstStyle/>
          <a:p>
            <a:r>
              <a:rPr lang="en-DE" sz="2880" b="1" dirty="0"/>
              <a:t>Integration with Utilihive as the choosen </a:t>
            </a:r>
            <a:r>
              <a:rPr lang="en-DE" sz="2880" b="1" u="sng" dirty="0"/>
              <a:t>Integration Platform</a:t>
            </a:r>
          </a:p>
        </p:txBody>
      </p:sp>
      <p:sp>
        <p:nvSpPr>
          <p:cNvPr id="6" name="Title 1">
            <a:extLst>
              <a:ext uri="{FF2B5EF4-FFF2-40B4-BE49-F238E27FC236}">
                <a16:creationId xmlns:a16="http://schemas.microsoft.com/office/drawing/2014/main" id="{133FD239-806A-7598-4776-99DB3FEB8C41}"/>
              </a:ext>
            </a:extLst>
          </p:cNvPr>
          <p:cNvSpPr txBox="1">
            <a:spLocks/>
          </p:cNvSpPr>
          <p:nvPr/>
        </p:nvSpPr>
        <p:spPr>
          <a:xfrm>
            <a:off x="3310479" y="7505898"/>
            <a:ext cx="8795347" cy="17943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84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3552">
                <a:solidFill>
                  <a:srgbClr val="191919"/>
                </a:solidFill>
                <a:latin typeface="IBM Plex Sans" pitchFamily="34" charset="0"/>
              </a:defRPr>
            </a:lvl2pPr>
            <a:lvl3pPr algn="l" rtl="0" eaLnBrk="1" fontAlgn="base" hangingPunct="1">
              <a:lnSpc>
                <a:spcPct val="90000"/>
              </a:lnSpc>
              <a:spcBef>
                <a:spcPct val="0"/>
              </a:spcBef>
              <a:spcAft>
                <a:spcPct val="0"/>
              </a:spcAft>
              <a:defRPr sz="3552">
                <a:solidFill>
                  <a:srgbClr val="191919"/>
                </a:solidFill>
                <a:latin typeface="IBM Plex Sans" pitchFamily="34" charset="0"/>
              </a:defRPr>
            </a:lvl3pPr>
            <a:lvl4pPr algn="l" rtl="0" eaLnBrk="1" fontAlgn="base" hangingPunct="1">
              <a:lnSpc>
                <a:spcPct val="90000"/>
              </a:lnSpc>
              <a:spcBef>
                <a:spcPct val="0"/>
              </a:spcBef>
              <a:spcAft>
                <a:spcPct val="0"/>
              </a:spcAft>
              <a:defRPr sz="3552">
                <a:solidFill>
                  <a:srgbClr val="191919"/>
                </a:solidFill>
                <a:latin typeface="IBM Plex Sans" pitchFamily="34" charset="0"/>
              </a:defRPr>
            </a:lvl4pPr>
            <a:lvl5pPr algn="l" rtl="0" eaLnBrk="1" fontAlgn="base" hangingPunct="1">
              <a:lnSpc>
                <a:spcPct val="90000"/>
              </a:lnSpc>
              <a:spcBef>
                <a:spcPct val="0"/>
              </a:spcBef>
              <a:spcAft>
                <a:spcPct val="0"/>
              </a:spcAft>
              <a:defRPr sz="3552">
                <a:solidFill>
                  <a:srgbClr val="191919"/>
                </a:solidFill>
                <a:latin typeface="IBM Plex Sans"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pitchFamily="34" charset="0"/>
              </a:defRPr>
            </a:lvl9pPr>
          </a:lstStyle>
          <a:p>
            <a:pPr defTabSz="914400"/>
            <a:r>
              <a:rPr lang="en-US" sz="1200" i="1" kern="0" dirty="0" err="1">
                <a:latin typeface="Arial"/>
                <a:cs typeface="Arial"/>
              </a:rPr>
              <a:t>Greenbird</a:t>
            </a:r>
            <a:r>
              <a:rPr lang="en-US" sz="1200" i="1" kern="0" dirty="0">
                <a:latin typeface="Arial"/>
                <a:cs typeface="Arial"/>
              </a:rPr>
              <a:t> Integration Technology is </a:t>
            </a:r>
            <a:r>
              <a:rPr lang="en-US" sz="1200" i="1" kern="0" dirty="0">
                <a:latin typeface="Arial"/>
                <a:cs typeface="Arial"/>
                <a:hlinkClick r:id="rId4"/>
              </a:rPr>
              <a:t>ISO/IEC 27001:2017 certified</a:t>
            </a:r>
            <a:r>
              <a:rPr lang="en-US" sz="1200" i="1" kern="0" dirty="0">
                <a:latin typeface="Arial"/>
                <a:cs typeface="Arial"/>
              </a:rPr>
              <a:t> for Information Security Management for its </a:t>
            </a:r>
            <a:r>
              <a:rPr lang="en-US" sz="1200" i="1" kern="0" dirty="0" err="1">
                <a:latin typeface="Arial"/>
                <a:cs typeface="Arial"/>
              </a:rPr>
              <a:t>Utilihive</a:t>
            </a:r>
            <a:r>
              <a:rPr lang="en-US" sz="1200" i="1" kern="0" dirty="0">
                <a:latin typeface="Arial"/>
                <a:cs typeface="Arial"/>
              </a:rPr>
              <a:t> Platform.</a:t>
            </a:r>
            <a:endParaRPr lang="en-US" sz="2800" dirty="0">
              <a:latin typeface="Arial"/>
              <a:cs typeface="Arial"/>
            </a:endParaRPr>
          </a:p>
          <a:p>
            <a:pPr defTabSz="914400"/>
            <a:endParaRPr lang="en-US" sz="1200" b="1" kern="0" dirty="0"/>
          </a:p>
        </p:txBody>
      </p:sp>
    </p:spTree>
    <p:extLst>
      <p:ext uri="{BB962C8B-B14F-4D97-AF65-F5344CB8AC3E}">
        <p14:creationId xmlns:p14="http://schemas.microsoft.com/office/powerpoint/2010/main" val="1357855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20C6D29-4581-5D0E-6385-E9DE766702CC}"/>
              </a:ext>
            </a:extLst>
          </p:cNvPr>
          <p:cNvSpPr>
            <a:spLocks noGrp="1"/>
          </p:cNvSpPr>
          <p:nvPr>
            <p:ph type="ftr" sz="quarter" idx="10"/>
          </p:nvPr>
        </p:nvSpPr>
        <p:spPr/>
        <p:txBody>
          <a:bodyPr/>
          <a:lstStyle/>
          <a:p>
            <a:r>
              <a:rPr lang="en-US"/>
              <a:t>IBM Consulting / © 2022 IBM Corporation</a:t>
            </a:r>
            <a:endParaRPr lang="en-US" dirty="0"/>
          </a:p>
        </p:txBody>
      </p:sp>
      <p:sp>
        <p:nvSpPr>
          <p:cNvPr id="4" name="Slide Number Placeholder 3">
            <a:extLst>
              <a:ext uri="{FF2B5EF4-FFF2-40B4-BE49-F238E27FC236}">
                <a16:creationId xmlns:a16="http://schemas.microsoft.com/office/drawing/2014/main" id="{2DF0BA77-0DBA-C6FC-87C8-A9570C96992E}"/>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6" name="Title 1">
            <a:extLst>
              <a:ext uri="{FF2B5EF4-FFF2-40B4-BE49-F238E27FC236}">
                <a16:creationId xmlns:a16="http://schemas.microsoft.com/office/drawing/2014/main" id="{500E012F-7E0A-7349-5013-0A801FAD0EA3}"/>
              </a:ext>
            </a:extLst>
          </p:cNvPr>
          <p:cNvSpPr>
            <a:spLocks noGrp="1"/>
          </p:cNvSpPr>
          <p:nvPr>
            <p:ph type="title"/>
          </p:nvPr>
        </p:nvSpPr>
        <p:spPr>
          <a:xfrm>
            <a:off x="339575" y="307239"/>
            <a:ext cx="13367347" cy="1287475"/>
          </a:xfrm>
        </p:spPr>
        <p:txBody>
          <a:bodyPr/>
          <a:lstStyle/>
          <a:p>
            <a:r>
              <a:rPr lang="en-US" sz="2880" b="1" dirty="0"/>
              <a:t>Head End System</a:t>
            </a:r>
            <a:br>
              <a:rPr lang="en-DE" sz="2880" b="1" dirty="0"/>
            </a:br>
            <a:r>
              <a:rPr lang="en-DE" sz="1920" b="1" dirty="0"/>
              <a:t>support Andel’s HES requirements</a:t>
            </a:r>
            <a:endParaRPr lang="en-DE" sz="2880" b="1" dirty="0"/>
          </a:p>
        </p:txBody>
      </p:sp>
      <p:sp>
        <p:nvSpPr>
          <p:cNvPr id="7" name="Rectangle 2">
            <a:extLst>
              <a:ext uri="{FF2B5EF4-FFF2-40B4-BE49-F238E27FC236}">
                <a16:creationId xmlns:a16="http://schemas.microsoft.com/office/drawing/2014/main" id="{6F77158D-C91F-B5E8-41CB-72E2E2DB5DCD}"/>
              </a:ext>
            </a:extLst>
          </p:cNvPr>
          <p:cNvSpPr>
            <a:spLocks noChangeArrowheads="1"/>
          </p:cNvSpPr>
          <p:nvPr/>
        </p:nvSpPr>
        <p:spPr bwMode="auto">
          <a:xfrm>
            <a:off x="1" y="-344710"/>
            <a:ext cx="295530" cy="68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46304" tIns="73152" rIns="146304" bIns="73152" numCol="1" anchor="ctr" anchorCtr="0" compatLnSpc="1">
            <a:prstTxWarp prst="textNoShape">
              <a:avLst/>
            </a:prstTxWarp>
            <a:spAutoFit/>
          </a:bodyPr>
          <a:lstStyle/>
          <a:p>
            <a:endParaRPr lang="en-DE" sz="3520"/>
          </a:p>
        </p:txBody>
      </p:sp>
      <p:sp>
        <p:nvSpPr>
          <p:cNvPr id="9" name="TextBox 8">
            <a:extLst>
              <a:ext uri="{FF2B5EF4-FFF2-40B4-BE49-F238E27FC236}">
                <a16:creationId xmlns:a16="http://schemas.microsoft.com/office/drawing/2014/main" id="{406CBFB1-60CA-DA38-3E9D-F54D3B5099B7}"/>
              </a:ext>
            </a:extLst>
          </p:cNvPr>
          <p:cNvSpPr txBox="1"/>
          <p:nvPr/>
        </p:nvSpPr>
        <p:spPr>
          <a:xfrm>
            <a:off x="216895" y="7071360"/>
            <a:ext cx="9501875" cy="289310"/>
          </a:xfrm>
          <a:prstGeom prst="rect">
            <a:avLst/>
          </a:prstGeom>
          <a:noFill/>
        </p:spPr>
        <p:txBody>
          <a:bodyPr wrap="square" rtlCol="0">
            <a:spAutoFit/>
          </a:bodyPr>
          <a:lstStyle/>
          <a:p>
            <a:pPr indent="-365760">
              <a:spcAft>
                <a:spcPts val="960"/>
              </a:spcAft>
            </a:pPr>
            <a:r>
              <a:rPr lang="en-GB" sz="1280" dirty="0">
                <a:solidFill>
                  <a:schemeClr val="bg1"/>
                </a:solidFill>
                <a:latin typeface="IBM Plex Sans" charset="0"/>
                <a:ea typeface="IBM Plex Sans" charset="0"/>
                <a:cs typeface="IBM Plex Sans" charset="0"/>
              </a:rPr>
              <a:t>F</a:t>
            </a:r>
            <a:r>
              <a:rPr lang="en-DE" sz="1280" dirty="0">
                <a:solidFill>
                  <a:schemeClr val="bg1"/>
                </a:solidFill>
                <a:latin typeface="IBM Plex Sans" charset="0"/>
                <a:ea typeface="IBM Plex Sans" charset="0"/>
                <a:cs typeface="IBM Plex Sans" charset="0"/>
              </a:rPr>
              <a:t>urther details:</a:t>
            </a:r>
            <a:r>
              <a:rPr lang="en-US" sz="1280" dirty="0">
                <a:solidFill>
                  <a:schemeClr val="bg1"/>
                </a:solidFill>
                <a:latin typeface="IBM Plex Sans" charset="0"/>
                <a:ea typeface="IBM Plex Sans" charset="0"/>
                <a:cs typeface="IBM Plex Sans" charset="0"/>
              </a:rPr>
              <a:t> </a:t>
            </a:r>
            <a:r>
              <a:rPr lang="en-US" sz="1280" dirty="0" err="1">
                <a:solidFill>
                  <a:schemeClr val="bg1"/>
                </a:solidFill>
                <a:latin typeface="IBM Plex Sans" charset="0"/>
                <a:ea typeface="IBM Plex Sans" charset="0"/>
                <a:cs typeface="IBM Plex Sans" charset="0"/>
              </a:rPr>
              <a:t>Kalkitech</a:t>
            </a:r>
            <a:r>
              <a:rPr lang="en-US" sz="1280" dirty="0">
                <a:solidFill>
                  <a:schemeClr val="bg1"/>
                </a:solidFill>
                <a:latin typeface="IBM Plex Sans" charset="0"/>
                <a:ea typeface="IBM Plex Sans" charset="0"/>
                <a:cs typeface="IBM Plex Sans" charset="0"/>
              </a:rPr>
              <a:t> technical response to requirements </a:t>
            </a:r>
            <a:r>
              <a:rPr lang="en-US" sz="1280" dirty="0">
                <a:solidFill>
                  <a:schemeClr val="bg1"/>
                </a:solidFill>
                <a:latin typeface="IBM Plex Sans" charset="0"/>
                <a:ea typeface="IBM Plex Sans" charset="0"/>
                <a:cs typeface="IBM Plex Sans" charset="0"/>
                <a:hlinkClick r:id="rId2"/>
              </a:rPr>
              <a:t>https://ibm.box.com/s/yw9ef5xm4ncxu9nyqnuqvfwecv9lcmjn</a:t>
            </a:r>
            <a:endParaRPr lang="en-US" sz="1280" dirty="0">
              <a:solidFill>
                <a:schemeClr val="bg1"/>
              </a:solidFill>
              <a:latin typeface="IBM Plex Sans" charset="0"/>
              <a:ea typeface="IBM Plex Sans" charset="0"/>
              <a:cs typeface="IBM Plex Sans" charset="0"/>
            </a:endParaRPr>
          </a:p>
        </p:txBody>
      </p:sp>
      <p:sp>
        <p:nvSpPr>
          <p:cNvPr id="11" name="TextBox 10">
            <a:extLst>
              <a:ext uri="{FF2B5EF4-FFF2-40B4-BE49-F238E27FC236}">
                <a16:creationId xmlns:a16="http://schemas.microsoft.com/office/drawing/2014/main" id="{5A234E94-AE4A-13A2-85FB-D47B68073FF6}"/>
              </a:ext>
            </a:extLst>
          </p:cNvPr>
          <p:cNvSpPr txBox="1"/>
          <p:nvPr/>
        </p:nvSpPr>
        <p:spPr>
          <a:xfrm>
            <a:off x="365866" y="1778957"/>
            <a:ext cx="7558934" cy="1015663"/>
          </a:xfrm>
          <a:prstGeom prst="rect">
            <a:avLst/>
          </a:prstGeom>
          <a:noFill/>
        </p:spPr>
        <p:txBody>
          <a:bodyPr wrap="square">
            <a:spAutoFit/>
          </a:bodyPr>
          <a:lstStyle/>
          <a:p>
            <a:pPr algn="l"/>
            <a:r>
              <a:rPr lang="en-US" sz="1200" b="0" i="0" u="none" strike="noStrike" baseline="0" dirty="0">
                <a:solidFill>
                  <a:srgbClr val="241F1F"/>
                </a:solidFill>
                <a:latin typeface="ArialMT"/>
              </a:rPr>
              <a:t>Head end software deployable on cloud or on-premise serves for smart meter data collection. Extension for instantaneous, load profile, billing profile and event profile data reads. Support basic Validation, Estimation and Editing (VEE) and simple REST API’s for integrating with third party applications are also build in as part of the software. Headend system is validated with most of the energy meters available in market and support inbuilt meter specific template library for various use cases.</a:t>
            </a:r>
            <a:endParaRPr lang="en-US" sz="1200" dirty="0"/>
          </a:p>
        </p:txBody>
      </p:sp>
      <p:pic>
        <p:nvPicPr>
          <p:cNvPr id="13" name="Picture 12">
            <a:extLst>
              <a:ext uri="{FF2B5EF4-FFF2-40B4-BE49-F238E27FC236}">
                <a16:creationId xmlns:a16="http://schemas.microsoft.com/office/drawing/2014/main" id="{3A0206A4-02D6-0896-74F1-525EBE6FE837}"/>
              </a:ext>
            </a:extLst>
          </p:cNvPr>
          <p:cNvPicPr>
            <a:picLocks noChangeAspect="1"/>
          </p:cNvPicPr>
          <p:nvPr/>
        </p:nvPicPr>
        <p:blipFill>
          <a:blip r:embed="rId3"/>
          <a:stretch>
            <a:fillRect/>
          </a:stretch>
        </p:blipFill>
        <p:spPr>
          <a:xfrm>
            <a:off x="365866" y="1145206"/>
            <a:ext cx="1226926" cy="609653"/>
          </a:xfrm>
          <a:prstGeom prst="rect">
            <a:avLst/>
          </a:prstGeom>
        </p:spPr>
      </p:pic>
      <p:sp>
        <p:nvSpPr>
          <p:cNvPr id="15" name="TextBox 14">
            <a:extLst>
              <a:ext uri="{FF2B5EF4-FFF2-40B4-BE49-F238E27FC236}">
                <a16:creationId xmlns:a16="http://schemas.microsoft.com/office/drawing/2014/main" id="{63786F9B-AE95-C4FE-345E-19D0D0EEC9FF}"/>
              </a:ext>
            </a:extLst>
          </p:cNvPr>
          <p:cNvSpPr txBox="1"/>
          <p:nvPr/>
        </p:nvSpPr>
        <p:spPr>
          <a:xfrm>
            <a:off x="365866" y="3317374"/>
            <a:ext cx="3281082" cy="2031325"/>
          </a:xfrm>
          <a:prstGeom prst="rect">
            <a:avLst/>
          </a:prstGeom>
          <a:noFill/>
        </p:spPr>
        <p:txBody>
          <a:bodyPr wrap="square">
            <a:spAutoFit/>
          </a:bodyPr>
          <a:lstStyle/>
          <a:p>
            <a:pPr algn="l"/>
            <a:r>
              <a:rPr lang="en-US" sz="1400" b="1" i="0" u="none" strike="noStrike" baseline="0" dirty="0">
                <a:solidFill>
                  <a:srgbClr val="0F4C88"/>
                </a:solidFill>
                <a:latin typeface="Arial-BoldMT"/>
              </a:rPr>
              <a:t>Supports DLMS,</a:t>
            </a:r>
          </a:p>
          <a:p>
            <a:pPr algn="l"/>
            <a:r>
              <a:rPr lang="en-US" sz="1400" b="1" i="0" u="none" strike="noStrike" baseline="0" dirty="0">
                <a:solidFill>
                  <a:srgbClr val="0F4C88"/>
                </a:solidFill>
                <a:latin typeface="Arial-BoldMT"/>
              </a:rPr>
              <a:t>ANSI, Modbus, DNP3</a:t>
            </a:r>
          </a:p>
          <a:p>
            <a:pPr algn="l"/>
            <a:r>
              <a:rPr lang="en-US" sz="1400" b="0" i="0" u="none" strike="noStrike" baseline="0" dirty="0">
                <a:solidFill>
                  <a:srgbClr val="241F1F"/>
                </a:solidFill>
                <a:latin typeface="ArialMT"/>
              </a:rPr>
              <a:t>DLMS support for</a:t>
            </a:r>
          </a:p>
          <a:p>
            <a:pPr algn="l"/>
            <a:r>
              <a:rPr lang="en-US" sz="1400" b="0" i="0" u="none" strike="noStrike" baseline="0" dirty="0">
                <a:solidFill>
                  <a:srgbClr val="241F1F"/>
                </a:solidFill>
                <a:latin typeface="ArialMT"/>
              </a:rPr>
              <a:t>different makes and</a:t>
            </a:r>
          </a:p>
          <a:p>
            <a:pPr algn="l"/>
            <a:r>
              <a:rPr lang="en-US" sz="1400" b="0" i="0" u="none" strike="noStrike" baseline="0" dirty="0">
                <a:solidFill>
                  <a:srgbClr val="241F1F"/>
                </a:solidFill>
                <a:latin typeface="ArialMT"/>
              </a:rPr>
              <a:t>models of meters</a:t>
            </a:r>
          </a:p>
          <a:p>
            <a:pPr algn="l"/>
            <a:r>
              <a:rPr lang="en-US" sz="1400" b="0" i="0" u="none" strike="noStrike" baseline="0" dirty="0">
                <a:solidFill>
                  <a:srgbClr val="241F1F"/>
                </a:solidFill>
                <a:latin typeface="ArialMT"/>
              </a:rPr>
              <a:t>Support for MODBUS,</a:t>
            </a:r>
          </a:p>
          <a:p>
            <a:pPr algn="l"/>
            <a:r>
              <a:rPr lang="en-US" sz="1400" b="0" i="0" u="none" strike="noStrike" baseline="0" dirty="0">
                <a:solidFill>
                  <a:srgbClr val="241F1F"/>
                </a:solidFill>
                <a:latin typeface="ArialMT"/>
              </a:rPr>
              <a:t>DNP3 and many more</a:t>
            </a:r>
          </a:p>
          <a:p>
            <a:pPr algn="l"/>
            <a:r>
              <a:rPr lang="en-US" sz="1400" b="0" i="0" u="none" strike="noStrike" baseline="0" dirty="0">
                <a:solidFill>
                  <a:srgbClr val="241F1F"/>
                </a:solidFill>
                <a:latin typeface="ArialMT"/>
              </a:rPr>
              <a:t>including proprietary</a:t>
            </a:r>
          </a:p>
          <a:p>
            <a:pPr algn="l"/>
            <a:r>
              <a:rPr lang="en-US" sz="1400" b="0" i="0" u="none" strike="noStrike" baseline="0" dirty="0">
                <a:solidFill>
                  <a:srgbClr val="241F1F"/>
                </a:solidFill>
                <a:latin typeface="ArialMT"/>
              </a:rPr>
              <a:t>protocols</a:t>
            </a:r>
            <a:endParaRPr lang="en-US" sz="1400" dirty="0"/>
          </a:p>
        </p:txBody>
      </p:sp>
      <p:sp>
        <p:nvSpPr>
          <p:cNvPr id="17" name="TextBox 16">
            <a:extLst>
              <a:ext uri="{FF2B5EF4-FFF2-40B4-BE49-F238E27FC236}">
                <a16:creationId xmlns:a16="http://schemas.microsoft.com/office/drawing/2014/main" id="{054A4124-C5D0-25F2-B79A-6BD27C48ABBD}"/>
              </a:ext>
            </a:extLst>
          </p:cNvPr>
          <p:cNvSpPr txBox="1"/>
          <p:nvPr/>
        </p:nvSpPr>
        <p:spPr>
          <a:xfrm>
            <a:off x="2438400" y="3320806"/>
            <a:ext cx="3433482" cy="2677656"/>
          </a:xfrm>
          <a:prstGeom prst="rect">
            <a:avLst/>
          </a:prstGeom>
          <a:noFill/>
        </p:spPr>
        <p:txBody>
          <a:bodyPr wrap="square">
            <a:spAutoFit/>
          </a:bodyPr>
          <a:lstStyle/>
          <a:p>
            <a:pPr algn="l"/>
            <a:r>
              <a:rPr lang="en-US" sz="1400" b="1" i="0" u="none" strike="noStrike" baseline="0" dirty="0">
                <a:solidFill>
                  <a:srgbClr val="0F4C88"/>
                </a:solidFill>
                <a:latin typeface="Arial-BoldMT"/>
              </a:rPr>
              <a:t>Support for Advanced</a:t>
            </a:r>
          </a:p>
          <a:p>
            <a:pPr algn="l"/>
            <a:r>
              <a:rPr lang="en-US" sz="1400" b="1" i="0" u="none" strike="noStrike" baseline="0" dirty="0">
                <a:solidFill>
                  <a:srgbClr val="0F4C88"/>
                </a:solidFill>
                <a:latin typeface="Arial-BoldMT"/>
              </a:rPr>
              <a:t>Metering Capabilities</a:t>
            </a:r>
          </a:p>
          <a:p>
            <a:pPr algn="l"/>
            <a:r>
              <a:rPr lang="en-US" sz="1400" b="0" i="0" u="none" strike="noStrike" baseline="0" dirty="0">
                <a:solidFill>
                  <a:srgbClr val="241F1F"/>
                </a:solidFill>
                <a:latin typeface="ArialMT"/>
              </a:rPr>
              <a:t>Standards based</a:t>
            </a:r>
          </a:p>
          <a:p>
            <a:pPr algn="l"/>
            <a:r>
              <a:rPr lang="en-US" sz="1400" b="0" i="0" u="none" strike="noStrike" baseline="0" dirty="0">
                <a:solidFill>
                  <a:srgbClr val="241F1F"/>
                </a:solidFill>
                <a:latin typeface="ArialMT"/>
              </a:rPr>
              <a:t>interfaces for advanced</a:t>
            </a:r>
          </a:p>
          <a:p>
            <a:pPr algn="l"/>
            <a:r>
              <a:rPr lang="en-US" sz="1400" b="0" i="0" u="none" strike="noStrike" baseline="0" dirty="0">
                <a:solidFill>
                  <a:srgbClr val="241F1F"/>
                </a:solidFill>
                <a:latin typeface="ArialMT"/>
              </a:rPr>
              <a:t>smart grid use cases</a:t>
            </a:r>
          </a:p>
          <a:p>
            <a:pPr algn="l"/>
            <a:r>
              <a:rPr lang="en-US" sz="1400" b="0" i="0" u="none" strike="noStrike" baseline="0" dirty="0">
                <a:solidFill>
                  <a:srgbClr val="241F1F"/>
                </a:solidFill>
                <a:latin typeface="ArialMT"/>
              </a:rPr>
              <a:t>– TOU, connect/</a:t>
            </a:r>
          </a:p>
          <a:p>
            <a:pPr algn="l"/>
            <a:r>
              <a:rPr lang="en-US" sz="1400" b="0" i="0" u="none" strike="noStrike" baseline="0" dirty="0">
                <a:solidFill>
                  <a:srgbClr val="241F1F"/>
                </a:solidFill>
                <a:latin typeface="ArialMT"/>
              </a:rPr>
              <a:t>disconnect, load limiting</a:t>
            </a:r>
          </a:p>
          <a:p>
            <a:pPr algn="l"/>
            <a:r>
              <a:rPr lang="en-US" sz="1400" b="0" i="0" u="none" strike="noStrike" baseline="0" dirty="0">
                <a:solidFill>
                  <a:srgbClr val="241F1F"/>
                </a:solidFill>
                <a:latin typeface="ArialMT"/>
              </a:rPr>
              <a:t>REST based interface</a:t>
            </a:r>
          </a:p>
          <a:p>
            <a:pPr algn="l"/>
            <a:r>
              <a:rPr lang="en-US" sz="1400" b="0" i="0" u="none" strike="noStrike" baseline="0" dirty="0">
                <a:solidFill>
                  <a:srgbClr val="241F1F"/>
                </a:solidFill>
                <a:latin typeface="ArialMT"/>
              </a:rPr>
              <a:t>to connect advanced</a:t>
            </a:r>
          </a:p>
          <a:p>
            <a:pPr algn="l"/>
            <a:r>
              <a:rPr lang="en-US" sz="1400" b="0" i="0" u="none" strike="noStrike" baseline="0" dirty="0">
                <a:solidFill>
                  <a:srgbClr val="241F1F"/>
                </a:solidFill>
                <a:latin typeface="ArialMT"/>
              </a:rPr>
              <a:t>meter data processing</a:t>
            </a:r>
          </a:p>
          <a:p>
            <a:pPr algn="l"/>
            <a:r>
              <a:rPr lang="en-US" sz="1400" b="0" i="0" u="none" strike="noStrike" baseline="0" dirty="0">
                <a:solidFill>
                  <a:srgbClr val="241F1F"/>
                </a:solidFill>
                <a:latin typeface="ArialMT"/>
              </a:rPr>
              <a:t>applications – MDM,</a:t>
            </a:r>
          </a:p>
          <a:p>
            <a:pPr algn="l"/>
            <a:r>
              <a:rPr lang="en-US" sz="1400" b="0" i="0" u="none" strike="noStrike" baseline="0" dirty="0">
                <a:solidFill>
                  <a:srgbClr val="241F1F"/>
                </a:solidFill>
                <a:latin typeface="ArialMT"/>
              </a:rPr>
              <a:t>billing, analytics</a:t>
            </a:r>
            <a:endParaRPr lang="en-US" sz="1400" dirty="0"/>
          </a:p>
        </p:txBody>
      </p:sp>
      <p:sp>
        <p:nvSpPr>
          <p:cNvPr id="19" name="TextBox 18">
            <a:extLst>
              <a:ext uri="{FF2B5EF4-FFF2-40B4-BE49-F238E27FC236}">
                <a16:creationId xmlns:a16="http://schemas.microsoft.com/office/drawing/2014/main" id="{16AC042E-5DF2-29B3-2730-8642C761F0E4}"/>
              </a:ext>
            </a:extLst>
          </p:cNvPr>
          <p:cNvSpPr txBox="1"/>
          <p:nvPr/>
        </p:nvSpPr>
        <p:spPr>
          <a:xfrm>
            <a:off x="4724400" y="3320806"/>
            <a:ext cx="3052482" cy="2677656"/>
          </a:xfrm>
          <a:prstGeom prst="rect">
            <a:avLst/>
          </a:prstGeom>
          <a:noFill/>
        </p:spPr>
        <p:txBody>
          <a:bodyPr wrap="square">
            <a:spAutoFit/>
          </a:bodyPr>
          <a:lstStyle/>
          <a:p>
            <a:pPr algn="l"/>
            <a:r>
              <a:rPr lang="en-US" sz="1400" b="1" i="0" u="none" strike="noStrike" baseline="0" dirty="0">
                <a:solidFill>
                  <a:srgbClr val="0F4C88"/>
                </a:solidFill>
                <a:latin typeface="Arial-BoldMT"/>
              </a:rPr>
              <a:t>User Friendly</a:t>
            </a:r>
          </a:p>
          <a:p>
            <a:pPr algn="l"/>
            <a:r>
              <a:rPr lang="en-US" sz="1400" b="1" i="0" u="none" strike="noStrike" baseline="0" dirty="0">
                <a:solidFill>
                  <a:srgbClr val="0F4C88"/>
                </a:solidFill>
                <a:latin typeface="Arial-BoldMT"/>
              </a:rPr>
              <a:t>Configuration</a:t>
            </a:r>
          </a:p>
          <a:p>
            <a:pPr algn="l"/>
            <a:r>
              <a:rPr lang="en-US" sz="1400" b="0" i="0" u="none" strike="noStrike" baseline="0" dirty="0">
                <a:solidFill>
                  <a:srgbClr val="241F1F"/>
                </a:solidFill>
                <a:latin typeface="ArialMT"/>
              </a:rPr>
              <a:t>Simple and easy</a:t>
            </a:r>
          </a:p>
          <a:p>
            <a:pPr algn="l"/>
            <a:r>
              <a:rPr lang="en-US" sz="1400" b="0" i="0" u="none" strike="noStrike" baseline="0" dirty="0">
                <a:solidFill>
                  <a:srgbClr val="241F1F"/>
                </a:solidFill>
                <a:latin typeface="ArialMT"/>
              </a:rPr>
              <a:t>configurations with</a:t>
            </a:r>
          </a:p>
          <a:p>
            <a:pPr algn="l"/>
            <a:r>
              <a:rPr lang="en-US" sz="1400" b="0" i="0" u="none" strike="noStrike" baseline="0" dirty="0">
                <a:solidFill>
                  <a:srgbClr val="241F1F"/>
                </a:solidFill>
                <a:latin typeface="ArialMT"/>
              </a:rPr>
              <a:t>templates, grouping,</a:t>
            </a:r>
          </a:p>
          <a:p>
            <a:pPr algn="l"/>
            <a:r>
              <a:rPr lang="en-US" sz="1400" b="0" i="0" u="none" strike="noStrike" baseline="0" dirty="0">
                <a:solidFill>
                  <a:srgbClr val="241F1F"/>
                </a:solidFill>
                <a:latin typeface="ArialMT"/>
              </a:rPr>
              <a:t>import-export of</a:t>
            </a:r>
          </a:p>
          <a:p>
            <a:pPr algn="l"/>
            <a:r>
              <a:rPr lang="en-US" sz="1400" b="0" i="0" u="none" strike="noStrike" baseline="0" dirty="0">
                <a:solidFill>
                  <a:srgbClr val="241F1F"/>
                </a:solidFill>
                <a:latin typeface="ArialMT"/>
              </a:rPr>
              <a:t>meter data in excel,</a:t>
            </a:r>
          </a:p>
          <a:p>
            <a:pPr algn="l"/>
            <a:r>
              <a:rPr lang="en-US" sz="1400" b="0" i="0" u="none" strike="noStrike" baseline="0" dirty="0">
                <a:solidFill>
                  <a:srgbClr val="241F1F"/>
                </a:solidFill>
                <a:latin typeface="ArialMT"/>
              </a:rPr>
              <a:t>etc.</a:t>
            </a:r>
          </a:p>
          <a:p>
            <a:pPr algn="l"/>
            <a:r>
              <a:rPr lang="en-US" sz="1400" b="0" i="0" u="none" strike="noStrike" baseline="0" dirty="0">
                <a:solidFill>
                  <a:srgbClr val="241F1F"/>
                </a:solidFill>
                <a:latin typeface="ArialMT"/>
              </a:rPr>
              <a:t>Auto discovery</a:t>
            </a:r>
          </a:p>
          <a:p>
            <a:pPr algn="l"/>
            <a:r>
              <a:rPr lang="en-US" sz="1400" b="0" i="0" u="none" strike="noStrike" baseline="0" dirty="0">
                <a:solidFill>
                  <a:srgbClr val="241F1F"/>
                </a:solidFill>
                <a:latin typeface="ArialMT"/>
              </a:rPr>
              <a:t>and registration</a:t>
            </a:r>
          </a:p>
          <a:p>
            <a:pPr algn="l"/>
            <a:r>
              <a:rPr lang="en-US" sz="1400" b="0" i="0" u="none" strike="noStrike" baseline="0" dirty="0">
                <a:solidFill>
                  <a:srgbClr val="241F1F"/>
                </a:solidFill>
                <a:latin typeface="ArialMT"/>
              </a:rPr>
              <a:t>beneficial for large</a:t>
            </a:r>
          </a:p>
          <a:p>
            <a:pPr algn="l"/>
            <a:r>
              <a:rPr lang="en-US" sz="1400" b="0" i="0" u="none" strike="noStrike" baseline="0" dirty="0">
                <a:solidFill>
                  <a:srgbClr val="241F1F"/>
                </a:solidFill>
                <a:latin typeface="ArialMT"/>
              </a:rPr>
              <a:t>deployments</a:t>
            </a:r>
            <a:endParaRPr lang="en-US" sz="1400" dirty="0"/>
          </a:p>
        </p:txBody>
      </p:sp>
      <p:sp>
        <p:nvSpPr>
          <p:cNvPr id="21" name="TextBox 20">
            <a:extLst>
              <a:ext uri="{FF2B5EF4-FFF2-40B4-BE49-F238E27FC236}">
                <a16:creationId xmlns:a16="http://schemas.microsoft.com/office/drawing/2014/main" id="{512C2A17-1022-F58B-EA10-431A7ED33EFF}"/>
              </a:ext>
            </a:extLst>
          </p:cNvPr>
          <p:cNvSpPr txBox="1"/>
          <p:nvPr/>
        </p:nvSpPr>
        <p:spPr>
          <a:xfrm>
            <a:off x="6629400" y="3320806"/>
            <a:ext cx="2519082" cy="2677656"/>
          </a:xfrm>
          <a:prstGeom prst="rect">
            <a:avLst/>
          </a:prstGeom>
          <a:noFill/>
        </p:spPr>
        <p:txBody>
          <a:bodyPr wrap="square">
            <a:spAutoFit/>
          </a:bodyPr>
          <a:lstStyle/>
          <a:p>
            <a:pPr algn="l"/>
            <a:r>
              <a:rPr lang="en-US" sz="1400" b="1" i="0" u="none" strike="noStrike" baseline="0" dirty="0">
                <a:solidFill>
                  <a:srgbClr val="0F4C88"/>
                </a:solidFill>
                <a:latin typeface="Arial-BoldMT"/>
              </a:rPr>
              <a:t>Securing Data</a:t>
            </a:r>
          </a:p>
          <a:p>
            <a:pPr algn="l"/>
            <a:r>
              <a:rPr lang="en-US" sz="1400" b="1" i="0" u="none" strike="noStrike" baseline="0" dirty="0">
                <a:solidFill>
                  <a:srgbClr val="0F4C88"/>
                </a:solidFill>
                <a:latin typeface="Arial-BoldMT"/>
              </a:rPr>
              <a:t>Transportation</a:t>
            </a:r>
          </a:p>
          <a:p>
            <a:pPr algn="l"/>
            <a:r>
              <a:rPr lang="en-US" sz="1400" b="0" i="0" u="none" strike="noStrike" baseline="0" dirty="0">
                <a:solidFill>
                  <a:srgbClr val="241F1F"/>
                </a:solidFill>
                <a:latin typeface="ArialMT"/>
              </a:rPr>
              <a:t>Encrypted</a:t>
            </a:r>
          </a:p>
          <a:p>
            <a:pPr algn="l"/>
            <a:r>
              <a:rPr lang="en-US" sz="1400" b="0" i="0" u="none" strike="noStrike" baseline="0" dirty="0">
                <a:solidFill>
                  <a:srgbClr val="241F1F"/>
                </a:solidFill>
                <a:latin typeface="ArialMT"/>
              </a:rPr>
              <a:t>communication</a:t>
            </a:r>
          </a:p>
          <a:p>
            <a:pPr algn="l"/>
            <a:r>
              <a:rPr lang="en-US" sz="1400" b="0" i="0" u="none" strike="noStrike" baseline="0" dirty="0">
                <a:solidFill>
                  <a:srgbClr val="241F1F"/>
                </a:solidFill>
                <a:latin typeface="ArialMT"/>
              </a:rPr>
              <a:t>using TLS1.2</a:t>
            </a:r>
          </a:p>
          <a:p>
            <a:pPr algn="l"/>
            <a:r>
              <a:rPr lang="en-US" sz="1400" b="0" i="0" u="none" strike="noStrike" baseline="0" dirty="0">
                <a:solidFill>
                  <a:srgbClr val="241F1F"/>
                </a:solidFill>
                <a:latin typeface="ArialMT"/>
              </a:rPr>
              <a:t>based transport</a:t>
            </a:r>
          </a:p>
          <a:p>
            <a:pPr algn="l"/>
            <a:r>
              <a:rPr lang="en-US" sz="1400" b="0" i="0" u="none" strike="noStrike" baseline="0" dirty="0">
                <a:solidFill>
                  <a:srgbClr val="241F1F"/>
                </a:solidFill>
                <a:latin typeface="ArialMT"/>
              </a:rPr>
              <a:t>layer security</a:t>
            </a:r>
          </a:p>
          <a:p>
            <a:pPr algn="l"/>
            <a:r>
              <a:rPr lang="en-US" sz="1400" b="0" i="0" u="none" strike="noStrike" baseline="0" dirty="0">
                <a:solidFill>
                  <a:srgbClr val="241F1F"/>
                </a:solidFill>
                <a:latin typeface="ArialMT"/>
              </a:rPr>
              <a:t>Secured</a:t>
            </a:r>
          </a:p>
          <a:p>
            <a:pPr algn="l"/>
            <a:r>
              <a:rPr lang="en-US" sz="1400" b="0" i="0" u="none" strike="noStrike" baseline="0" dirty="0">
                <a:solidFill>
                  <a:srgbClr val="241F1F"/>
                </a:solidFill>
                <a:latin typeface="ArialMT"/>
              </a:rPr>
              <a:t>authentication</a:t>
            </a:r>
          </a:p>
          <a:p>
            <a:pPr algn="l"/>
            <a:r>
              <a:rPr lang="en-US" sz="1400" b="0" i="0" u="none" strike="noStrike" baseline="0" dirty="0">
                <a:solidFill>
                  <a:srgbClr val="241F1F"/>
                </a:solidFill>
                <a:latin typeface="ArialMT"/>
              </a:rPr>
              <a:t>complying to</a:t>
            </a:r>
          </a:p>
          <a:p>
            <a:pPr algn="l"/>
            <a:r>
              <a:rPr lang="en-US" sz="1400" b="0" i="0" u="none" strike="noStrike" baseline="0" dirty="0">
                <a:solidFill>
                  <a:srgbClr val="241F1F"/>
                </a:solidFill>
                <a:latin typeface="ArialMT"/>
              </a:rPr>
              <a:t>DLMS protocol</a:t>
            </a:r>
          </a:p>
          <a:p>
            <a:pPr algn="l"/>
            <a:r>
              <a:rPr lang="en-US" sz="1400" b="0" i="0" u="none" strike="noStrike" baseline="0" dirty="0">
                <a:solidFill>
                  <a:srgbClr val="241F1F"/>
                </a:solidFill>
                <a:latin typeface="ArialMT"/>
              </a:rPr>
              <a:t>standard</a:t>
            </a:r>
            <a:endParaRPr lang="en-US" sz="1400" dirty="0"/>
          </a:p>
        </p:txBody>
      </p:sp>
      <p:pic>
        <p:nvPicPr>
          <p:cNvPr id="23" name="Picture 22">
            <a:extLst>
              <a:ext uri="{FF2B5EF4-FFF2-40B4-BE49-F238E27FC236}">
                <a16:creationId xmlns:a16="http://schemas.microsoft.com/office/drawing/2014/main" id="{EA1FAB95-388B-5857-94F0-17D585E4CFF7}"/>
              </a:ext>
            </a:extLst>
          </p:cNvPr>
          <p:cNvPicPr>
            <a:picLocks noChangeAspect="1"/>
          </p:cNvPicPr>
          <p:nvPr/>
        </p:nvPicPr>
        <p:blipFill>
          <a:blip r:embed="rId4"/>
          <a:stretch>
            <a:fillRect/>
          </a:stretch>
        </p:blipFill>
        <p:spPr>
          <a:xfrm>
            <a:off x="979329" y="2966308"/>
            <a:ext cx="6469941" cy="297206"/>
          </a:xfrm>
          <a:prstGeom prst="rect">
            <a:avLst/>
          </a:prstGeom>
        </p:spPr>
      </p:pic>
      <p:sp>
        <p:nvSpPr>
          <p:cNvPr id="25" name="TextBox 24">
            <a:extLst>
              <a:ext uri="{FF2B5EF4-FFF2-40B4-BE49-F238E27FC236}">
                <a16:creationId xmlns:a16="http://schemas.microsoft.com/office/drawing/2014/main" id="{7831BDC8-8EF2-1396-550F-D8D2CEF13D8D}"/>
              </a:ext>
            </a:extLst>
          </p:cNvPr>
          <p:cNvSpPr txBox="1"/>
          <p:nvPr/>
        </p:nvSpPr>
        <p:spPr>
          <a:xfrm>
            <a:off x="9370752" y="590758"/>
            <a:ext cx="4380214" cy="3524042"/>
          </a:xfrm>
          <a:prstGeom prst="rect">
            <a:avLst/>
          </a:prstGeom>
          <a:solidFill>
            <a:schemeClr val="tx2">
              <a:lumMod val="85000"/>
            </a:schemeClr>
          </a:solidFill>
        </p:spPr>
        <p:txBody>
          <a:bodyPr wrap="square">
            <a:spAutoFit/>
          </a:bodyPr>
          <a:lstStyle/>
          <a:p>
            <a:pPr algn="l"/>
            <a:r>
              <a:rPr lang="en-US" sz="2000" b="1" dirty="0">
                <a:solidFill>
                  <a:srgbClr val="0F4C88"/>
                </a:solidFill>
                <a:latin typeface="Arial-BoldMT"/>
              </a:rPr>
              <a:t>Key points</a:t>
            </a:r>
          </a:p>
          <a:p>
            <a:pPr marL="285750" indent="-285750" algn="l">
              <a:lnSpc>
                <a:spcPct val="150000"/>
              </a:lnSpc>
              <a:buFont typeface="Arial" panose="020B0604020202020204" pitchFamily="34" charset="0"/>
              <a:buChar char="•"/>
            </a:pPr>
            <a:r>
              <a:rPr lang="en-US" sz="1400" b="1" dirty="0">
                <a:solidFill>
                  <a:srgbClr val="0F4C88"/>
                </a:solidFill>
                <a:latin typeface="Arial-BoldMT"/>
              </a:rPr>
              <a:t>On Prem deployment of the HES </a:t>
            </a:r>
          </a:p>
          <a:p>
            <a:pPr marL="285750" indent="-285750" algn="l">
              <a:lnSpc>
                <a:spcPct val="150000"/>
              </a:lnSpc>
              <a:buFont typeface="Arial" panose="020B0604020202020204" pitchFamily="34" charset="0"/>
              <a:buChar char="•"/>
            </a:pPr>
            <a:r>
              <a:rPr lang="en-US" sz="1400" b="1" dirty="0">
                <a:solidFill>
                  <a:srgbClr val="0F4C88"/>
                </a:solidFill>
                <a:latin typeface="Arial-BoldMT"/>
              </a:rPr>
              <a:t>Flexible: It is compatible with a diverse smart meter providers (L&amp;G, </a:t>
            </a:r>
            <a:r>
              <a:rPr lang="en-US" sz="1400" b="1" dirty="0" err="1">
                <a:solidFill>
                  <a:srgbClr val="0F4C88"/>
                </a:solidFill>
                <a:latin typeface="Arial-BoldMT"/>
              </a:rPr>
              <a:t>Kamstrup</a:t>
            </a:r>
            <a:r>
              <a:rPr lang="en-US" sz="1400" b="1" dirty="0">
                <a:solidFill>
                  <a:srgbClr val="0F4C88"/>
                </a:solidFill>
                <a:latin typeface="Arial-BoldMT"/>
              </a:rPr>
              <a:t>, NES) </a:t>
            </a:r>
          </a:p>
          <a:p>
            <a:pPr marL="285750" indent="-285750" algn="l">
              <a:lnSpc>
                <a:spcPct val="150000"/>
              </a:lnSpc>
              <a:buFont typeface="Arial" panose="020B0604020202020204" pitchFamily="34" charset="0"/>
              <a:buChar char="•"/>
            </a:pPr>
            <a:r>
              <a:rPr lang="en-US" sz="1400" b="1" dirty="0">
                <a:solidFill>
                  <a:srgbClr val="0F4C88"/>
                </a:solidFill>
                <a:latin typeface="Arial-BoldMT"/>
              </a:rPr>
              <a:t>Scalable. Benchmarks available. Sized and priced for two options:</a:t>
            </a:r>
          </a:p>
          <a:p>
            <a:pPr algn="l">
              <a:lnSpc>
                <a:spcPct val="150000"/>
              </a:lnSpc>
            </a:pPr>
            <a:r>
              <a:rPr lang="en-US" sz="1400" b="1" dirty="0">
                <a:solidFill>
                  <a:srgbClr val="0F4C88"/>
                </a:solidFill>
                <a:latin typeface="Arial-BoldMT"/>
              </a:rPr>
              <a:t>	- 3000K meters </a:t>
            </a:r>
          </a:p>
          <a:p>
            <a:pPr algn="l">
              <a:lnSpc>
                <a:spcPct val="150000"/>
              </a:lnSpc>
            </a:pPr>
            <a:r>
              <a:rPr lang="en-US" sz="1400" b="1" dirty="0">
                <a:solidFill>
                  <a:srgbClr val="0F4C88"/>
                </a:solidFill>
                <a:latin typeface="Arial-BoldMT"/>
              </a:rPr>
              <a:t>	- 10 M meters</a:t>
            </a:r>
          </a:p>
          <a:p>
            <a:pPr marL="285750" indent="-285750" algn="l">
              <a:lnSpc>
                <a:spcPct val="150000"/>
              </a:lnSpc>
              <a:buFont typeface="Arial" panose="020B0604020202020204" pitchFamily="34" charset="0"/>
              <a:buChar char="•"/>
            </a:pPr>
            <a:r>
              <a:rPr lang="en-US" sz="1400" b="1" dirty="0">
                <a:solidFill>
                  <a:srgbClr val="0F4C88"/>
                </a:solidFill>
                <a:latin typeface="Arial-BoldMT"/>
              </a:rPr>
              <a:t>Integrates with </a:t>
            </a:r>
            <a:r>
              <a:rPr lang="en-US" sz="1400" b="1" dirty="0" err="1">
                <a:solidFill>
                  <a:srgbClr val="0F4C88"/>
                </a:solidFill>
                <a:latin typeface="Arial-BoldMT"/>
              </a:rPr>
              <a:t>Greenbird</a:t>
            </a:r>
            <a:r>
              <a:rPr lang="en-US" sz="1400" b="1" dirty="0">
                <a:solidFill>
                  <a:srgbClr val="0F4C88"/>
                </a:solidFill>
                <a:latin typeface="Arial-BoldMT"/>
              </a:rPr>
              <a:t> </a:t>
            </a:r>
            <a:r>
              <a:rPr lang="en-US" sz="1400" b="1" dirty="0" err="1">
                <a:solidFill>
                  <a:srgbClr val="0F4C88"/>
                </a:solidFill>
                <a:latin typeface="Arial-BoldMT"/>
              </a:rPr>
              <a:t>Utilihive</a:t>
            </a:r>
            <a:r>
              <a:rPr lang="en-US" sz="1400" b="1" dirty="0">
                <a:solidFill>
                  <a:srgbClr val="0F4C88"/>
                </a:solidFill>
                <a:latin typeface="Arial-BoldMT"/>
              </a:rPr>
              <a:t> Beatbox on prem through REST APIs</a:t>
            </a:r>
          </a:p>
          <a:p>
            <a:pPr marL="285750" indent="-285750" algn="l">
              <a:buFont typeface="Arial" panose="020B0604020202020204" pitchFamily="34" charset="0"/>
              <a:buChar char="•"/>
            </a:pPr>
            <a:endParaRPr lang="en-US" sz="1400" dirty="0"/>
          </a:p>
        </p:txBody>
      </p:sp>
    </p:spTree>
    <p:extLst>
      <p:ext uri="{BB962C8B-B14F-4D97-AF65-F5344CB8AC3E}">
        <p14:creationId xmlns:p14="http://schemas.microsoft.com/office/powerpoint/2010/main" val="1787919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lang="en-GB" dirty="0"/>
              <a:t>Data Migration Solution </a:t>
            </a:r>
            <a:endParaRPr dirty="0"/>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sz="2592" b="0" i="0" u="none" strike="noStrike" kern="1200" cap="none" spc="0" normalizeH="0" baseline="0" noProof="0">
              <a:ln>
                <a:noFill/>
              </a:ln>
              <a:solidFill>
                <a:prstClr val="black"/>
              </a:solidFill>
              <a:effectLst/>
              <a:uLnTx/>
              <a:uFillTx/>
              <a:latin typeface="IBM Plex Sans" panose="020B0503050203000203" pitchFamily="34" charset="0"/>
              <a:ea typeface="+mn-ea"/>
              <a:cs typeface="+mn-cs"/>
            </a:endParaRPr>
          </a:p>
        </p:txBody>
      </p:sp>
      <p:sp>
        <p:nvSpPr>
          <p:cNvPr id="11" name="Holder 4">
            <a:extLst>
              <a:ext uri="{FF2B5EF4-FFF2-40B4-BE49-F238E27FC236}">
                <a16:creationId xmlns:a16="http://schemas.microsoft.com/office/drawing/2014/main" id="{54545C9A-18B5-434A-A194-0862FF7DACF2}"/>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marR="0" lvl="0" indent="0" algn="l" defTabSz="1097280" rtl="0" eaLnBrk="1" fontAlgn="auto" latinLnBrk="0" hangingPunct="1">
              <a:lnSpc>
                <a:spcPct val="100000"/>
              </a:lnSpc>
              <a:spcBef>
                <a:spcPts val="144"/>
              </a:spcBef>
              <a:spcAft>
                <a:spcPts val="0"/>
              </a:spcAft>
              <a:buClrTx/>
              <a:buSzTx/>
              <a:buFontTx/>
              <a:buNone/>
              <a:tabLst/>
              <a:defRPr/>
            </a:pPr>
            <a:r>
              <a:rPr kumimoji="0" lang="en-US" sz="960" b="0" i="0" u="none" strike="noStrike" kern="1200" cap="none" spc="0" normalizeH="0" baseline="0" noProof="0">
                <a:ln>
                  <a:noFill/>
                </a:ln>
                <a:solidFill>
                  <a:prstClr val="black"/>
                </a:solidFill>
                <a:effectLst/>
                <a:uLnTx/>
                <a:uFillTx/>
                <a:latin typeface="IBM Plex Sans"/>
                <a:ea typeface="+mn-ea"/>
              </a:rPr>
              <a:t>© 2021 IBM Corporation | IBM Confidential</a:t>
            </a:r>
            <a:endParaRPr kumimoji="0" lang="en-GB" sz="960" b="0" i="0" u="none" strike="noStrike" kern="1200" cap="none" spc="-6" normalizeH="0" baseline="0" noProof="0" dirty="0">
              <a:ln>
                <a:noFill/>
              </a:ln>
              <a:solidFill>
                <a:prstClr val="black"/>
              </a:solidFill>
              <a:effectLst/>
              <a:uLnTx/>
              <a:uFillTx/>
              <a:latin typeface="IBM Plex Sans"/>
              <a:ea typeface="+mn-ea"/>
            </a:endParaRPr>
          </a:p>
        </p:txBody>
      </p:sp>
      <p:sp>
        <p:nvSpPr>
          <p:cNvPr id="14" name="Holder 5">
            <a:extLst>
              <a:ext uri="{FF2B5EF4-FFF2-40B4-BE49-F238E27FC236}">
                <a16:creationId xmlns:a16="http://schemas.microsoft.com/office/drawing/2014/main" id="{56EDD0E7-9F6B-5345-AD4F-C99F8DCE2E98}"/>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marR="0" lvl="0" indent="0" algn="l" defTabSz="1097280" rtl="0" eaLnBrk="1" fontAlgn="auto" latinLnBrk="0" hangingPunct="1">
              <a:lnSpc>
                <a:spcPct val="100000"/>
              </a:lnSpc>
              <a:spcBef>
                <a:spcPts val="144"/>
              </a:spcBef>
              <a:spcAft>
                <a:spcPts val="0"/>
              </a:spcAft>
              <a:buClrTx/>
              <a:buSzTx/>
              <a:buFontTx/>
              <a:buNone/>
              <a:tabLst/>
              <a:defRPr/>
            </a:pPr>
            <a:r>
              <a:rPr kumimoji="0" lang="en-US" sz="960" b="0" i="0" u="none" strike="noStrike" kern="1200" cap="none" spc="-12" normalizeH="0" baseline="0" noProof="0">
                <a:ln>
                  <a:noFill/>
                </a:ln>
                <a:solidFill>
                  <a:prstClr val="black"/>
                </a:solidFill>
                <a:effectLst/>
                <a:uLnTx/>
                <a:uFillTx/>
                <a:latin typeface="IBM Plex Sans"/>
                <a:ea typeface="+mn-ea"/>
              </a:rPr>
              <a:t>Template - 2022 Edition, Version 3.2</a:t>
            </a:r>
            <a:endParaRPr kumimoji="0" lang="en-GB" sz="960" b="0" i="0" u="none" strike="noStrike" kern="1200" cap="none" spc="0" normalizeH="0" baseline="0" noProof="0" dirty="0">
              <a:ln>
                <a:noFill/>
              </a:ln>
              <a:solidFill>
                <a:prstClr val="black"/>
              </a:solidFill>
              <a:effectLst/>
              <a:uLnTx/>
              <a:uFillTx/>
              <a:latin typeface="IBM Plex Sans"/>
              <a:ea typeface="+mn-ea"/>
            </a:endParaRPr>
          </a:p>
        </p:txBody>
      </p:sp>
      <p:graphicFrame>
        <p:nvGraphicFramePr>
          <p:cNvPr id="8" name="object 4">
            <a:extLst>
              <a:ext uri="{FF2B5EF4-FFF2-40B4-BE49-F238E27FC236}">
                <a16:creationId xmlns:a16="http://schemas.microsoft.com/office/drawing/2014/main" id="{D70A2ACC-2F24-444F-A101-280FDECFB11E}"/>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pic>
        <p:nvPicPr>
          <p:cNvPr id="6" name="Picture 5">
            <a:extLst>
              <a:ext uri="{FF2B5EF4-FFF2-40B4-BE49-F238E27FC236}">
                <a16:creationId xmlns:a16="http://schemas.microsoft.com/office/drawing/2014/main" id="{1EC84325-9738-F8FD-E327-A94D8BE7FF29}"/>
              </a:ext>
            </a:extLst>
          </p:cNvPr>
          <p:cNvPicPr>
            <a:picLocks noChangeAspect="1"/>
          </p:cNvPicPr>
          <p:nvPr/>
        </p:nvPicPr>
        <p:blipFill>
          <a:blip r:embed="rId3"/>
          <a:stretch>
            <a:fillRect/>
          </a:stretch>
        </p:blipFill>
        <p:spPr>
          <a:xfrm>
            <a:off x="381000" y="490876"/>
            <a:ext cx="14121084" cy="7163421"/>
          </a:xfrm>
          <a:prstGeom prst="rect">
            <a:avLst/>
          </a:prstGeom>
        </p:spPr>
      </p:pic>
    </p:spTree>
    <p:extLst>
      <p:ext uri="{BB962C8B-B14F-4D97-AF65-F5344CB8AC3E}">
        <p14:creationId xmlns:p14="http://schemas.microsoft.com/office/powerpoint/2010/main" val="458499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14576E-985B-869F-3759-C1D965F83C9C}"/>
              </a:ext>
            </a:extLst>
          </p:cNvPr>
          <p:cNvSpPr>
            <a:spLocks noGrp="1"/>
          </p:cNvSpPr>
          <p:nvPr>
            <p:ph type="ftr" sz="quarter" idx="10"/>
          </p:nvPr>
        </p:nvSpPr>
        <p:spPr/>
        <p:txBody>
          <a:bodyPr/>
          <a:lstStyle/>
          <a:p>
            <a:pPr>
              <a:defRPr/>
            </a:pPr>
            <a:r>
              <a:rPr lang="en-US">
                <a:solidFill>
                  <a:srgbClr val="565151"/>
                </a:solidFill>
              </a:rPr>
              <a:t>IBM Consulting / © 2022 IBM Corporation</a:t>
            </a:r>
            <a:endParaRPr lang="en-US" dirty="0">
              <a:solidFill>
                <a:srgbClr val="565151"/>
              </a:solidFill>
            </a:endParaRPr>
          </a:p>
        </p:txBody>
      </p:sp>
      <p:sp>
        <p:nvSpPr>
          <p:cNvPr id="5" name="Slide Number Placeholder 4">
            <a:extLst>
              <a:ext uri="{FF2B5EF4-FFF2-40B4-BE49-F238E27FC236}">
                <a16:creationId xmlns:a16="http://schemas.microsoft.com/office/drawing/2014/main" id="{6F64AA67-09A5-8277-FD71-FFE3F241599D}"/>
              </a:ext>
            </a:extLst>
          </p:cNvPr>
          <p:cNvSpPr>
            <a:spLocks noGrp="1"/>
          </p:cNvSpPr>
          <p:nvPr>
            <p:ph type="sldNum" sz="quarter" idx="11"/>
          </p:nvPr>
        </p:nvSpPr>
        <p:spPr/>
        <p:txBody>
          <a:bodyPr/>
          <a:lstStyle/>
          <a:p>
            <a:pPr>
              <a:defRPr/>
            </a:pPr>
            <a:fld id="{59395FB3-9C97-154F-86B2-7E381B951268}" type="slidenum">
              <a:rPr lang="en-US">
                <a:solidFill>
                  <a:srgbClr val="565151"/>
                </a:solidFill>
              </a:rPr>
              <a:pPr>
                <a:defRPr/>
              </a:pPr>
              <a:t>14</a:t>
            </a:fld>
            <a:endParaRPr lang="en-US" dirty="0">
              <a:solidFill>
                <a:srgbClr val="565151"/>
              </a:solidFill>
            </a:endParaRPr>
          </a:p>
        </p:txBody>
      </p:sp>
      <p:sp>
        <p:nvSpPr>
          <p:cNvPr id="9" name="Rectangle 4">
            <a:extLst>
              <a:ext uri="{FF2B5EF4-FFF2-40B4-BE49-F238E27FC236}">
                <a16:creationId xmlns:a16="http://schemas.microsoft.com/office/drawing/2014/main" id="{A0AB7C8C-8300-7D49-C7CB-9FA74EF842B8}"/>
              </a:ext>
            </a:extLst>
          </p:cNvPr>
          <p:cNvSpPr>
            <a:spLocks noChangeArrowheads="1"/>
          </p:cNvSpPr>
          <p:nvPr/>
        </p:nvSpPr>
        <p:spPr bwMode="auto">
          <a:xfrm>
            <a:off x="8792582" y="1679682"/>
            <a:ext cx="11122138"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6304" tIns="73152" rIns="146304" bIns="73152" numCol="1" anchor="ctr" anchorCtr="0" compatLnSpc="1">
            <a:prstTxWarp prst="textNoShape">
              <a:avLst/>
            </a:prstTxWarp>
            <a:spAutoFit/>
          </a:bodyPr>
          <a:lstStyle/>
          <a:p>
            <a:pPr>
              <a:defRPr/>
            </a:pPr>
            <a:endParaRPr lang="en-DE" sz="2160">
              <a:solidFill>
                <a:srgbClr val="FFFFFF"/>
              </a:solidFill>
              <a:latin typeface="IBM Plex Sans Regular"/>
            </a:endParaRPr>
          </a:p>
        </p:txBody>
      </p:sp>
      <p:pic>
        <p:nvPicPr>
          <p:cNvPr id="1027" name="Picture 177" descr="Breakdown of IaaS, Paas, SaaS">
            <a:extLst>
              <a:ext uri="{FF2B5EF4-FFF2-40B4-BE49-F238E27FC236}">
                <a16:creationId xmlns:a16="http://schemas.microsoft.com/office/drawing/2014/main" id="{116D1F96-A74E-B8FC-081F-63BE9B7FB24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055837" y="2539225"/>
            <a:ext cx="6982230" cy="332119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3A7088B-91D0-C687-5A6F-AE941CE39B2E}"/>
              </a:ext>
            </a:extLst>
          </p:cNvPr>
          <p:cNvSpPr/>
          <p:nvPr/>
        </p:nvSpPr>
        <p:spPr bwMode="auto">
          <a:xfrm>
            <a:off x="7546953" y="3502989"/>
            <a:ext cx="1664206" cy="1284870"/>
          </a:xfrm>
          <a:prstGeom prst="rect">
            <a:avLst/>
          </a:prstGeom>
          <a:solidFill>
            <a:srgbClr val="FF0000">
              <a:alpha val="20000"/>
            </a:srgbClr>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sp>
        <p:nvSpPr>
          <p:cNvPr id="3" name="TextBox 2">
            <a:extLst>
              <a:ext uri="{FF2B5EF4-FFF2-40B4-BE49-F238E27FC236}">
                <a16:creationId xmlns:a16="http://schemas.microsoft.com/office/drawing/2014/main" id="{C565BBEE-FA15-678D-6D2B-05049BD6A078}"/>
              </a:ext>
            </a:extLst>
          </p:cNvPr>
          <p:cNvSpPr txBox="1"/>
          <p:nvPr/>
        </p:nvSpPr>
        <p:spPr>
          <a:xfrm>
            <a:off x="7438619" y="1543142"/>
            <a:ext cx="5350059" cy="830997"/>
          </a:xfrm>
          <a:prstGeom prst="rect">
            <a:avLst/>
          </a:prstGeom>
          <a:noFill/>
        </p:spPr>
        <p:txBody>
          <a:bodyPr wrap="square" rtlCol="0">
            <a:spAutoFit/>
          </a:bodyPr>
          <a:lstStyle/>
          <a:p>
            <a:pPr>
              <a:defRPr/>
            </a:pPr>
            <a:r>
              <a:rPr lang="en-GB" sz="1600" dirty="0">
                <a:solidFill>
                  <a:srgbClr val="565151"/>
                </a:solidFill>
                <a:latin typeface="IBM Plex Sans" charset="0"/>
                <a:ea typeface="IBM Plex Sans" charset="0"/>
                <a:cs typeface="IBM Plex Sans" charset="0"/>
              </a:rPr>
              <a:t>Integration </a:t>
            </a:r>
            <a:r>
              <a:rPr lang="en-GB" sz="1600" dirty="0" err="1">
                <a:solidFill>
                  <a:srgbClr val="565151"/>
                </a:solidFill>
                <a:latin typeface="IBM Plex Sans" charset="0"/>
                <a:ea typeface="IBM Plex Sans" charset="0"/>
                <a:cs typeface="IBM Plex Sans" charset="0"/>
              </a:rPr>
              <a:t>Utilihive</a:t>
            </a:r>
            <a:r>
              <a:rPr lang="en-GB" sz="1600" dirty="0">
                <a:solidFill>
                  <a:srgbClr val="565151"/>
                </a:solidFill>
                <a:latin typeface="IBM Plex Sans" charset="0"/>
                <a:ea typeface="IBM Plex Sans" charset="0"/>
                <a:cs typeface="IBM Plex Sans" charset="0"/>
              </a:rPr>
              <a:t>, Data Lake, Heartbeat (</a:t>
            </a:r>
            <a:r>
              <a:rPr lang="en-GB" sz="1600" dirty="0" err="1">
                <a:solidFill>
                  <a:srgbClr val="565151"/>
                </a:solidFill>
                <a:latin typeface="IBM Plex Sans" charset="0"/>
                <a:ea typeface="IBM Plex Sans" charset="0"/>
                <a:cs typeface="IBM Plex Sans" charset="0"/>
              </a:rPr>
              <a:t>Greenbird</a:t>
            </a:r>
            <a:r>
              <a:rPr lang="en-GB" sz="1600" dirty="0">
                <a:solidFill>
                  <a:srgbClr val="565151"/>
                </a:solidFill>
                <a:latin typeface="IBM Plex Sans" charset="0"/>
                <a:ea typeface="IBM Plex Sans" charset="0"/>
                <a:cs typeface="IBM Plex Sans" charset="0"/>
              </a:rPr>
              <a:t>):</a:t>
            </a:r>
          </a:p>
          <a:p>
            <a:pPr marL="274320" indent="-274320">
              <a:buFont typeface="Arial" panose="020B0604020202020204" pitchFamily="34" charset="0"/>
              <a:buChar char="•"/>
              <a:defRPr/>
            </a:pPr>
            <a:r>
              <a:rPr lang="en-GB" sz="1600" dirty="0">
                <a:solidFill>
                  <a:srgbClr val="565151"/>
                </a:solidFill>
                <a:latin typeface="IBM Plex Sans" charset="0"/>
                <a:ea typeface="IBM Plex Sans" charset="0"/>
                <a:cs typeface="IBM Plex Sans" charset="0"/>
              </a:rPr>
              <a:t>Working on a s</a:t>
            </a:r>
            <a:r>
              <a:rPr lang="en-DE" sz="1600" dirty="0">
                <a:solidFill>
                  <a:srgbClr val="565151"/>
                </a:solidFill>
                <a:latin typeface="IBM Plex Sans" charset="0"/>
                <a:ea typeface="IBM Plex Sans" charset="0"/>
                <a:cs typeface="IBM Plex Sans" charset="0"/>
              </a:rPr>
              <a:t>hared infrastructure</a:t>
            </a:r>
          </a:p>
          <a:p>
            <a:pPr marL="274320" indent="-274320">
              <a:buFont typeface="Arial" panose="020B0604020202020204" pitchFamily="34" charset="0"/>
              <a:buChar char="•"/>
              <a:defRPr/>
            </a:pPr>
            <a:r>
              <a:rPr lang="en-DE" sz="1600" dirty="0">
                <a:solidFill>
                  <a:srgbClr val="565151"/>
                </a:solidFill>
                <a:latin typeface="IBM Plex Sans" charset="0"/>
                <a:ea typeface="IBM Plex Sans" charset="0"/>
                <a:cs typeface="IBM Plex Sans" charset="0"/>
              </a:rPr>
              <a:t>Subscription on Azure (2. project) (IBM/N)</a:t>
            </a:r>
          </a:p>
        </p:txBody>
      </p:sp>
      <p:sp>
        <p:nvSpPr>
          <p:cNvPr id="8" name="TextBox 7">
            <a:extLst>
              <a:ext uri="{FF2B5EF4-FFF2-40B4-BE49-F238E27FC236}">
                <a16:creationId xmlns:a16="http://schemas.microsoft.com/office/drawing/2014/main" id="{58D95B38-1CB9-396E-DAB5-612C6D4C10DB}"/>
              </a:ext>
            </a:extLst>
          </p:cNvPr>
          <p:cNvSpPr txBox="1"/>
          <p:nvPr/>
        </p:nvSpPr>
        <p:spPr>
          <a:xfrm>
            <a:off x="2031467" y="1543143"/>
            <a:ext cx="5149722" cy="830997"/>
          </a:xfrm>
          <a:prstGeom prst="rect">
            <a:avLst/>
          </a:prstGeom>
          <a:noFill/>
        </p:spPr>
        <p:txBody>
          <a:bodyPr wrap="square" rtlCol="0">
            <a:spAutoFit/>
          </a:bodyPr>
          <a:lstStyle/>
          <a:p>
            <a:pPr>
              <a:defRPr/>
            </a:pPr>
            <a:r>
              <a:rPr lang="en-GB" sz="1600" dirty="0" err="1">
                <a:solidFill>
                  <a:srgbClr val="565151"/>
                </a:solidFill>
                <a:latin typeface="IBM Plex Sans" charset="0"/>
                <a:ea typeface="IBM Plex Sans" charset="0"/>
                <a:cs typeface="IBM Plex Sans" charset="0"/>
              </a:rPr>
              <a:t>EnergyIP</a:t>
            </a:r>
            <a:r>
              <a:rPr lang="en-GB" sz="1600" dirty="0">
                <a:solidFill>
                  <a:srgbClr val="565151"/>
                </a:solidFill>
                <a:latin typeface="IBM Plex Sans" charset="0"/>
                <a:ea typeface="IBM Plex Sans" charset="0"/>
                <a:cs typeface="IBM Plex Sans" charset="0"/>
              </a:rPr>
              <a:t> (Siemens MDMS):</a:t>
            </a:r>
          </a:p>
          <a:p>
            <a:pPr marL="274320" indent="-274320">
              <a:buFont typeface="Arial" panose="020B0604020202020204" pitchFamily="34" charset="0"/>
              <a:buChar char="•"/>
              <a:defRPr/>
            </a:pPr>
            <a:r>
              <a:rPr lang="en-GB" sz="1600" dirty="0">
                <a:solidFill>
                  <a:srgbClr val="565151"/>
                </a:solidFill>
                <a:latin typeface="IBM Plex Sans" charset="0"/>
                <a:ea typeface="IBM Plex Sans" charset="0"/>
                <a:cs typeface="IBM Plex Sans" charset="0"/>
              </a:rPr>
              <a:t>Working on a shared infrastructure</a:t>
            </a:r>
          </a:p>
          <a:p>
            <a:pPr marL="274320" indent="-274320">
              <a:buFont typeface="Arial" panose="020B0604020202020204" pitchFamily="34" charset="0"/>
              <a:buChar char="•"/>
              <a:defRPr/>
            </a:pPr>
            <a:r>
              <a:rPr lang="en-GB" sz="1600" dirty="0">
                <a:solidFill>
                  <a:srgbClr val="565151"/>
                </a:solidFill>
                <a:latin typeface="IBM Plex Sans" charset="0"/>
                <a:ea typeface="IBM Plex Sans" charset="0"/>
                <a:cs typeface="IBM Plex Sans" charset="0"/>
              </a:rPr>
              <a:t>Subscription on Azure (1. project) (IBM)</a:t>
            </a:r>
          </a:p>
        </p:txBody>
      </p:sp>
      <p:sp>
        <p:nvSpPr>
          <p:cNvPr id="11" name="TextBox 10">
            <a:extLst>
              <a:ext uri="{FF2B5EF4-FFF2-40B4-BE49-F238E27FC236}">
                <a16:creationId xmlns:a16="http://schemas.microsoft.com/office/drawing/2014/main" id="{4544DF53-2542-761D-1ADC-F7325F024389}"/>
              </a:ext>
            </a:extLst>
          </p:cNvPr>
          <p:cNvSpPr txBox="1"/>
          <p:nvPr/>
        </p:nvSpPr>
        <p:spPr>
          <a:xfrm>
            <a:off x="1285438" y="3858261"/>
            <a:ext cx="2511768" cy="904863"/>
          </a:xfrm>
          <a:prstGeom prst="rect">
            <a:avLst/>
          </a:prstGeom>
          <a:solidFill>
            <a:srgbClr val="00B050">
              <a:alpha val="20000"/>
            </a:srgbClr>
          </a:solidFill>
          <a:ln>
            <a:solidFill>
              <a:srgbClr val="00B050"/>
            </a:solidFill>
          </a:ln>
        </p:spPr>
        <p:txBody>
          <a:bodyPr wrap="square" rtlCol="0">
            <a:spAutoFit/>
          </a:bodyPr>
          <a:lstStyle/>
          <a:p>
            <a:pPr>
              <a:defRPr/>
            </a:pPr>
            <a:r>
              <a:rPr lang="de-DE" sz="1760" dirty="0" err="1">
                <a:solidFill>
                  <a:srgbClr val="565151"/>
                </a:solidFill>
                <a:latin typeface="IBM Plex Sans" charset="0"/>
                <a:ea typeface="IBM Plex Sans" charset="0"/>
                <a:cs typeface="IBM Plex Sans" charset="0"/>
              </a:rPr>
              <a:t>Beatbox</a:t>
            </a:r>
            <a:r>
              <a:rPr lang="de-DE" sz="1760" dirty="0">
                <a:solidFill>
                  <a:srgbClr val="565151"/>
                </a:solidFill>
                <a:latin typeface="IBM Plex Sans" charset="0"/>
                <a:ea typeface="IBM Plex Sans" charset="0"/>
                <a:cs typeface="IBM Plex Sans" charset="0"/>
              </a:rPr>
              <a:t> (Greenbird):</a:t>
            </a:r>
          </a:p>
          <a:p>
            <a:pPr>
              <a:defRPr/>
            </a:pPr>
            <a:r>
              <a:rPr lang="de-DE" sz="1760" dirty="0">
                <a:solidFill>
                  <a:srgbClr val="565151"/>
                </a:solidFill>
                <a:latin typeface="IBM Plex Sans" charset="0"/>
                <a:ea typeface="IBM Plex Sans" charset="0"/>
                <a:cs typeface="IBM Plex Sans" charset="0"/>
              </a:rPr>
              <a:t>OT-environment on </a:t>
            </a:r>
            <a:r>
              <a:rPr lang="de-DE" sz="1760" dirty="0" err="1">
                <a:solidFill>
                  <a:srgbClr val="565151"/>
                </a:solidFill>
                <a:latin typeface="IBM Plex Sans" charset="0"/>
                <a:ea typeface="IBM Plex Sans" charset="0"/>
                <a:cs typeface="IBM Plex Sans" charset="0"/>
              </a:rPr>
              <a:t>premise</a:t>
            </a:r>
            <a:endParaRPr lang="en-DE" sz="1760" dirty="0">
              <a:solidFill>
                <a:srgbClr val="565151"/>
              </a:solidFill>
              <a:latin typeface="IBM Plex Sans" charset="0"/>
              <a:ea typeface="IBM Plex Sans" charset="0"/>
              <a:cs typeface="IBM Plex Sans" charset="0"/>
            </a:endParaRPr>
          </a:p>
        </p:txBody>
      </p:sp>
      <p:sp>
        <p:nvSpPr>
          <p:cNvPr id="12" name="TextBox 11">
            <a:extLst>
              <a:ext uri="{FF2B5EF4-FFF2-40B4-BE49-F238E27FC236}">
                <a16:creationId xmlns:a16="http://schemas.microsoft.com/office/drawing/2014/main" id="{3E0DB24C-0385-2952-7DB5-EF1DB0242392}"/>
              </a:ext>
            </a:extLst>
          </p:cNvPr>
          <p:cNvSpPr txBox="1"/>
          <p:nvPr/>
        </p:nvSpPr>
        <p:spPr>
          <a:xfrm>
            <a:off x="4130174" y="5960377"/>
            <a:ext cx="6982229" cy="830997"/>
          </a:xfrm>
          <a:prstGeom prst="rect">
            <a:avLst/>
          </a:prstGeom>
          <a:noFill/>
        </p:spPr>
        <p:txBody>
          <a:bodyPr wrap="square" rtlCol="0">
            <a:spAutoFit/>
          </a:bodyPr>
          <a:lstStyle/>
          <a:p>
            <a:pPr>
              <a:defRPr/>
            </a:pPr>
            <a:r>
              <a:rPr lang="en-GB" sz="1600" dirty="0">
                <a:solidFill>
                  <a:srgbClr val="565151"/>
                </a:solidFill>
                <a:latin typeface="IBM Plex Sans" charset="0"/>
                <a:ea typeface="IBM Plex Sans" charset="0"/>
                <a:cs typeface="IBM Plex Sans" charset="0"/>
              </a:rPr>
              <a:t>IBM/</a:t>
            </a:r>
            <a:r>
              <a:rPr lang="en-GB" sz="1600" dirty="0" err="1">
                <a:solidFill>
                  <a:srgbClr val="565151"/>
                </a:solidFill>
                <a:latin typeface="IBM Plex Sans" charset="0"/>
                <a:ea typeface="IBM Plex Sans" charset="0"/>
                <a:cs typeface="IBM Plex Sans" charset="0"/>
              </a:rPr>
              <a:t>Nordcloud</a:t>
            </a:r>
            <a:r>
              <a:rPr lang="en-GB" sz="1600" dirty="0">
                <a:solidFill>
                  <a:srgbClr val="565151"/>
                </a:solidFill>
                <a:latin typeface="IBM Plex Sans" charset="0"/>
                <a:ea typeface="IBM Plex Sans" charset="0"/>
                <a:cs typeface="IBM Plex Sans" charset="0"/>
              </a:rPr>
              <a:t> (managed Service)</a:t>
            </a:r>
          </a:p>
          <a:p>
            <a:pPr marL="274320" indent="-274320">
              <a:buFont typeface="Arial" panose="020B0604020202020204" pitchFamily="34" charset="0"/>
              <a:buChar char="•"/>
              <a:defRPr/>
            </a:pPr>
            <a:r>
              <a:rPr lang="en-GB" sz="1600" dirty="0">
                <a:solidFill>
                  <a:srgbClr val="565151"/>
                </a:solidFill>
                <a:latin typeface="IBM Plex Sans" charset="0"/>
                <a:ea typeface="IBM Plex Sans" charset="0"/>
                <a:cs typeface="IBM Plex Sans" charset="0"/>
              </a:rPr>
              <a:t>Core services to provision Siemens and </a:t>
            </a:r>
            <a:r>
              <a:rPr lang="en-GB" sz="1600" dirty="0" err="1">
                <a:solidFill>
                  <a:srgbClr val="565151"/>
                </a:solidFill>
                <a:latin typeface="IBM Plex Sans" charset="0"/>
                <a:ea typeface="IBM Plex Sans" charset="0"/>
                <a:cs typeface="IBM Plex Sans" charset="0"/>
              </a:rPr>
              <a:t>Greenbird</a:t>
            </a:r>
            <a:r>
              <a:rPr lang="en-GB" sz="1600" dirty="0">
                <a:solidFill>
                  <a:srgbClr val="565151"/>
                </a:solidFill>
                <a:latin typeface="IBM Plex Sans" charset="0"/>
                <a:ea typeface="IBM Plex Sans" charset="0"/>
                <a:cs typeface="IBM Plex Sans" charset="0"/>
              </a:rPr>
              <a:t> platform</a:t>
            </a:r>
          </a:p>
          <a:p>
            <a:pPr marL="274320" indent="-274320">
              <a:buFont typeface="Arial" panose="020B0604020202020204" pitchFamily="34" charset="0"/>
              <a:buChar char="•"/>
              <a:defRPr/>
            </a:pPr>
            <a:r>
              <a:rPr lang="en-GB" sz="1600" dirty="0">
                <a:solidFill>
                  <a:srgbClr val="565151"/>
                </a:solidFill>
                <a:latin typeface="IBM Plex Sans" charset="0"/>
                <a:ea typeface="IBM Plex Sans" charset="0"/>
                <a:cs typeface="IBM Plex Sans" charset="0"/>
              </a:rPr>
              <a:t>Azure subscription includes Server and Storage (Infrastructure)</a:t>
            </a:r>
          </a:p>
        </p:txBody>
      </p:sp>
      <p:sp>
        <p:nvSpPr>
          <p:cNvPr id="13" name="Rectangle 12">
            <a:extLst>
              <a:ext uri="{FF2B5EF4-FFF2-40B4-BE49-F238E27FC236}">
                <a16:creationId xmlns:a16="http://schemas.microsoft.com/office/drawing/2014/main" id="{243BB81A-9E1C-F6BC-47C6-2E980B5040FC}"/>
              </a:ext>
            </a:extLst>
          </p:cNvPr>
          <p:cNvSpPr/>
          <p:nvPr/>
        </p:nvSpPr>
        <p:spPr bwMode="auto">
          <a:xfrm>
            <a:off x="7546951" y="4818524"/>
            <a:ext cx="1664206" cy="1001538"/>
          </a:xfrm>
          <a:prstGeom prst="rect">
            <a:avLst/>
          </a:prstGeom>
          <a:solidFill>
            <a:srgbClr val="4589FF">
              <a:alpha val="40000"/>
            </a:srgbClr>
          </a:solidFill>
          <a:ln w="19050">
            <a:solidFill>
              <a:srgbClr val="0043C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sp>
        <p:nvSpPr>
          <p:cNvPr id="14" name="Rectangle 13">
            <a:extLst>
              <a:ext uri="{FF2B5EF4-FFF2-40B4-BE49-F238E27FC236}">
                <a16:creationId xmlns:a16="http://schemas.microsoft.com/office/drawing/2014/main" id="{F4049F49-B128-DB8E-FDAD-540042043D9E}"/>
              </a:ext>
            </a:extLst>
          </p:cNvPr>
          <p:cNvSpPr/>
          <p:nvPr/>
        </p:nvSpPr>
        <p:spPr bwMode="auto">
          <a:xfrm>
            <a:off x="4223543" y="5977426"/>
            <a:ext cx="6583091" cy="883784"/>
          </a:xfrm>
          <a:prstGeom prst="rect">
            <a:avLst/>
          </a:prstGeom>
          <a:solidFill>
            <a:srgbClr val="4589FF">
              <a:alpha val="40000"/>
            </a:srgbClr>
          </a:solidFill>
          <a:ln w="19050">
            <a:solidFill>
              <a:srgbClr val="0043C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sp>
        <p:nvSpPr>
          <p:cNvPr id="15" name="Rectangle 14">
            <a:extLst>
              <a:ext uri="{FF2B5EF4-FFF2-40B4-BE49-F238E27FC236}">
                <a16:creationId xmlns:a16="http://schemas.microsoft.com/office/drawing/2014/main" id="{FC9C9816-21F1-F15E-C793-5771914E98CE}"/>
              </a:ext>
            </a:extLst>
          </p:cNvPr>
          <p:cNvSpPr/>
          <p:nvPr/>
        </p:nvSpPr>
        <p:spPr bwMode="auto">
          <a:xfrm>
            <a:off x="2124834" y="1543143"/>
            <a:ext cx="5241730" cy="960262"/>
          </a:xfrm>
          <a:prstGeom prst="rect">
            <a:avLst/>
          </a:prstGeom>
          <a:solidFill>
            <a:srgbClr val="FF0000">
              <a:alpha val="20000"/>
            </a:srgbClr>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sp>
        <p:nvSpPr>
          <p:cNvPr id="16" name="Rectangle 15">
            <a:extLst>
              <a:ext uri="{FF2B5EF4-FFF2-40B4-BE49-F238E27FC236}">
                <a16:creationId xmlns:a16="http://schemas.microsoft.com/office/drawing/2014/main" id="{73099C72-F869-8D6F-AB40-EF4104DB2C15}"/>
              </a:ext>
            </a:extLst>
          </p:cNvPr>
          <p:cNvSpPr/>
          <p:nvPr/>
        </p:nvSpPr>
        <p:spPr bwMode="auto">
          <a:xfrm>
            <a:off x="7546949" y="1538695"/>
            <a:ext cx="5241730" cy="960262"/>
          </a:xfrm>
          <a:prstGeom prst="rect">
            <a:avLst/>
          </a:prstGeom>
          <a:solidFill>
            <a:srgbClr val="FF0000">
              <a:alpha val="20000"/>
            </a:srgbClr>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sp>
        <p:nvSpPr>
          <p:cNvPr id="17" name="Title 1">
            <a:extLst>
              <a:ext uri="{FF2B5EF4-FFF2-40B4-BE49-F238E27FC236}">
                <a16:creationId xmlns:a16="http://schemas.microsoft.com/office/drawing/2014/main" id="{26BE82A8-9A94-709E-0CC6-C130E03FB4F3}"/>
              </a:ext>
            </a:extLst>
          </p:cNvPr>
          <p:cNvSpPr>
            <a:spLocks noGrp="1"/>
          </p:cNvSpPr>
          <p:nvPr>
            <p:ph type="title"/>
          </p:nvPr>
        </p:nvSpPr>
        <p:spPr>
          <a:xfrm>
            <a:off x="339575" y="307239"/>
            <a:ext cx="13367347" cy="1287475"/>
          </a:xfrm>
        </p:spPr>
        <p:txBody>
          <a:bodyPr/>
          <a:lstStyle/>
          <a:p>
            <a:r>
              <a:rPr lang="en-DE" sz="2880" b="1" dirty="0"/>
              <a:t>Who provides what cloud infrastructure</a:t>
            </a:r>
            <a:br>
              <a:rPr lang="en-DE" sz="2880" b="1" dirty="0"/>
            </a:br>
            <a:r>
              <a:rPr lang="en-DE" sz="2240" i="1" dirty="0"/>
              <a:t>Cloud-based MDMS and Integration solution (IT-zone), Onpremise solution (OT-zone)</a:t>
            </a:r>
            <a:endParaRPr lang="en-DE" sz="2880" i="1" dirty="0"/>
          </a:p>
        </p:txBody>
      </p:sp>
      <p:sp>
        <p:nvSpPr>
          <p:cNvPr id="2" name="Rectangle 1">
            <a:extLst>
              <a:ext uri="{FF2B5EF4-FFF2-40B4-BE49-F238E27FC236}">
                <a16:creationId xmlns:a16="http://schemas.microsoft.com/office/drawing/2014/main" id="{C33F8FE2-6F20-D242-B6B3-AF6E9876A9AD}"/>
              </a:ext>
            </a:extLst>
          </p:cNvPr>
          <p:cNvSpPr/>
          <p:nvPr/>
        </p:nvSpPr>
        <p:spPr bwMode="auto">
          <a:xfrm>
            <a:off x="4137188" y="2879021"/>
            <a:ext cx="1664206" cy="2941040"/>
          </a:xfrm>
          <a:prstGeom prst="rect">
            <a:avLst/>
          </a:prstGeom>
          <a:solidFill>
            <a:srgbClr val="00B050">
              <a:alpha val="9804"/>
            </a:srgbClr>
          </a:solidFill>
          <a:ln w="19050">
            <a:solidFill>
              <a:srgbClr val="00B05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sp>
        <p:nvSpPr>
          <p:cNvPr id="42" name="TextBox 41">
            <a:extLst>
              <a:ext uri="{FF2B5EF4-FFF2-40B4-BE49-F238E27FC236}">
                <a16:creationId xmlns:a16="http://schemas.microsoft.com/office/drawing/2014/main" id="{F7F8E841-AF49-12C0-7373-3F8058716072}"/>
              </a:ext>
            </a:extLst>
          </p:cNvPr>
          <p:cNvSpPr txBox="1"/>
          <p:nvPr/>
        </p:nvSpPr>
        <p:spPr>
          <a:xfrm>
            <a:off x="365866" y="7078924"/>
            <a:ext cx="9501875" cy="289310"/>
          </a:xfrm>
          <a:prstGeom prst="rect">
            <a:avLst/>
          </a:prstGeom>
          <a:noFill/>
        </p:spPr>
        <p:txBody>
          <a:bodyPr wrap="square" rtlCol="0">
            <a:spAutoFit/>
          </a:bodyPr>
          <a:lstStyle/>
          <a:p>
            <a:pPr indent="-365760">
              <a:spcAft>
                <a:spcPts val="960"/>
              </a:spcAft>
            </a:pPr>
            <a:r>
              <a:rPr lang="de-DE" sz="1280" dirty="0" err="1">
                <a:solidFill>
                  <a:schemeClr val="bg1"/>
                </a:solidFill>
                <a:latin typeface="IBM Plex Sans" charset="0"/>
                <a:ea typeface="IBM Plex Sans" charset="0"/>
                <a:cs typeface="IBM Plex Sans" charset="0"/>
              </a:rPr>
              <a:t>Sizing</a:t>
            </a:r>
            <a:r>
              <a:rPr lang="de-DE" sz="1280" dirty="0">
                <a:solidFill>
                  <a:schemeClr val="bg1"/>
                </a:solidFill>
                <a:latin typeface="IBM Plex Sans" charset="0"/>
                <a:ea typeface="IBM Plex Sans" charset="0"/>
                <a:cs typeface="IBM Plex Sans" charset="0"/>
              </a:rPr>
              <a:t> </a:t>
            </a:r>
            <a:r>
              <a:rPr lang="de-DE" sz="1280" dirty="0" err="1">
                <a:solidFill>
                  <a:schemeClr val="bg1"/>
                </a:solidFill>
                <a:latin typeface="IBM Plex Sans" charset="0"/>
                <a:ea typeface="IBM Plex Sans" charset="0"/>
                <a:cs typeface="IBM Plex Sans" charset="0"/>
              </a:rPr>
              <a:t>has</a:t>
            </a:r>
            <a:r>
              <a:rPr lang="de-DE" sz="1280" dirty="0">
                <a:solidFill>
                  <a:schemeClr val="bg1"/>
                </a:solidFill>
                <a:latin typeface="IBM Plex Sans" charset="0"/>
                <a:ea typeface="IBM Plex Sans" charset="0"/>
                <a:cs typeface="IBM Plex Sans" charset="0"/>
              </a:rPr>
              <a:t> </a:t>
            </a:r>
            <a:r>
              <a:rPr lang="de-DE" sz="1280" dirty="0" err="1">
                <a:solidFill>
                  <a:schemeClr val="bg1"/>
                </a:solidFill>
                <a:latin typeface="IBM Plex Sans" charset="0"/>
                <a:ea typeface="IBM Plex Sans" charset="0"/>
                <a:cs typeface="IBM Plex Sans" charset="0"/>
              </a:rPr>
              <a:t>been</a:t>
            </a:r>
            <a:r>
              <a:rPr lang="de-DE" sz="1280" dirty="0">
                <a:solidFill>
                  <a:schemeClr val="bg1"/>
                </a:solidFill>
                <a:latin typeface="IBM Plex Sans" charset="0"/>
                <a:ea typeface="IBM Plex Sans" charset="0"/>
                <a:cs typeface="IBM Plex Sans" charset="0"/>
              </a:rPr>
              <a:t> </a:t>
            </a:r>
            <a:r>
              <a:rPr lang="de-DE" sz="1280" dirty="0" err="1">
                <a:solidFill>
                  <a:schemeClr val="bg1"/>
                </a:solidFill>
                <a:latin typeface="IBM Plex Sans" charset="0"/>
                <a:ea typeface="IBM Plex Sans" charset="0"/>
                <a:cs typeface="IBM Plex Sans" charset="0"/>
              </a:rPr>
              <a:t>done</a:t>
            </a:r>
            <a:r>
              <a:rPr lang="de-DE" sz="1280" dirty="0">
                <a:solidFill>
                  <a:schemeClr val="bg1"/>
                </a:solidFill>
                <a:latin typeface="IBM Plex Sans" charset="0"/>
                <a:ea typeface="IBM Plex Sans" charset="0"/>
                <a:cs typeface="IBM Plex Sans" charset="0"/>
              </a:rPr>
              <a:t> </a:t>
            </a:r>
            <a:r>
              <a:rPr lang="de-DE" sz="1280" dirty="0" err="1">
                <a:solidFill>
                  <a:schemeClr val="bg1"/>
                </a:solidFill>
                <a:latin typeface="IBM Plex Sans" charset="0"/>
                <a:ea typeface="IBM Plex Sans" charset="0"/>
                <a:cs typeface="IBM Plex Sans" charset="0"/>
              </a:rPr>
              <a:t>based</a:t>
            </a:r>
            <a:r>
              <a:rPr lang="de-DE" sz="1280" dirty="0">
                <a:solidFill>
                  <a:schemeClr val="bg1"/>
                </a:solidFill>
                <a:latin typeface="IBM Plex Sans" charset="0"/>
                <a:ea typeface="IBM Plex Sans" charset="0"/>
                <a:cs typeface="IBM Plex Sans" charset="0"/>
              </a:rPr>
              <a:t> on</a:t>
            </a:r>
            <a:r>
              <a:rPr lang="en-DE" sz="1280" dirty="0">
                <a:solidFill>
                  <a:schemeClr val="bg1"/>
                </a:solidFill>
                <a:latin typeface="IBM Plex Sans" charset="0"/>
                <a:ea typeface="IBM Plex Sans" charset="0"/>
                <a:cs typeface="IBM Plex Sans" charset="0"/>
              </a:rPr>
              <a:t> different sizing documents: </a:t>
            </a:r>
            <a:r>
              <a:rPr lang="en-GB" sz="1280" dirty="0">
                <a:solidFill>
                  <a:schemeClr val="bg1"/>
                </a:solidFill>
                <a:latin typeface="IBM Plex Sans" charset="0"/>
                <a:ea typeface="IBM Plex Sans" charset="0"/>
                <a:cs typeface="IBM Plex Sans" charset="0"/>
                <a:hlinkClick r:id="rId4"/>
              </a:rPr>
              <a:t>https://ibm.box.com/s/39parm509tmf09j87ia6soehdx9mxtn0</a:t>
            </a:r>
            <a:endParaRPr lang="en-DE" sz="128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84847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D3C55-C515-EE5B-0E58-EC9B81B86AD1}"/>
              </a:ext>
            </a:extLst>
          </p:cNvPr>
          <p:cNvSpPr>
            <a:spLocks noGrp="1"/>
          </p:cNvSpPr>
          <p:nvPr>
            <p:ph type="title"/>
          </p:nvPr>
        </p:nvSpPr>
        <p:spPr>
          <a:xfrm>
            <a:off x="339574" y="307239"/>
            <a:ext cx="8804426" cy="1287475"/>
          </a:xfrm>
        </p:spPr>
        <p:txBody>
          <a:bodyPr/>
          <a:lstStyle/>
          <a:p>
            <a:r>
              <a:rPr lang="en-DE" sz="2880" b="1" dirty="0"/>
              <a:t>Cloud platform provided by </a:t>
            </a:r>
            <a:r>
              <a:rPr lang="en-US" sz="2880" b="1" dirty="0"/>
              <a:t> </a:t>
            </a:r>
            <a:r>
              <a:rPr lang="en-DE" sz="2880" b="1" dirty="0"/>
              <a:t>IBM/Nordcloud</a:t>
            </a:r>
          </a:p>
        </p:txBody>
      </p:sp>
      <p:pic>
        <p:nvPicPr>
          <p:cNvPr id="319490" name="Picture 2">
            <a:extLst>
              <a:ext uri="{FF2B5EF4-FFF2-40B4-BE49-F238E27FC236}">
                <a16:creationId xmlns:a16="http://schemas.microsoft.com/office/drawing/2014/main" id="{70B8CC7C-F538-11A0-5201-4FBEFAA314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59" y="814892"/>
            <a:ext cx="14620900" cy="742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2146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CFD6F5-C6E8-0F0B-44BE-35D403823548}"/>
              </a:ext>
            </a:extLst>
          </p:cNvPr>
          <p:cNvSpPr/>
          <p:nvPr/>
        </p:nvSpPr>
        <p:spPr>
          <a:xfrm>
            <a:off x="3772848" y="913141"/>
            <a:ext cx="6402568" cy="2239795"/>
          </a:xfrm>
          <a:prstGeom prst="rect">
            <a:avLst/>
          </a:prstGeom>
          <a:solidFill>
            <a:schemeClr val="bg1">
              <a:lumMod val="20000"/>
              <a:lumOff val="80000"/>
            </a:schemeClr>
          </a:solidFill>
          <a:ln w="28575" cap="flat" cmpd="sng" algn="ctr">
            <a:solidFill>
              <a:srgbClr val="0F6DFF"/>
            </a:solidFill>
            <a:prstDash val="solid"/>
            <a:miter lim="800000"/>
          </a:ln>
          <a:effectLst>
            <a:outerShdw blurRad="50800" dist="38100" dir="2700000" algn="tl" rotWithShape="0">
              <a:prstClr val="black">
                <a:alpha val="40000"/>
              </a:prstClr>
            </a:outerShdw>
          </a:effectLst>
        </p:spPr>
        <p:txBody>
          <a:bodyPr lIns="43200" tIns="43200" rIns="43200" bIns="43200" anchor="t"/>
          <a:lstStyle/>
          <a:p>
            <a:pPr algn="ctr">
              <a:defRPr/>
            </a:pPr>
            <a:r>
              <a:rPr lang="en-GB" sz="1250" b="1" kern="0" dirty="0">
                <a:solidFill>
                  <a:schemeClr val="bg2"/>
                </a:solidFill>
                <a:latin typeface="Calibri" panose="020F0502020204030204"/>
                <a:ea typeface="Open Sans"/>
                <a:cs typeface="Open Sans"/>
              </a:rPr>
              <a:t>MDM Solution</a:t>
            </a:r>
            <a:endParaRPr lang="en-GB" sz="1250" b="1" kern="0" dirty="0">
              <a:solidFill>
                <a:schemeClr val="bg2"/>
              </a:solidFill>
              <a:latin typeface="Calibri" panose="020F0502020204030204"/>
              <a:ea typeface="Open Sans" panose="020B0606030504020204" pitchFamily="34" charset="0"/>
              <a:cs typeface="Open Sans" panose="020B0606030504020204" pitchFamily="34" charset="0"/>
            </a:endParaRPr>
          </a:p>
        </p:txBody>
      </p:sp>
      <p:sp>
        <p:nvSpPr>
          <p:cNvPr id="17" name="Footer Placeholder 2">
            <a:extLst>
              <a:ext uri="{FF2B5EF4-FFF2-40B4-BE49-F238E27FC236}">
                <a16:creationId xmlns:a16="http://schemas.microsoft.com/office/drawing/2014/main" id="{5C3B9DD8-6DB5-E8BC-49F9-8F2B3B66C151}"/>
              </a:ext>
            </a:extLst>
          </p:cNvPr>
          <p:cNvSpPr txBox="1">
            <a:spLocks/>
          </p:cNvSpPr>
          <p:nvPr/>
        </p:nvSpPr>
        <p:spPr>
          <a:xfrm>
            <a:off x="365866" y="7680961"/>
            <a:ext cx="6583576" cy="266699"/>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bg1"/>
                </a:solidFill>
                <a:latin typeface="Arial" panose="020B0604020202020204"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1097587">
              <a:defRPr/>
            </a:pPr>
            <a:r>
              <a:rPr lang="en-US" sz="960">
                <a:solidFill>
                  <a:srgbClr val="565151"/>
                </a:solidFill>
              </a:rPr>
              <a:t>IBM Consulting / © 2022 IBM Corporation</a:t>
            </a:r>
            <a:endParaRPr lang="en-US" sz="960" dirty="0">
              <a:solidFill>
                <a:srgbClr val="565151"/>
              </a:solidFill>
            </a:endParaRPr>
          </a:p>
        </p:txBody>
      </p:sp>
      <p:sp>
        <p:nvSpPr>
          <p:cNvPr id="24" name="Title 1">
            <a:extLst>
              <a:ext uri="{FF2B5EF4-FFF2-40B4-BE49-F238E27FC236}">
                <a16:creationId xmlns:a16="http://schemas.microsoft.com/office/drawing/2014/main" id="{0A8266F9-4E80-BAF2-6567-43C83FFCB526}"/>
              </a:ext>
            </a:extLst>
          </p:cNvPr>
          <p:cNvSpPr>
            <a:spLocks noGrp="1"/>
          </p:cNvSpPr>
          <p:nvPr>
            <p:ph type="title"/>
          </p:nvPr>
        </p:nvSpPr>
        <p:spPr>
          <a:xfrm>
            <a:off x="339575" y="307239"/>
            <a:ext cx="13367347" cy="1287475"/>
          </a:xfrm>
        </p:spPr>
        <p:txBody>
          <a:bodyPr/>
          <a:lstStyle/>
          <a:p>
            <a:pPr defTabSz="1097253" fontAlgn="auto">
              <a:lnSpc>
                <a:spcPct val="100000"/>
              </a:lnSpc>
              <a:spcAft>
                <a:spcPts val="0"/>
              </a:spcAft>
              <a:defRPr/>
            </a:pPr>
            <a:r>
              <a:rPr lang="de-DE" sz="2880" b="1" kern="1200" dirty="0">
                <a:solidFill>
                  <a:srgbClr val="000000"/>
                </a:solidFill>
                <a:latin typeface="IBM Plex Sans" charset="0"/>
              </a:rPr>
              <a:t>Use Cases </a:t>
            </a:r>
            <a:r>
              <a:rPr lang="de-DE" sz="2880" b="1" kern="1200" dirty="0" err="1">
                <a:solidFill>
                  <a:srgbClr val="000000"/>
                </a:solidFill>
                <a:latin typeface="IBM Plex Sans" charset="0"/>
              </a:rPr>
              <a:t>that</a:t>
            </a:r>
            <a:r>
              <a:rPr lang="de-DE" sz="2880" b="1" kern="1200" dirty="0">
                <a:solidFill>
                  <a:srgbClr val="000000"/>
                </a:solidFill>
                <a:latin typeface="IBM Plex Sans" charset="0"/>
              </a:rPr>
              <a:t> </a:t>
            </a:r>
            <a:r>
              <a:rPr lang="de-DE" sz="2880" b="1" kern="1200" dirty="0" err="1">
                <a:solidFill>
                  <a:srgbClr val="000000"/>
                </a:solidFill>
                <a:latin typeface="IBM Plex Sans" charset="0"/>
              </a:rPr>
              <a:t>need</a:t>
            </a:r>
            <a:r>
              <a:rPr lang="de-DE" sz="2880" b="1" kern="1200" dirty="0">
                <a:solidFill>
                  <a:srgbClr val="000000"/>
                </a:solidFill>
                <a:latin typeface="IBM Plex Sans" charset="0"/>
              </a:rPr>
              <a:t> </a:t>
            </a:r>
            <a:r>
              <a:rPr lang="de-DE" sz="2880" b="1" kern="1200" dirty="0" err="1">
                <a:solidFill>
                  <a:srgbClr val="000000"/>
                </a:solidFill>
                <a:latin typeface="IBM Plex Sans" charset="0"/>
              </a:rPr>
              <a:t>to</a:t>
            </a:r>
            <a:r>
              <a:rPr lang="de-DE" sz="2880" b="1" kern="1200" dirty="0">
                <a:solidFill>
                  <a:srgbClr val="000000"/>
                </a:solidFill>
                <a:latin typeface="IBM Plex Sans" charset="0"/>
              </a:rPr>
              <a:t> </a:t>
            </a:r>
            <a:r>
              <a:rPr lang="de-DE" sz="2880" b="1" kern="1200" dirty="0" err="1">
                <a:solidFill>
                  <a:srgbClr val="000000"/>
                </a:solidFill>
                <a:latin typeface="IBM Plex Sans" charset="0"/>
              </a:rPr>
              <a:t>be</a:t>
            </a:r>
            <a:r>
              <a:rPr lang="de-DE" sz="2880" b="1" kern="1200" dirty="0">
                <a:solidFill>
                  <a:srgbClr val="000000"/>
                </a:solidFill>
                <a:latin typeface="IBM Plex Sans" charset="0"/>
              </a:rPr>
              <a:t> </a:t>
            </a:r>
            <a:r>
              <a:rPr lang="de-DE" sz="2880" b="1" kern="1200" dirty="0" err="1">
                <a:solidFill>
                  <a:srgbClr val="000000"/>
                </a:solidFill>
                <a:latin typeface="IBM Plex Sans" charset="0"/>
              </a:rPr>
              <a:t>supported</a:t>
            </a:r>
            <a:r>
              <a:rPr lang="de-DE" sz="2880" b="1" kern="1200" dirty="0">
                <a:solidFill>
                  <a:srgbClr val="000000"/>
                </a:solidFill>
                <a:latin typeface="IBM Plex Sans" charset="0"/>
              </a:rPr>
              <a:t> (in </a:t>
            </a:r>
            <a:r>
              <a:rPr lang="de-DE" sz="2880" b="1" kern="1200" dirty="0" err="1">
                <a:solidFill>
                  <a:srgbClr val="000000"/>
                </a:solidFill>
                <a:latin typeface="IBM Plex Sans" charset="0"/>
              </a:rPr>
              <a:t>scope</a:t>
            </a:r>
            <a:r>
              <a:rPr lang="de-DE" sz="2880" b="1" kern="1200" dirty="0">
                <a:solidFill>
                  <a:srgbClr val="000000"/>
                </a:solidFill>
                <a:latin typeface="IBM Plex Sans" charset="0"/>
              </a:rPr>
              <a:t>)</a:t>
            </a:r>
            <a:endParaRPr lang="en-DE" sz="2880" b="1" kern="1200" dirty="0">
              <a:solidFill>
                <a:srgbClr val="000000"/>
              </a:solidFill>
              <a:latin typeface="IBM Plex Sans" charset="0"/>
            </a:endParaRPr>
          </a:p>
        </p:txBody>
      </p:sp>
      <p:sp>
        <p:nvSpPr>
          <p:cNvPr id="9" name="TextBox 8">
            <a:extLst>
              <a:ext uri="{FF2B5EF4-FFF2-40B4-BE49-F238E27FC236}">
                <a16:creationId xmlns:a16="http://schemas.microsoft.com/office/drawing/2014/main" id="{3F985A3D-8962-5F66-5C92-8AC90B6E2800}"/>
              </a:ext>
            </a:extLst>
          </p:cNvPr>
          <p:cNvSpPr txBox="1"/>
          <p:nvPr/>
        </p:nvSpPr>
        <p:spPr>
          <a:xfrm>
            <a:off x="7139600" y="7553706"/>
            <a:ext cx="1178454" cy="338554"/>
          </a:xfrm>
          <a:prstGeom prst="rect">
            <a:avLst/>
          </a:prstGeom>
          <a:noFill/>
        </p:spPr>
        <p:txBody>
          <a:bodyPr wrap="square" rtlCol="0">
            <a:spAutoFit/>
          </a:bodyPr>
          <a:lstStyle/>
          <a:p>
            <a:pPr>
              <a:defRPr/>
            </a:pPr>
            <a:r>
              <a:rPr lang="en-GB" sz="1600" dirty="0">
                <a:solidFill>
                  <a:srgbClr val="565151"/>
                </a:solidFill>
                <a:latin typeface="IBM Plex Sans" charset="0"/>
                <a:ea typeface="IBM Plex Sans" charset="0"/>
                <a:cs typeface="IBM Plex Sans" charset="0"/>
                <a:hlinkClick r:id="rId3"/>
              </a:rPr>
              <a:t>D</a:t>
            </a:r>
            <a:r>
              <a:rPr lang="en-DE" sz="1600" dirty="0">
                <a:solidFill>
                  <a:srgbClr val="565151"/>
                </a:solidFill>
                <a:latin typeface="IBM Plex Sans" charset="0"/>
                <a:ea typeface="IBM Plex Sans" charset="0"/>
                <a:cs typeface="IBM Plex Sans" charset="0"/>
                <a:hlinkClick r:id="rId3"/>
              </a:rPr>
              <a:t>etails</a:t>
            </a:r>
            <a:endParaRPr lang="en-DE" sz="1600" dirty="0">
              <a:solidFill>
                <a:srgbClr val="565151"/>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E96AE65F-A832-69B1-629D-EC2E149D91DE}"/>
              </a:ext>
            </a:extLst>
          </p:cNvPr>
          <p:cNvSpPr txBox="1"/>
          <p:nvPr/>
        </p:nvSpPr>
        <p:spPr>
          <a:xfrm>
            <a:off x="481815" y="3778447"/>
            <a:ext cx="6043001" cy="3284617"/>
          </a:xfrm>
          <a:prstGeom prst="rect">
            <a:avLst/>
          </a:prstGeom>
          <a:noFill/>
        </p:spPr>
        <p:txBody>
          <a:bodyPr wrap="none" rtlCol="0">
            <a:spAutoFit/>
          </a:bodyPr>
          <a:lstStyle/>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1	Obtain Meter Reading Data</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2	Validate, Estimate, Edit data</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3	Calculate billing determinants</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4	Customer billing and invoicing</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5	Manage Tariff Settings on the Metering System</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6	Customer Move-in / Move-out</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7	Supplier Change </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b="1" u="sng" dirty="0">
                <a:solidFill>
                  <a:srgbClr val="565151"/>
                </a:solidFill>
                <a:latin typeface="Calibri Light" panose="020F0302020204030204" pitchFamily="34" charset="0"/>
                <a:ea typeface="Calibri" panose="020F0502020204030204" pitchFamily="34" charset="0"/>
                <a:cs typeface="TimesNewRomanPSMT"/>
              </a:rPr>
              <a:t>Interact consumption</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8	Demand Side Management</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9	Facilitate Demand Response Actions</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10	Enable and Disable the Energy Supply</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11	Manage Efficiency Measures at the Premise using Metering System Data</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76F3D699-07A4-515F-5D63-7B8EB653FC23}"/>
              </a:ext>
            </a:extLst>
          </p:cNvPr>
          <p:cNvSpPr txBox="1"/>
          <p:nvPr/>
        </p:nvSpPr>
        <p:spPr>
          <a:xfrm>
            <a:off x="8508215" y="3778447"/>
            <a:ext cx="5377754" cy="3783087"/>
          </a:xfrm>
          <a:prstGeom prst="rect">
            <a:avLst/>
          </a:prstGeom>
          <a:noFill/>
        </p:spPr>
        <p:txBody>
          <a:bodyPr wrap="none" rtlCol="0">
            <a:spAutoFit/>
          </a:bodyPr>
          <a:lstStyle/>
          <a:p>
            <a:pPr>
              <a:lnSpc>
                <a:spcPct val="107000"/>
              </a:lnSpc>
              <a:spcAft>
                <a:spcPts val="320"/>
              </a:spcAft>
              <a:defRPr/>
            </a:pPr>
            <a:r>
              <a:rPr lang="en-US" sz="1280" b="1" u="sng" dirty="0">
                <a:solidFill>
                  <a:srgbClr val="565151"/>
                </a:solidFill>
                <a:latin typeface="Calibri Light" panose="020F0302020204030204" pitchFamily="34" charset="0"/>
                <a:ea typeface="Calibri" panose="020F0502020204030204" pitchFamily="34" charset="0"/>
                <a:cs typeface="TimesNewRomanPSMT"/>
              </a:rPr>
              <a:t>Interact Network</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12	Facilitate Distributed Energy Resources for Network Operation</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13	Manage the Network using Metering System Data </a:t>
            </a:r>
          </a:p>
          <a:p>
            <a:pPr>
              <a:lnSpc>
                <a:spcPct val="107000"/>
              </a:lnSpc>
              <a:spcAft>
                <a:spcPts val="320"/>
              </a:spcAft>
              <a:defRPr/>
            </a:pPr>
            <a:r>
              <a:rPr lang="en-US" sz="1280" b="1" u="sng" dirty="0">
                <a:solidFill>
                  <a:srgbClr val="565151"/>
                </a:solidFill>
                <a:latin typeface="Calibri Light" panose="020F0302020204030204" pitchFamily="34" charset="0"/>
                <a:ea typeface="Calibri" panose="020F0502020204030204" pitchFamily="34" charset="0"/>
                <a:cs typeface="TimesNewRomanPSMT"/>
              </a:rPr>
              <a:t>Interact Meter</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14	Install, Configure, Maintain the Metering System </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15	Manage Interference to Metering System</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16	Interact with Devices at the Premise</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b="1" u="sng" dirty="0">
                <a:solidFill>
                  <a:srgbClr val="565151"/>
                </a:solidFill>
                <a:latin typeface="Calibri Light" panose="020F0302020204030204" pitchFamily="34" charset="0"/>
                <a:ea typeface="Calibri" panose="020F0502020204030204" pitchFamily="34" charset="0"/>
                <a:cs typeface="TimesNewRomanPSMT"/>
              </a:rPr>
              <a:t>Outage &amp; Quality</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17	Manage Outage data</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18	Manage Power Quality Data</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b="1" u="sng" dirty="0">
                <a:solidFill>
                  <a:srgbClr val="565151"/>
                </a:solidFill>
                <a:latin typeface="Calibri Light" panose="020F0302020204030204" pitchFamily="34" charset="0"/>
                <a:ea typeface="Calibri" panose="020F0502020204030204" pitchFamily="34" charset="0"/>
                <a:cs typeface="TimesNewRomanPSMT"/>
              </a:rPr>
              <a:t>Analytics &amp; Reporting</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19	Display and report Messages</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20	Analyze meter reading data</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b="1" u="sng" dirty="0">
                <a:solidFill>
                  <a:srgbClr val="565151"/>
                </a:solidFill>
                <a:latin typeface="Calibri Light" panose="020F0302020204030204" pitchFamily="34" charset="0"/>
                <a:ea typeface="Calibri" panose="020F0502020204030204" pitchFamily="34" charset="0"/>
                <a:cs typeface="TimesNewRomanPSMT"/>
              </a:rPr>
              <a:t>Customer Interaction</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320"/>
              </a:spcAft>
              <a:defRPr/>
            </a:pPr>
            <a:r>
              <a:rPr lang="en-US" sz="1280" dirty="0">
                <a:solidFill>
                  <a:srgbClr val="565151"/>
                </a:solidFill>
                <a:latin typeface="Calibri Light" panose="020F0302020204030204" pitchFamily="34" charset="0"/>
                <a:ea typeface="Calibri" panose="020F0502020204030204" pitchFamily="34" charset="0"/>
                <a:cs typeface="TimesNewRomanPSMT"/>
              </a:rPr>
              <a:t>UC 21	Manage customer interactions</a:t>
            </a:r>
            <a:endParaRPr lang="en-DE" sz="1280" dirty="0">
              <a:solidFill>
                <a:srgbClr val="565151"/>
              </a:solidFill>
              <a:latin typeface="Calibri" panose="020F0502020204030204" pitchFamily="34" charset="0"/>
              <a:ea typeface="Calibri" panose="020F0502020204030204" pitchFamily="34" charset="0"/>
              <a:cs typeface="Times New Roman" panose="02020603050405020304" pitchFamily="18" charset="0"/>
            </a:endParaRPr>
          </a:p>
        </p:txBody>
      </p:sp>
      <p:grpSp>
        <p:nvGrpSpPr>
          <p:cNvPr id="61" name="Group 60">
            <a:extLst>
              <a:ext uri="{FF2B5EF4-FFF2-40B4-BE49-F238E27FC236}">
                <a16:creationId xmlns:a16="http://schemas.microsoft.com/office/drawing/2014/main" id="{F36CFEC8-0FD4-4B3C-F908-EB371C58256E}"/>
              </a:ext>
            </a:extLst>
          </p:cNvPr>
          <p:cNvGrpSpPr/>
          <p:nvPr/>
        </p:nvGrpSpPr>
        <p:grpSpPr>
          <a:xfrm>
            <a:off x="512295" y="1263967"/>
            <a:ext cx="13314179" cy="1946590"/>
            <a:chOff x="320184" y="789980"/>
            <a:chExt cx="8321361" cy="1216620"/>
          </a:xfrm>
        </p:grpSpPr>
        <p:sp>
          <p:nvSpPr>
            <p:cNvPr id="19" name="Rectangle 18">
              <a:extLst>
                <a:ext uri="{FF2B5EF4-FFF2-40B4-BE49-F238E27FC236}">
                  <a16:creationId xmlns:a16="http://schemas.microsoft.com/office/drawing/2014/main" id="{B6624B0C-B0C6-B599-D215-3BD1C97D66E2}"/>
                </a:ext>
              </a:extLst>
            </p:cNvPr>
            <p:cNvSpPr/>
            <p:nvPr/>
          </p:nvSpPr>
          <p:spPr>
            <a:xfrm>
              <a:off x="737719" y="838533"/>
              <a:ext cx="1262430" cy="170609"/>
            </a:xfrm>
            <a:prstGeom prst="rect">
              <a:avLst/>
            </a:prstGeom>
            <a:solidFill>
              <a:schemeClr val="accent3">
                <a:lumMod val="20000"/>
                <a:lumOff val="80000"/>
              </a:schemeClr>
            </a:solidFill>
            <a:ln w="28575" cap="flat" cmpd="sng" algn="ctr">
              <a:solidFill>
                <a:srgbClr val="EE5396"/>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HES </a:t>
              </a:r>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Cerius</a:t>
              </a:r>
              <a:endParaRPr lang="en-GB" sz="1280" b="1" kern="0" dirty="0">
                <a:solidFill>
                  <a:prstClr val="black"/>
                </a:solidFill>
                <a:latin typeface="Calibri" panose="020F0502020204030204"/>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E9513979-27FC-450A-5782-A751F1B25EFD}"/>
                </a:ext>
              </a:extLst>
            </p:cNvPr>
            <p:cNvSpPr/>
            <p:nvPr/>
          </p:nvSpPr>
          <p:spPr>
            <a:xfrm>
              <a:off x="737719" y="1701059"/>
              <a:ext cx="1269788" cy="174275"/>
            </a:xfrm>
            <a:prstGeom prst="rect">
              <a:avLst/>
            </a:prstGeom>
            <a:solidFill>
              <a:schemeClr val="bg1">
                <a:lumMod val="20000"/>
                <a:lumOff val="80000"/>
              </a:schemeClr>
            </a:solidFill>
            <a:ln w="28575" cap="flat" cmpd="sng" algn="ctr">
              <a:solidFill>
                <a:srgbClr val="0F6DFF"/>
              </a:solidFill>
              <a:prstDash val="solid"/>
              <a:miter lim="800000"/>
            </a:ln>
            <a:effectLst>
              <a:outerShdw blurRad="50800" dist="38100" dir="2700000" algn="tl" rotWithShape="0">
                <a:prstClr val="black">
                  <a:alpha val="40000"/>
                </a:prstClr>
              </a:outerShdw>
            </a:effectLst>
          </p:spPr>
          <p:txBody>
            <a:bodyPr lIns="43200" tIns="43200" rIns="43200" bIns="43200" anchor="t"/>
            <a:lstStyle/>
            <a:p>
              <a:pPr algn="ctr">
                <a:defRPr/>
              </a:pPr>
              <a:r>
                <a:rPr lang="en-GB" sz="1250" b="1" kern="0" dirty="0">
                  <a:solidFill>
                    <a:schemeClr val="bg2"/>
                  </a:solidFill>
                  <a:latin typeface="Calibri" panose="020F0502020204030204"/>
                  <a:ea typeface="Open Sans"/>
                  <a:cs typeface="Open Sans"/>
                </a:rPr>
                <a:t>HES new</a:t>
              </a:r>
            </a:p>
          </p:txBody>
        </p:sp>
        <p:sp>
          <p:nvSpPr>
            <p:cNvPr id="21" name="Rectangle 20">
              <a:extLst>
                <a:ext uri="{FF2B5EF4-FFF2-40B4-BE49-F238E27FC236}">
                  <a16:creationId xmlns:a16="http://schemas.microsoft.com/office/drawing/2014/main" id="{183438E7-6AF8-814C-274F-E9C11FBD34C9}"/>
                </a:ext>
              </a:extLst>
            </p:cNvPr>
            <p:cNvSpPr/>
            <p:nvPr/>
          </p:nvSpPr>
          <p:spPr>
            <a:xfrm>
              <a:off x="737719" y="1126042"/>
              <a:ext cx="1262430" cy="170609"/>
            </a:xfrm>
            <a:prstGeom prst="rect">
              <a:avLst/>
            </a:prstGeom>
            <a:solidFill>
              <a:schemeClr val="accent3">
                <a:lumMod val="20000"/>
                <a:lumOff val="80000"/>
              </a:schemeClr>
            </a:solidFill>
            <a:ln w="28575" cap="flat" cmpd="sng" algn="ctr">
              <a:solidFill>
                <a:srgbClr val="EE5396"/>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HES </a:t>
              </a:r>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Nakskov</a:t>
              </a:r>
              <a:endParaRPr lang="en-GB" sz="1280" b="1" kern="0" dirty="0">
                <a:solidFill>
                  <a:prstClr val="black"/>
                </a:solidFill>
                <a:latin typeface="Calibri" panose="020F0502020204030204"/>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1E8CFC7A-114A-C9B4-320D-E80AE4266B33}"/>
                </a:ext>
              </a:extLst>
            </p:cNvPr>
            <p:cNvSpPr/>
            <p:nvPr/>
          </p:nvSpPr>
          <p:spPr>
            <a:xfrm>
              <a:off x="737719" y="1413551"/>
              <a:ext cx="1262430" cy="170609"/>
            </a:xfrm>
            <a:prstGeom prst="rect">
              <a:avLst/>
            </a:prstGeom>
            <a:solidFill>
              <a:schemeClr val="accent3">
                <a:lumMod val="20000"/>
                <a:lumOff val="80000"/>
              </a:schemeClr>
            </a:solidFill>
            <a:ln w="28575" cap="flat" cmpd="sng" algn="ctr">
              <a:solidFill>
                <a:srgbClr val="EE5396"/>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HES Radius</a:t>
              </a:r>
            </a:p>
          </p:txBody>
        </p:sp>
        <p:sp>
          <p:nvSpPr>
            <p:cNvPr id="23" name="Rectangle 22">
              <a:extLst>
                <a:ext uri="{FF2B5EF4-FFF2-40B4-BE49-F238E27FC236}">
                  <a16:creationId xmlns:a16="http://schemas.microsoft.com/office/drawing/2014/main" id="{065561FF-CAD6-2B83-D271-23825D2A4501}"/>
                </a:ext>
              </a:extLst>
            </p:cNvPr>
            <p:cNvSpPr/>
            <p:nvPr/>
          </p:nvSpPr>
          <p:spPr>
            <a:xfrm>
              <a:off x="3782297" y="838533"/>
              <a:ext cx="1063424" cy="1036802"/>
            </a:xfrm>
            <a:prstGeom prst="rect">
              <a:avLst/>
            </a:prstGeom>
            <a:solidFill>
              <a:schemeClr val="bg1">
                <a:lumMod val="20000"/>
                <a:lumOff val="80000"/>
              </a:schemeClr>
            </a:solidFill>
            <a:ln w="28575" cap="flat" cmpd="sng" algn="ctr">
              <a:solidFill>
                <a:srgbClr val="0F6DFF"/>
              </a:solidFill>
              <a:prstDash val="solid"/>
              <a:miter lim="800000"/>
            </a:ln>
            <a:effectLst>
              <a:outerShdw blurRad="50800" dist="38100" dir="2700000" algn="tl" rotWithShape="0">
                <a:prstClr val="black">
                  <a:alpha val="40000"/>
                </a:prstClr>
              </a:outerShdw>
            </a:effectLst>
          </p:spPr>
          <p:txBody>
            <a:bodyPr lIns="43200" tIns="43200" rIns="43200" bIns="43200" anchor="t"/>
            <a:lstStyle/>
            <a:p>
              <a:pPr algn="ctr" defTabSz="1097280">
                <a:defRPr/>
              </a:pP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MDMS </a:t>
              </a:r>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EnergyIP</a:t>
              </a: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 (Siemens)</a:t>
              </a:r>
            </a:p>
          </p:txBody>
        </p:sp>
        <p:grpSp>
          <p:nvGrpSpPr>
            <p:cNvPr id="25" name="Group 24">
              <a:extLst>
                <a:ext uri="{FF2B5EF4-FFF2-40B4-BE49-F238E27FC236}">
                  <a16:creationId xmlns:a16="http://schemas.microsoft.com/office/drawing/2014/main" id="{8571A0C0-5A23-AFBD-1504-9BAFB8442EDD}"/>
                </a:ext>
              </a:extLst>
            </p:cNvPr>
            <p:cNvGrpSpPr/>
            <p:nvPr/>
          </p:nvGrpSpPr>
          <p:grpSpPr>
            <a:xfrm>
              <a:off x="2650497" y="838532"/>
              <a:ext cx="619130" cy="1036801"/>
              <a:chOff x="2685724" y="760601"/>
              <a:chExt cx="677126" cy="1738241"/>
            </a:xfrm>
            <a:effectLst>
              <a:outerShdw blurRad="50800" dist="38100" dir="2700000" algn="tl" rotWithShape="0">
                <a:prstClr val="black">
                  <a:alpha val="40000"/>
                </a:prstClr>
              </a:outerShdw>
            </a:effectLst>
          </p:grpSpPr>
          <p:pic>
            <p:nvPicPr>
              <p:cNvPr id="26" name="Picture 25">
                <a:extLst>
                  <a:ext uri="{FF2B5EF4-FFF2-40B4-BE49-F238E27FC236}">
                    <a16:creationId xmlns:a16="http://schemas.microsoft.com/office/drawing/2014/main" id="{198B9E27-1B25-7A91-A012-1F7377EE952F}"/>
                  </a:ext>
                </a:extLst>
              </p:cNvPr>
              <p:cNvPicPr>
                <a:picLocks noChangeAspect="1"/>
              </p:cNvPicPr>
              <p:nvPr/>
            </p:nvPicPr>
            <p:blipFill>
              <a:blip r:embed="rId4"/>
              <a:stretch>
                <a:fillRect/>
              </a:stretch>
            </p:blipFill>
            <p:spPr>
              <a:xfrm>
                <a:off x="2701317" y="760601"/>
                <a:ext cx="661533" cy="1738241"/>
              </a:xfrm>
              <a:prstGeom prst="rect">
                <a:avLst/>
              </a:prstGeom>
            </p:spPr>
          </p:pic>
          <p:sp>
            <p:nvSpPr>
              <p:cNvPr id="27" name="Rectangle 26">
                <a:extLst>
                  <a:ext uri="{FF2B5EF4-FFF2-40B4-BE49-F238E27FC236}">
                    <a16:creationId xmlns:a16="http://schemas.microsoft.com/office/drawing/2014/main" id="{4D0B881A-1894-23F6-98D5-12978E37B5A4}"/>
                  </a:ext>
                </a:extLst>
              </p:cNvPr>
              <p:cNvSpPr/>
              <p:nvPr/>
            </p:nvSpPr>
            <p:spPr>
              <a:xfrm>
                <a:off x="2685724" y="765399"/>
                <a:ext cx="661533" cy="1733430"/>
              </a:xfrm>
              <a:prstGeom prst="rect">
                <a:avLst/>
              </a:prstGeom>
              <a:noFill/>
              <a:ln w="28575" cap="flat" cmpd="sng" algn="ctr">
                <a:noFill/>
                <a:prstDash val="solid"/>
                <a:miter lim="800000"/>
              </a:ln>
              <a:effectLst/>
            </p:spPr>
            <p:txBody>
              <a:bodyPr lIns="43200" tIns="43200" rIns="43200" bIns="43200" anchor="ctr"/>
              <a:lstStyle/>
              <a:p>
                <a:pPr algn="ctr" defTabSz="1097280">
                  <a:defRPr/>
                </a:pPr>
                <a:r>
                  <a:rPr lang="en-GB" sz="1280" kern="0" dirty="0">
                    <a:solidFill>
                      <a:srgbClr val="FFFFFF"/>
                    </a:solidFill>
                    <a:latin typeface="Calibri" panose="020F0502020204030204"/>
                    <a:ea typeface="Open Sans" panose="020B0606030504020204" pitchFamily="34" charset="0"/>
                    <a:cs typeface="Open Sans" panose="020B0606030504020204" pitchFamily="34" charset="0"/>
                  </a:rPr>
                  <a:t>Integration</a:t>
                </a:r>
              </a:p>
              <a:p>
                <a:pPr algn="ctr" defTabSz="1097280">
                  <a:defRPr/>
                </a:pPr>
                <a:endParaRPr lang="en-GB" sz="1280" kern="0" dirty="0">
                  <a:solidFill>
                    <a:srgbClr val="FFFFFF"/>
                  </a:solidFill>
                  <a:latin typeface="Calibri" panose="020F0502020204030204"/>
                  <a:ea typeface="Open Sans" panose="020B0606030504020204" pitchFamily="34" charset="0"/>
                  <a:cs typeface="Open Sans" panose="020B0606030504020204" pitchFamily="34" charset="0"/>
                </a:endParaRPr>
              </a:p>
              <a:p>
                <a:pPr algn="ctr" defTabSz="1097280">
                  <a:defRPr/>
                </a:pPr>
                <a:r>
                  <a:rPr lang="en-GB" sz="1280" kern="0" dirty="0">
                    <a:solidFill>
                      <a:srgbClr val="FFFFFF"/>
                    </a:solidFill>
                    <a:latin typeface="Calibri" panose="020F0502020204030204"/>
                    <a:ea typeface="Open Sans" panose="020B0606030504020204" pitchFamily="34" charset="0"/>
                    <a:cs typeface="Open Sans" panose="020B0606030504020204" pitchFamily="34" charset="0"/>
                  </a:rPr>
                  <a:t>iPaaS</a:t>
                </a:r>
              </a:p>
              <a:p>
                <a:pPr algn="ctr" defTabSz="1097280">
                  <a:defRPr/>
                </a:pPr>
                <a:r>
                  <a:rPr lang="en-GB" sz="1280" kern="0" dirty="0" err="1">
                    <a:solidFill>
                      <a:srgbClr val="FFFFFF"/>
                    </a:solidFill>
                    <a:latin typeface="Calibri" panose="020F0502020204030204"/>
                    <a:ea typeface="Open Sans" panose="020B0606030504020204" pitchFamily="34" charset="0"/>
                    <a:cs typeface="Open Sans" panose="020B0606030504020204" pitchFamily="34" charset="0"/>
                  </a:rPr>
                  <a:t>Utilihive</a:t>
                </a:r>
                <a:endParaRPr lang="en-GB" sz="1280" kern="0" dirty="0">
                  <a:solidFill>
                    <a:srgbClr val="FFFFFF"/>
                  </a:solidFill>
                  <a:latin typeface="Calibri" panose="020F0502020204030204"/>
                  <a:ea typeface="Open Sans" panose="020B0606030504020204" pitchFamily="34" charset="0"/>
                  <a:cs typeface="Open Sans" panose="020B0606030504020204" pitchFamily="34" charset="0"/>
                </a:endParaRPr>
              </a:p>
              <a:p>
                <a:pPr algn="ctr" defTabSz="1097280">
                  <a:defRPr/>
                </a:pPr>
                <a:r>
                  <a:rPr lang="en-GB" sz="1280" kern="0" dirty="0">
                    <a:solidFill>
                      <a:srgbClr val="FFFFFF"/>
                    </a:solidFill>
                    <a:latin typeface="Calibri" panose="020F0502020204030204"/>
                    <a:ea typeface="Open Sans" panose="020B0606030504020204" pitchFamily="34" charset="0"/>
                    <a:cs typeface="Open Sans" panose="020B0606030504020204" pitchFamily="34" charset="0"/>
                  </a:rPr>
                  <a:t>(</a:t>
                </a:r>
                <a:r>
                  <a:rPr lang="en-GB" sz="1280" kern="0" dirty="0" err="1">
                    <a:solidFill>
                      <a:srgbClr val="FFFFFF"/>
                    </a:solidFill>
                    <a:latin typeface="Calibri" panose="020F0502020204030204"/>
                    <a:ea typeface="Open Sans" panose="020B0606030504020204" pitchFamily="34" charset="0"/>
                    <a:cs typeface="Open Sans" panose="020B0606030504020204" pitchFamily="34" charset="0"/>
                  </a:rPr>
                  <a:t>Greenbird</a:t>
                </a:r>
                <a:r>
                  <a:rPr lang="en-GB" sz="1280" kern="0" dirty="0">
                    <a:solidFill>
                      <a:srgbClr val="FFFFFF"/>
                    </a:solidFill>
                    <a:latin typeface="Calibri" panose="020F0502020204030204"/>
                    <a:ea typeface="Open Sans" panose="020B0606030504020204" pitchFamily="34" charset="0"/>
                    <a:cs typeface="Open Sans" panose="020B0606030504020204" pitchFamily="34" charset="0"/>
                  </a:rPr>
                  <a:t>)</a:t>
                </a:r>
              </a:p>
            </p:txBody>
          </p:sp>
        </p:grpSp>
        <p:pic>
          <p:nvPicPr>
            <p:cNvPr id="28" name="Grafik 24" descr="Speedometer lavt kontur">
              <a:extLst>
                <a:ext uri="{FF2B5EF4-FFF2-40B4-BE49-F238E27FC236}">
                  <a16:creationId xmlns:a16="http://schemas.microsoft.com/office/drawing/2014/main" id="{2A403FAD-E05B-274E-09CE-2858F4BC4E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184" y="789980"/>
              <a:ext cx="232921" cy="232921"/>
            </a:xfrm>
            <a:prstGeom prst="rect">
              <a:avLst/>
            </a:prstGeom>
          </p:spPr>
        </p:pic>
        <p:pic>
          <p:nvPicPr>
            <p:cNvPr id="29" name="Grafik 24" descr="Speedometer lavt kontur">
              <a:extLst>
                <a:ext uri="{FF2B5EF4-FFF2-40B4-BE49-F238E27FC236}">
                  <a16:creationId xmlns:a16="http://schemas.microsoft.com/office/drawing/2014/main" id="{40A4E431-7331-95E7-45FB-76F28DD46E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184" y="1071835"/>
              <a:ext cx="232921" cy="232921"/>
            </a:xfrm>
            <a:prstGeom prst="rect">
              <a:avLst/>
            </a:prstGeom>
          </p:spPr>
        </p:pic>
        <p:pic>
          <p:nvPicPr>
            <p:cNvPr id="30" name="Grafik 24" descr="Speedometer lavt kontur">
              <a:extLst>
                <a:ext uri="{FF2B5EF4-FFF2-40B4-BE49-F238E27FC236}">
                  <a16:creationId xmlns:a16="http://schemas.microsoft.com/office/drawing/2014/main" id="{5CB82B25-49FA-0155-8B85-1D259BCE0D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184" y="1353690"/>
              <a:ext cx="232921" cy="232921"/>
            </a:xfrm>
            <a:prstGeom prst="rect">
              <a:avLst/>
            </a:prstGeom>
          </p:spPr>
        </p:pic>
        <p:pic>
          <p:nvPicPr>
            <p:cNvPr id="31" name="Grafik 24" descr="Speedometer lavt kontur">
              <a:extLst>
                <a:ext uri="{FF2B5EF4-FFF2-40B4-BE49-F238E27FC236}">
                  <a16:creationId xmlns:a16="http://schemas.microsoft.com/office/drawing/2014/main" id="{6CE4830D-8290-E95C-6DAE-3798B24226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184" y="1635546"/>
              <a:ext cx="232921" cy="232921"/>
            </a:xfrm>
            <a:prstGeom prst="rect">
              <a:avLst/>
            </a:prstGeom>
          </p:spPr>
        </p:pic>
        <p:grpSp>
          <p:nvGrpSpPr>
            <p:cNvPr id="32" name="Group 31">
              <a:extLst>
                <a:ext uri="{FF2B5EF4-FFF2-40B4-BE49-F238E27FC236}">
                  <a16:creationId xmlns:a16="http://schemas.microsoft.com/office/drawing/2014/main" id="{54978FF8-E5FE-488F-9354-6D0AA815337B}"/>
                </a:ext>
              </a:extLst>
            </p:cNvPr>
            <p:cNvGrpSpPr/>
            <p:nvPr/>
          </p:nvGrpSpPr>
          <p:grpSpPr>
            <a:xfrm>
              <a:off x="5381276" y="838532"/>
              <a:ext cx="619130" cy="1036801"/>
              <a:chOff x="2685724" y="760601"/>
              <a:chExt cx="677126" cy="1738241"/>
            </a:xfrm>
            <a:effectLst>
              <a:outerShdw blurRad="50800" dist="38100" dir="2700000" algn="tl" rotWithShape="0">
                <a:prstClr val="black">
                  <a:alpha val="40000"/>
                </a:prstClr>
              </a:outerShdw>
            </a:effectLst>
          </p:grpSpPr>
          <p:pic>
            <p:nvPicPr>
              <p:cNvPr id="33" name="Picture 32">
                <a:extLst>
                  <a:ext uri="{FF2B5EF4-FFF2-40B4-BE49-F238E27FC236}">
                    <a16:creationId xmlns:a16="http://schemas.microsoft.com/office/drawing/2014/main" id="{6F0157B6-2A74-8F42-209E-E300B790B170}"/>
                  </a:ext>
                </a:extLst>
              </p:cNvPr>
              <p:cNvPicPr>
                <a:picLocks noChangeAspect="1"/>
              </p:cNvPicPr>
              <p:nvPr/>
            </p:nvPicPr>
            <p:blipFill>
              <a:blip r:embed="rId4"/>
              <a:stretch>
                <a:fillRect/>
              </a:stretch>
            </p:blipFill>
            <p:spPr>
              <a:xfrm>
                <a:off x="2701317" y="760601"/>
                <a:ext cx="661533" cy="1738241"/>
              </a:xfrm>
              <a:prstGeom prst="rect">
                <a:avLst/>
              </a:prstGeom>
            </p:spPr>
          </p:pic>
          <p:sp>
            <p:nvSpPr>
              <p:cNvPr id="34" name="Rectangle 33">
                <a:extLst>
                  <a:ext uri="{FF2B5EF4-FFF2-40B4-BE49-F238E27FC236}">
                    <a16:creationId xmlns:a16="http://schemas.microsoft.com/office/drawing/2014/main" id="{A32C3D47-8591-74B1-BFE5-7291B31A0DEA}"/>
                  </a:ext>
                </a:extLst>
              </p:cNvPr>
              <p:cNvSpPr/>
              <p:nvPr/>
            </p:nvSpPr>
            <p:spPr>
              <a:xfrm>
                <a:off x="2685724" y="765399"/>
                <a:ext cx="661533" cy="1733430"/>
              </a:xfrm>
              <a:prstGeom prst="rect">
                <a:avLst/>
              </a:prstGeom>
              <a:noFill/>
              <a:ln w="28575" cap="flat" cmpd="sng" algn="ctr">
                <a:noFill/>
                <a:prstDash val="solid"/>
                <a:miter lim="800000"/>
              </a:ln>
              <a:effectLst/>
            </p:spPr>
            <p:txBody>
              <a:bodyPr lIns="43200" tIns="43200" rIns="43200" bIns="43200" anchor="ctr"/>
              <a:lstStyle/>
              <a:p>
                <a:pPr algn="ctr" defTabSz="1097280">
                  <a:defRPr/>
                </a:pPr>
                <a:r>
                  <a:rPr lang="en-GB" sz="1280" kern="0" dirty="0">
                    <a:solidFill>
                      <a:srgbClr val="FFFFFF"/>
                    </a:solidFill>
                    <a:latin typeface="Calibri" panose="020F0502020204030204"/>
                    <a:ea typeface="Open Sans" panose="020B0606030504020204" pitchFamily="34" charset="0"/>
                    <a:cs typeface="Open Sans" panose="020B0606030504020204" pitchFamily="34" charset="0"/>
                  </a:rPr>
                  <a:t>Integration</a:t>
                </a:r>
              </a:p>
              <a:p>
                <a:pPr algn="ctr" defTabSz="1097280">
                  <a:defRPr/>
                </a:pPr>
                <a:endParaRPr lang="en-GB" sz="1280" kern="0" dirty="0">
                  <a:solidFill>
                    <a:srgbClr val="FFFFFF"/>
                  </a:solidFill>
                  <a:latin typeface="Calibri" panose="020F0502020204030204"/>
                  <a:ea typeface="Open Sans" panose="020B0606030504020204" pitchFamily="34" charset="0"/>
                  <a:cs typeface="Open Sans" panose="020B0606030504020204" pitchFamily="34" charset="0"/>
                </a:endParaRPr>
              </a:p>
              <a:p>
                <a:pPr algn="ctr" defTabSz="1097280">
                  <a:defRPr/>
                </a:pPr>
                <a:r>
                  <a:rPr lang="en-GB" sz="1280" kern="0" dirty="0">
                    <a:solidFill>
                      <a:srgbClr val="FFFFFF"/>
                    </a:solidFill>
                    <a:latin typeface="Calibri" panose="020F0502020204030204"/>
                    <a:ea typeface="Open Sans" panose="020B0606030504020204" pitchFamily="34" charset="0"/>
                    <a:cs typeface="Open Sans" panose="020B0606030504020204" pitchFamily="34" charset="0"/>
                  </a:rPr>
                  <a:t>iPaaS</a:t>
                </a:r>
              </a:p>
              <a:p>
                <a:pPr algn="ctr" defTabSz="1097280">
                  <a:defRPr/>
                </a:pPr>
                <a:r>
                  <a:rPr lang="en-GB" sz="1280" kern="0" dirty="0" err="1">
                    <a:solidFill>
                      <a:srgbClr val="FFFFFF"/>
                    </a:solidFill>
                    <a:latin typeface="Calibri" panose="020F0502020204030204"/>
                    <a:ea typeface="Open Sans" panose="020B0606030504020204" pitchFamily="34" charset="0"/>
                    <a:cs typeface="Open Sans" panose="020B0606030504020204" pitchFamily="34" charset="0"/>
                  </a:rPr>
                  <a:t>Utilihive</a:t>
                </a:r>
                <a:endParaRPr lang="en-GB" sz="1280" kern="0" dirty="0">
                  <a:solidFill>
                    <a:srgbClr val="FFFFFF"/>
                  </a:solidFill>
                  <a:latin typeface="Calibri" panose="020F0502020204030204"/>
                  <a:ea typeface="Open Sans" panose="020B0606030504020204" pitchFamily="34" charset="0"/>
                  <a:cs typeface="Open Sans" panose="020B0606030504020204" pitchFamily="34" charset="0"/>
                </a:endParaRPr>
              </a:p>
              <a:p>
                <a:pPr algn="ctr" defTabSz="1097280">
                  <a:defRPr/>
                </a:pPr>
                <a:r>
                  <a:rPr lang="en-GB" sz="1280" kern="0" dirty="0">
                    <a:solidFill>
                      <a:srgbClr val="FFFFFF"/>
                    </a:solidFill>
                    <a:latin typeface="Calibri" panose="020F0502020204030204"/>
                    <a:ea typeface="Open Sans" panose="020B0606030504020204" pitchFamily="34" charset="0"/>
                    <a:cs typeface="Open Sans" panose="020B0606030504020204" pitchFamily="34" charset="0"/>
                  </a:rPr>
                  <a:t>(</a:t>
                </a:r>
                <a:r>
                  <a:rPr lang="en-GB" sz="1280" kern="0" dirty="0" err="1">
                    <a:solidFill>
                      <a:srgbClr val="FFFFFF"/>
                    </a:solidFill>
                    <a:latin typeface="Calibri" panose="020F0502020204030204"/>
                    <a:ea typeface="Open Sans" panose="020B0606030504020204" pitchFamily="34" charset="0"/>
                    <a:cs typeface="Open Sans" panose="020B0606030504020204" pitchFamily="34" charset="0"/>
                  </a:rPr>
                  <a:t>Greenbird</a:t>
                </a:r>
                <a:r>
                  <a:rPr lang="en-GB" sz="1280" kern="0" dirty="0">
                    <a:solidFill>
                      <a:srgbClr val="FFFFFF"/>
                    </a:solidFill>
                    <a:latin typeface="Calibri" panose="020F0502020204030204"/>
                    <a:ea typeface="Open Sans" panose="020B0606030504020204" pitchFamily="34" charset="0"/>
                    <a:cs typeface="Open Sans" panose="020B0606030504020204" pitchFamily="34" charset="0"/>
                  </a:rPr>
                  <a:t>)</a:t>
                </a:r>
              </a:p>
            </p:txBody>
          </p:sp>
        </p:grpSp>
        <p:sp>
          <p:nvSpPr>
            <p:cNvPr id="35" name="Rectangle 34">
              <a:extLst>
                <a:ext uri="{FF2B5EF4-FFF2-40B4-BE49-F238E27FC236}">
                  <a16:creationId xmlns:a16="http://schemas.microsoft.com/office/drawing/2014/main" id="{F3959F89-EA05-EB2F-0EC5-8AC58296EE77}"/>
                </a:ext>
              </a:extLst>
            </p:cNvPr>
            <p:cNvSpPr/>
            <p:nvPr/>
          </p:nvSpPr>
          <p:spPr>
            <a:xfrm>
              <a:off x="6678646" y="1007441"/>
              <a:ext cx="1756394" cy="162852"/>
            </a:xfrm>
            <a:prstGeom prst="rect">
              <a:avLst/>
            </a:prstGeom>
            <a:solidFill>
              <a:schemeClr val="accent3">
                <a:lumMod val="20000"/>
                <a:lumOff val="80000"/>
              </a:schemeClr>
            </a:solidFill>
            <a:ln w="28575" cap="flat" cmpd="sng" algn="ctr">
              <a:solidFill>
                <a:srgbClr val="EE5396"/>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Andel</a:t>
              </a: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 SAP PO</a:t>
              </a:r>
            </a:p>
          </p:txBody>
        </p:sp>
        <p:sp>
          <p:nvSpPr>
            <p:cNvPr id="37" name="Rectangle 36">
              <a:extLst>
                <a:ext uri="{FF2B5EF4-FFF2-40B4-BE49-F238E27FC236}">
                  <a16:creationId xmlns:a16="http://schemas.microsoft.com/office/drawing/2014/main" id="{B00F3940-8CF2-56F1-E9D2-486876C6B918}"/>
                </a:ext>
              </a:extLst>
            </p:cNvPr>
            <p:cNvSpPr/>
            <p:nvPr/>
          </p:nvSpPr>
          <p:spPr>
            <a:xfrm>
              <a:off x="6678646" y="1635109"/>
              <a:ext cx="1756394" cy="162852"/>
            </a:xfrm>
            <a:prstGeom prst="rect">
              <a:avLst/>
            </a:prstGeom>
            <a:solidFill>
              <a:schemeClr val="accent3">
                <a:lumMod val="20000"/>
                <a:lumOff val="80000"/>
              </a:schemeClr>
            </a:solidFill>
            <a:ln w="28575" cap="flat" cmpd="sng" algn="ctr">
              <a:solidFill>
                <a:srgbClr val="EE5396"/>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Andel</a:t>
              </a: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 Product./</a:t>
              </a:r>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consumpt</a:t>
              </a: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a:t>
              </a:r>
            </a:p>
          </p:txBody>
        </p:sp>
        <p:sp>
          <p:nvSpPr>
            <p:cNvPr id="40" name="Rectangle 39">
              <a:extLst>
                <a:ext uri="{FF2B5EF4-FFF2-40B4-BE49-F238E27FC236}">
                  <a16:creationId xmlns:a16="http://schemas.microsoft.com/office/drawing/2014/main" id="{66BF1BB5-0585-8CBD-AB80-7611AC4672BD}"/>
                </a:ext>
              </a:extLst>
            </p:cNvPr>
            <p:cNvSpPr/>
            <p:nvPr/>
          </p:nvSpPr>
          <p:spPr>
            <a:xfrm>
              <a:off x="6678645" y="795413"/>
              <a:ext cx="1756394" cy="162852"/>
            </a:xfrm>
            <a:prstGeom prst="rect">
              <a:avLst/>
            </a:prstGeom>
            <a:solidFill>
              <a:schemeClr val="accent3">
                <a:lumMod val="20000"/>
                <a:lumOff val="80000"/>
              </a:schemeClr>
            </a:solidFill>
            <a:ln w="28575" cap="flat" cmpd="sng" algn="ctr">
              <a:solidFill>
                <a:srgbClr val="EE5396"/>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Andel</a:t>
              </a: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 Systems: File, Table, Service</a:t>
              </a:r>
            </a:p>
          </p:txBody>
        </p:sp>
        <p:sp>
          <p:nvSpPr>
            <p:cNvPr id="41" name="Rectangle 40">
              <a:extLst>
                <a:ext uri="{FF2B5EF4-FFF2-40B4-BE49-F238E27FC236}">
                  <a16:creationId xmlns:a16="http://schemas.microsoft.com/office/drawing/2014/main" id="{C77AB34D-BD45-4CF2-5148-995EF4A4BEF4}"/>
                </a:ext>
              </a:extLst>
            </p:cNvPr>
            <p:cNvSpPr/>
            <p:nvPr/>
          </p:nvSpPr>
          <p:spPr>
            <a:xfrm>
              <a:off x="6678646" y="1843748"/>
              <a:ext cx="1756394" cy="162852"/>
            </a:xfrm>
            <a:prstGeom prst="rect">
              <a:avLst/>
            </a:prstGeom>
            <a:solidFill>
              <a:schemeClr val="accent3">
                <a:lumMod val="20000"/>
                <a:lumOff val="80000"/>
              </a:schemeClr>
            </a:solidFill>
            <a:ln w="28575" cap="flat" cmpd="sng" algn="ctr">
              <a:solidFill>
                <a:srgbClr val="EE5396"/>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Andel</a:t>
              </a: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 Systems Analytics</a:t>
              </a:r>
            </a:p>
          </p:txBody>
        </p:sp>
        <p:sp>
          <p:nvSpPr>
            <p:cNvPr id="44" name="Rectangle 43">
              <a:extLst>
                <a:ext uri="{FF2B5EF4-FFF2-40B4-BE49-F238E27FC236}">
                  <a16:creationId xmlns:a16="http://schemas.microsoft.com/office/drawing/2014/main" id="{CB50FC34-6B0B-74DA-7DFF-617B6153F0C1}"/>
                </a:ext>
              </a:extLst>
            </p:cNvPr>
            <p:cNvSpPr/>
            <p:nvPr/>
          </p:nvSpPr>
          <p:spPr>
            <a:xfrm>
              <a:off x="6885151" y="1421118"/>
              <a:ext cx="1756394" cy="162852"/>
            </a:xfrm>
            <a:prstGeom prst="rect">
              <a:avLst/>
            </a:prstGeom>
            <a:solidFill>
              <a:srgbClr val="FFFF00"/>
            </a:solidFill>
            <a:ln w="28575" cap="flat" cmpd="sng" algn="ctr">
              <a:solidFill>
                <a:srgbClr val="FFC000"/>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Energinet Data Hub 2.0</a:t>
              </a:r>
            </a:p>
          </p:txBody>
        </p:sp>
        <p:sp>
          <p:nvSpPr>
            <p:cNvPr id="46" name="Rectangle 45">
              <a:extLst>
                <a:ext uri="{FF2B5EF4-FFF2-40B4-BE49-F238E27FC236}">
                  <a16:creationId xmlns:a16="http://schemas.microsoft.com/office/drawing/2014/main" id="{13A9C388-2DAC-BC64-EA08-F03A35E5F3F4}"/>
                </a:ext>
              </a:extLst>
            </p:cNvPr>
            <p:cNvSpPr/>
            <p:nvPr/>
          </p:nvSpPr>
          <p:spPr>
            <a:xfrm>
              <a:off x="6678646" y="1217275"/>
              <a:ext cx="1756394" cy="162852"/>
            </a:xfrm>
            <a:prstGeom prst="rect">
              <a:avLst/>
            </a:prstGeom>
            <a:solidFill>
              <a:schemeClr val="accent3">
                <a:lumMod val="20000"/>
                <a:lumOff val="80000"/>
              </a:schemeClr>
            </a:solidFill>
            <a:ln w="28575" cap="flat" cmpd="sng" algn="ctr">
              <a:solidFill>
                <a:srgbClr val="EE5396"/>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Andel</a:t>
              </a: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 SAP IS-U</a:t>
              </a:r>
            </a:p>
          </p:txBody>
        </p:sp>
        <p:sp>
          <p:nvSpPr>
            <p:cNvPr id="57" name="Left-right Arrow 56">
              <a:extLst>
                <a:ext uri="{FF2B5EF4-FFF2-40B4-BE49-F238E27FC236}">
                  <a16:creationId xmlns:a16="http://schemas.microsoft.com/office/drawing/2014/main" id="{8AE316E8-49FF-4B65-F2AE-7FDF6DD387F4}"/>
                </a:ext>
              </a:extLst>
            </p:cNvPr>
            <p:cNvSpPr/>
            <p:nvPr/>
          </p:nvSpPr>
          <p:spPr bwMode="auto">
            <a:xfrm>
              <a:off x="2133600" y="1230722"/>
              <a:ext cx="453397" cy="182829"/>
            </a:xfrm>
            <a:prstGeom prst="leftRightArrow">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sp>
          <p:nvSpPr>
            <p:cNvPr id="58" name="Left-right Arrow 57">
              <a:extLst>
                <a:ext uri="{FF2B5EF4-FFF2-40B4-BE49-F238E27FC236}">
                  <a16:creationId xmlns:a16="http://schemas.microsoft.com/office/drawing/2014/main" id="{F2F97E8D-5912-537E-D31B-2842AF0AE630}"/>
                </a:ext>
              </a:extLst>
            </p:cNvPr>
            <p:cNvSpPr/>
            <p:nvPr/>
          </p:nvSpPr>
          <p:spPr bwMode="auto">
            <a:xfrm>
              <a:off x="3299263" y="1230722"/>
              <a:ext cx="453397" cy="182829"/>
            </a:xfrm>
            <a:prstGeom prst="leftRightArrow">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sp>
          <p:nvSpPr>
            <p:cNvPr id="59" name="Left-right Arrow 58">
              <a:extLst>
                <a:ext uri="{FF2B5EF4-FFF2-40B4-BE49-F238E27FC236}">
                  <a16:creationId xmlns:a16="http://schemas.microsoft.com/office/drawing/2014/main" id="{B91AF127-A688-2514-EE90-E83C396491C2}"/>
                </a:ext>
              </a:extLst>
            </p:cNvPr>
            <p:cNvSpPr/>
            <p:nvPr/>
          </p:nvSpPr>
          <p:spPr bwMode="auto">
            <a:xfrm>
              <a:off x="4886800" y="1230722"/>
              <a:ext cx="453397" cy="182829"/>
            </a:xfrm>
            <a:prstGeom prst="leftRightArrow">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sp>
          <p:nvSpPr>
            <p:cNvPr id="60" name="Left-right Arrow 59">
              <a:extLst>
                <a:ext uri="{FF2B5EF4-FFF2-40B4-BE49-F238E27FC236}">
                  <a16:creationId xmlns:a16="http://schemas.microsoft.com/office/drawing/2014/main" id="{0524877D-AA6F-C85A-106C-4F39CB05DC9E}"/>
                </a:ext>
              </a:extLst>
            </p:cNvPr>
            <p:cNvSpPr/>
            <p:nvPr/>
          </p:nvSpPr>
          <p:spPr bwMode="auto">
            <a:xfrm>
              <a:off x="6112827" y="1230722"/>
              <a:ext cx="453397" cy="182829"/>
            </a:xfrm>
            <a:prstGeom prst="leftRightArrow">
              <a:avLst/>
            </a:prstGeom>
            <a:noFill/>
            <a:ln w="127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4121371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3ADEBA-07F0-6680-4EAF-935B55987DA1}"/>
              </a:ext>
            </a:extLst>
          </p:cNvPr>
          <p:cNvSpPr>
            <a:spLocks noGrp="1"/>
          </p:cNvSpPr>
          <p:nvPr>
            <p:ph type="ftr" sz="quarter" idx="10"/>
          </p:nvPr>
        </p:nvSpPr>
        <p:spPr/>
        <p:txBody>
          <a:bodyPr/>
          <a:lstStyle/>
          <a:p>
            <a:pPr>
              <a:defRPr/>
            </a:pPr>
            <a:r>
              <a:rPr lang="en-US">
                <a:solidFill>
                  <a:srgbClr val="565151"/>
                </a:solidFill>
              </a:rPr>
              <a:t>IBM Consulting / © 2022 IBM Corporation</a:t>
            </a:r>
            <a:endParaRPr lang="en-US" dirty="0">
              <a:solidFill>
                <a:srgbClr val="565151"/>
              </a:solidFill>
            </a:endParaRPr>
          </a:p>
        </p:txBody>
      </p:sp>
      <p:sp>
        <p:nvSpPr>
          <p:cNvPr id="4" name="Slide Number Placeholder 3">
            <a:extLst>
              <a:ext uri="{FF2B5EF4-FFF2-40B4-BE49-F238E27FC236}">
                <a16:creationId xmlns:a16="http://schemas.microsoft.com/office/drawing/2014/main" id="{6CDB6176-32E4-A847-27C2-BDA246A2627D}"/>
              </a:ext>
            </a:extLst>
          </p:cNvPr>
          <p:cNvSpPr>
            <a:spLocks noGrp="1"/>
          </p:cNvSpPr>
          <p:nvPr>
            <p:ph type="sldNum" sz="quarter" idx="11"/>
          </p:nvPr>
        </p:nvSpPr>
        <p:spPr/>
        <p:txBody>
          <a:bodyPr/>
          <a:lstStyle/>
          <a:p>
            <a:pPr>
              <a:defRPr/>
            </a:pPr>
            <a:fld id="{59395FB3-9C97-154F-86B2-7E381B951268}" type="slidenum">
              <a:rPr lang="en-US">
                <a:solidFill>
                  <a:srgbClr val="565151"/>
                </a:solidFill>
              </a:rPr>
              <a:pPr>
                <a:defRPr/>
              </a:pPr>
              <a:t>17</a:t>
            </a:fld>
            <a:endParaRPr lang="en-US" dirty="0">
              <a:solidFill>
                <a:srgbClr val="565151"/>
              </a:solidFill>
            </a:endParaRPr>
          </a:p>
        </p:txBody>
      </p:sp>
      <p:pic>
        <p:nvPicPr>
          <p:cNvPr id="7" name="Picture 6">
            <a:extLst>
              <a:ext uri="{FF2B5EF4-FFF2-40B4-BE49-F238E27FC236}">
                <a16:creationId xmlns:a16="http://schemas.microsoft.com/office/drawing/2014/main" id="{36323B7D-80B3-368C-70EB-6B36C3427B71}"/>
              </a:ext>
            </a:extLst>
          </p:cNvPr>
          <p:cNvPicPr>
            <a:picLocks noChangeAspect="1"/>
          </p:cNvPicPr>
          <p:nvPr/>
        </p:nvPicPr>
        <p:blipFill>
          <a:blip r:embed="rId2"/>
          <a:stretch>
            <a:fillRect/>
          </a:stretch>
        </p:blipFill>
        <p:spPr>
          <a:xfrm>
            <a:off x="481815" y="5659552"/>
            <a:ext cx="5797669" cy="2021408"/>
          </a:xfrm>
          <a:prstGeom prst="rect">
            <a:avLst/>
          </a:prstGeom>
        </p:spPr>
      </p:pic>
      <p:sp>
        <p:nvSpPr>
          <p:cNvPr id="8" name="Content Placeholder 2">
            <a:extLst>
              <a:ext uri="{FF2B5EF4-FFF2-40B4-BE49-F238E27FC236}">
                <a16:creationId xmlns:a16="http://schemas.microsoft.com/office/drawing/2014/main" id="{79FF65A7-3CF4-ECEE-8077-D93DDC3FF89E}"/>
              </a:ext>
            </a:extLst>
          </p:cNvPr>
          <p:cNvSpPr txBox="1">
            <a:spLocks/>
          </p:cNvSpPr>
          <p:nvPr/>
        </p:nvSpPr>
        <p:spPr bwMode="auto">
          <a:xfrm>
            <a:off x="7315201" y="5632467"/>
            <a:ext cx="6975624" cy="22212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indent="-438912" defTabSz="1463040">
              <a:buClr>
                <a:srgbClr val="879BAA"/>
              </a:buClr>
              <a:defRPr/>
            </a:pPr>
            <a:r>
              <a:rPr lang="en-US" sz="1440" b="1" kern="0" dirty="0">
                <a:solidFill>
                  <a:srgbClr val="000000"/>
                </a:solidFill>
              </a:rPr>
              <a:t>Different service types: </a:t>
            </a:r>
          </a:p>
          <a:p>
            <a:pPr marL="284480" indent="-274320" defTabSz="1463040">
              <a:buClrTx/>
              <a:buFont typeface="Wingdings" pitchFamily="2" charset="2"/>
              <a:buChar char="§"/>
              <a:defRPr/>
            </a:pPr>
            <a:r>
              <a:rPr lang="en-US" sz="1440" kern="0" dirty="0">
                <a:solidFill>
                  <a:srgbClr val="000000"/>
                </a:solidFill>
                <a:ea typeface="MS PGothic" panose="020B0600070205080204" pitchFamily="34" charset="-128"/>
              </a:rPr>
              <a:t>Data services (DD, DC, VEE, Framing, etc.)</a:t>
            </a:r>
          </a:p>
          <a:p>
            <a:pPr marL="284480" indent="-274320" defTabSz="1463040">
              <a:buClrTx/>
              <a:buFont typeface="Wingdings" pitchFamily="2" charset="2"/>
              <a:buChar char="§"/>
              <a:defRPr/>
            </a:pPr>
            <a:r>
              <a:rPr lang="en-US" sz="1440" kern="0" dirty="0">
                <a:solidFill>
                  <a:srgbClr val="000000"/>
                </a:solidFill>
                <a:ea typeface="MS PGothic" panose="020B0600070205080204" pitchFamily="34" charset="-128"/>
              </a:rPr>
              <a:t>Service agreements (EPS, market roles)</a:t>
            </a:r>
          </a:p>
          <a:p>
            <a:pPr marL="284480" indent="-274320" defTabSz="1463040">
              <a:buClrTx/>
              <a:buFont typeface="Wingdings" pitchFamily="2" charset="2"/>
              <a:buChar char="§"/>
              <a:defRPr/>
            </a:pPr>
            <a:r>
              <a:rPr lang="en-US" sz="1440" kern="0" dirty="0">
                <a:solidFill>
                  <a:srgbClr val="83D1F5">
                    <a:lumMod val="50000"/>
                  </a:srgbClr>
                </a:solidFill>
                <a:ea typeface="MS PGothic" panose="020B0600070205080204" pitchFamily="34" charset="-128"/>
              </a:rPr>
              <a:t>VEE</a:t>
            </a:r>
            <a:r>
              <a:rPr lang="en-US" sz="1440" kern="0" dirty="0">
                <a:solidFill>
                  <a:srgbClr val="000000"/>
                </a:solidFill>
                <a:ea typeface="MS PGothic" panose="020B0600070205080204" pitchFamily="34" charset="-128"/>
              </a:rPr>
              <a:t> and </a:t>
            </a:r>
            <a:r>
              <a:rPr lang="en-US" sz="1440" kern="0" dirty="0">
                <a:solidFill>
                  <a:srgbClr val="83D1F5">
                    <a:lumMod val="50000"/>
                  </a:srgbClr>
                </a:solidFill>
                <a:ea typeface="MS PGothic" panose="020B0600070205080204" pitchFamily="34" charset="-128"/>
              </a:rPr>
              <a:t>Framing</a:t>
            </a:r>
            <a:r>
              <a:rPr lang="en-US" sz="1440" kern="0" dirty="0">
                <a:solidFill>
                  <a:srgbClr val="000000"/>
                </a:solidFill>
                <a:ea typeface="MS PGothic" panose="020B0600070205080204" pitchFamily="34" charset="-128"/>
              </a:rPr>
              <a:t> services </a:t>
            </a:r>
            <a:r>
              <a:rPr lang="en-US" sz="1440" u="sng" kern="0" dirty="0">
                <a:solidFill>
                  <a:srgbClr val="000000"/>
                </a:solidFill>
                <a:ea typeface="MS PGothic" panose="020B0600070205080204" pitchFamily="34" charset="-128"/>
              </a:rPr>
              <a:t>do not point to assets</a:t>
            </a:r>
            <a:r>
              <a:rPr lang="en-US" sz="1440" kern="0" dirty="0">
                <a:solidFill>
                  <a:srgbClr val="000000"/>
                </a:solidFill>
                <a:ea typeface="MS PGothic" panose="020B0600070205080204" pitchFamily="34" charset="-128"/>
              </a:rPr>
              <a:t>. Service class holds information about what to do for different measurement types</a:t>
            </a:r>
          </a:p>
          <a:p>
            <a:pPr marL="284480" indent="-274320" defTabSz="1463040">
              <a:buClrTx/>
              <a:buFont typeface="Wingdings" pitchFamily="2" charset="2"/>
              <a:buChar char="§"/>
              <a:defRPr/>
            </a:pPr>
            <a:r>
              <a:rPr lang="en-US" sz="1440" kern="0" dirty="0">
                <a:solidFill>
                  <a:srgbClr val="83D1F5">
                    <a:lumMod val="50000"/>
                  </a:srgbClr>
                </a:solidFill>
                <a:ea typeface="MS PGothic" panose="020B0600070205080204" pitchFamily="34" charset="-128"/>
              </a:rPr>
              <a:t>Providers </a:t>
            </a:r>
            <a:r>
              <a:rPr lang="en-US" sz="1440" kern="0" dirty="0">
                <a:solidFill>
                  <a:srgbClr val="000000"/>
                </a:solidFill>
                <a:ea typeface="MS PGothic" panose="020B0600070205080204" pitchFamily="34" charset="-128"/>
              </a:rPr>
              <a:t>are indicated directly on </a:t>
            </a:r>
            <a:r>
              <a:rPr lang="en-US" sz="1440" u="sng" kern="0" dirty="0">
                <a:solidFill>
                  <a:srgbClr val="000000"/>
                </a:solidFill>
                <a:ea typeface="MS PGothic" panose="020B0600070205080204" pitchFamily="34" charset="-128"/>
              </a:rPr>
              <a:t>service agreement record</a:t>
            </a:r>
          </a:p>
          <a:p>
            <a:pPr marL="284480" indent="-274320" defTabSz="1463040">
              <a:buClrTx/>
              <a:buFont typeface="Wingdings" pitchFamily="2" charset="2"/>
              <a:buChar char="§"/>
              <a:defRPr/>
            </a:pPr>
            <a:r>
              <a:rPr lang="en-US" sz="1440" kern="0" dirty="0">
                <a:solidFill>
                  <a:srgbClr val="83D1F5">
                    <a:lumMod val="50000"/>
                  </a:srgbClr>
                </a:solidFill>
                <a:ea typeface="MS PGothic" panose="020B0600070205080204" pitchFamily="34" charset="-128"/>
              </a:rPr>
              <a:t>Data Delivery </a:t>
            </a:r>
            <a:r>
              <a:rPr lang="en-US" sz="1440" kern="0" dirty="0">
                <a:solidFill>
                  <a:srgbClr val="000000"/>
                </a:solidFill>
                <a:ea typeface="MS PGothic" panose="020B0600070205080204" pitchFamily="34" charset="-128"/>
              </a:rPr>
              <a:t>and </a:t>
            </a:r>
            <a:r>
              <a:rPr lang="en-US" sz="1440" kern="0" dirty="0">
                <a:solidFill>
                  <a:srgbClr val="83D1F5">
                    <a:lumMod val="50000"/>
                  </a:srgbClr>
                </a:solidFill>
                <a:ea typeface="MS PGothic" panose="020B0600070205080204" pitchFamily="34" charset="-128"/>
              </a:rPr>
              <a:t>Data Collection </a:t>
            </a:r>
            <a:r>
              <a:rPr lang="en-US" sz="1440" kern="0" dirty="0">
                <a:solidFill>
                  <a:srgbClr val="000000"/>
                </a:solidFill>
                <a:ea typeface="MS PGothic" panose="020B0600070205080204" pitchFamily="34" charset="-128"/>
              </a:rPr>
              <a:t>services point to measurement profiles (MP)</a:t>
            </a:r>
          </a:p>
          <a:p>
            <a:pPr marL="284480" indent="-274320" defTabSz="1463040">
              <a:buClrTx/>
              <a:buFont typeface="Wingdings" pitchFamily="2" charset="2"/>
              <a:buChar char="§"/>
              <a:defRPr/>
            </a:pPr>
            <a:r>
              <a:rPr lang="en-US" sz="1440" kern="0" dirty="0">
                <a:solidFill>
                  <a:srgbClr val="000000"/>
                </a:solidFill>
                <a:ea typeface="MS PGothic" panose="020B0600070205080204" pitchFamily="34" charset="-128"/>
              </a:rPr>
              <a:t>Framing service class has TOU schedule info for each channel number</a:t>
            </a:r>
          </a:p>
        </p:txBody>
      </p:sp>
      <p:sp>
        <p:nvSpPr>
          <p:cNvPr id="9" name="Rectangle 8">
            <a:extLst>
              <a:ext uri="{FF2B5EF4-FFF2-40B4-BE49-F238E27FC236}">
                <a16:creationId xmlns:a16="http://schemas.microsoft.com/office/drawing/2014/main" id="{9CBE52BE-75CB-2CC0-F2AD-1D17733D9B4D}"/>
              </a:ext>
            </a:extLst>
          </p:cNvPr>
          <p:cNvSpPr/>
          <p:nvPr/>
        </p:nvSpPr>
        <p:spPr>
          <a:xfrm>
            <a:off x="308846" y="1089055"/>
            <a:ext cx="6875189" cy="2465098"/>
          </a:xfrm>
          <a:prstGeom prst="rect">
            <a:avLst/>
          </a:prstGeom>
          <a:noFill/>
        </p:spPr>
        <p:txBody>
          <a:bodyPr wrap="square" lIns="0" tIns="0">
            <a:spAutoFit/>
          </a:bodyPr>
          <a:lstStyle/>
          <a:p>
            <a:pPr marL="0" lvl="1" defTabSz="1463040" eaLnBrk="0" fontAlgn="base" hangingPunct="0">
              <a:lnSpc>
                <a:spcPct val="110000"/>
              </a:lnSpc>
              <a:spcAft>
                <a:spcPct val="0"/>
              </a:spcAft>
              <a:buClr>
                <a:srgbClr val="000000"/>
              </a:buClr>
              <a:defRPr/>
            </a:pPr>
            <a:r>
              <a:rPr lang="en-US" sz="1440" b="1" kern="0" dirty="0">
                <a:solidFill>
                  <a:srgbClr val="000000"/>
                </a:solidFill>
                <a:latin typeface="Arial" pitchFamily="34" charset="0"/>
                <a:cs typeface="Arial" pitchFamily="34" charset="0"/>
              </a:rPr>
              <a:t>Measurement, channels</a:t>
            </a:r>
          </a:p>
          <a:p>
            <a:pPr marL="284480" lvl="1" indent="-274320" defTabSz="1463040" eaLnBrk="0" fontAlgn="base" hangingPunct="0">
              <a:lnSpc>
                <a:spcPct val="110000"/>
              </a:lnSpc>
              <a:spcAft>
                <a:spcPct val="0"/>
              </a:spcAft>
              <a:buClr>
                <a:srgbClr val="000000"/>
              </a:buClr>
              <a:buFont typeface="Wingdings" panose="05000000000000000000" pitchFamily="2" charset="2"/>
              <a:buChar char="§"/>
              <a:defRPr/>
            </a:pPr>
            <a:r>
              <a:rPr lang="en-US" sz="1440" dirty="0">
                <a:solidFill>
                  <a:srgbClr val="000000"/>
                </a:solidFill>
                <a:latin typeface="Arial" panose="020B0604020202020204" pitchFamily="34" charset="0"/>
                <a:ea typeface="MS PGothic" panose="020B0600070205080204" pitchFamily="34" charset="-128"/>
                <a:cs typeface="Arial" panose="020B0604020202020204" pitchFamily="34" charset="0"/>
              </a:rPr>
              <a:t>Three types of channel</a:t>
            </a:r>
          </a:p>
          <a:p>
            <a:pPr marL="833266" lvl="3" indent="-274320" defTabSz="1463040" eaLnBrk="0" fontAlgn="base" hangingPunct="0">
              <a:lnSpc>
                <a:spcPct val="110000"/>
              </a:lnSpc>
              <a:spcAft>
                <a:spcPct val="0"/>
              </a:spcAft>
              <a:buClr>
                <a:srgbClr val="000000"/>
              </a:buClr>
              <a:buFont typeface="Arial" panose="020B0604020202020204" pitchFamily="34" charset="0"/>
              <a:buChar char="–"/>
              <a:defRPr/>
            </a:pPr>
            <a:r>
              <a:rPr lang="en-US" sz="1440" dirty="0">
                <a:solidFill>
                  <a:srgbClr val="000000"/>
                </a:solidFill>
                <a:latin typeface="Arial" panose="020B0604020202020204" pitchFamily="34" charset="0"/>
                <a:ea typeface="MS PGothic" panose="020B0600070205080204" pitchFamily="34" charset="-128"/>
                <a:cs typeface="Arial" panose="020B0604020202020204" pitchFamily="34" charset="0"/>
              </a:rPr>
              <a:t>Interval</a:t>
            </a:r>
          </a:p>
          <a:p>
            <a:pPr marL="833266" lvl="3" indent="-274320" defTabSz="1463040" eaLnBrk="0" fontAlgn="base" hangingPunct="0">
              <a:lnSpc>
                <a:spcPct val="110000"/>
              </a:lnSpc>
              <a:spcAft>
                <a:spcPct val="0"/>
              </a:spcAft>
              <a:buClr>
                <a:srgbClr val="000000"/>
              </a:buClr>
              <a:buFont typeface="Arial" panose="020B0604020202020204" pitchFamily="34" charset="0"/>
              <a:buChar char="–"/>
              <a:defRPr/>
            </a:pPr>
            <a:r>
              <a:rPr lang="en-US" sz="1440" dirty="0">
                <a:solidFill>
                  <a:srgbClr val="000000"/>
                </a:solidFill>
                <a:latin typeface="Arial" panose="020B0604020202020204" pitchFamily="34" charset="0"/>
                <a:ea typeface="MS PGothic" panose="020B0600070205080204" pitchFamily="34" charset="-128"/>
                <a:cs typeface="Arial" panose="020B0604020202020204" pitchFamily="34" charset="0"/>
              </a:rPr>
              <a:t>Register</a:t>
            </a:r>
          </a:p>
          <a:p>
            <a:pPr marL="833266" lvl="3" indent="-274320" defTabSz="1463040" eaLnBrk="0" fontAlgn="base" hangingPunct="0">
              <a:lnSpc>
                <a:spcPct val="110000"/>
              </a:lnSpc>
              <a:spcAft>
                <a:spcPct val="0"/>
              </a:spcAft>
              <a:buClr>
                <a:srgbClr val="000000"/>
              </a:buClr>
              <a:buFont typeface="Arial" panose="020B0604020202020204" pitchFamily="34" charset="0"/>
              <a:buChar char="–"/>
              <a:defRPr/>
            </a:pPr>
            <a:r>
              <a:rPr lang="en-US" sz="1440" dirty="0">
                <a:solidFill>
                  <a:srgbClr val="000000"/>
                </a:solidFill>
                <a:latin typeface="Arial" panose="020B0604020202020204" pitchFamily="34" charset="0"/>
                <a:ea typeface="MS PGothic" panose="020B0600070205080204" pitchFamily="34" charset="-128"/>
                <a:cs typeface="Arial" panose="020B0604020202020204" pitchFamily="34" charset="0"/>
              </a:rPr>
              <a:t>Usage</a:t>
            </a:r>
          </a:p>
          <a:p>
            <a:pPr marL="284480" lvl="1" indent="-274320" defTabSz="1463040" eaLnBrk="0" fontAlgn="base" hangingPunct="0">
              <a:lnSpc>
                <a:spcPct val="110000"/>
              </a:lnSpc>
              <a:spcAft>
                <a:spcPct val="0"/>
              </a:spcAft>
              <a:buClr>
                <a:srgbClr val="000000"/>
              </a:buClr>
              <a:buFont typeface="Wingdings" panose="05000000000000000000" pitchFamily="2" charset="2"/>
              <a:buChar char="§"/>
              <a:defRPr/>
            </a:pPr>
            <a:r>
              <a:rPr lang="en-US" sz="1440" dirty="0">
                <a:solidFill>
                  <a:srgbClr val="000000"/>
                </a:solidFill>
                <a:latin typeface="Arial" panose="020B0604020202020204" pitchFamily="34" charset="0"/>
                <a:ea typeface="MS PGothic" panose="020B0600070205080204" pitchFamily="34" charset="-128"/>
                <a:cs typeface="Arial" panose="020B0604020202020204" pitchFamily="34" charset="0"/>
              </a:rPr>
              <a:t>Separate register channel for each register read, not grouped</a:t>
            </a:r>
          </a:p>
          <a:p>
            <a:pPr marL="284480" lvl="1" indent="-274320" defTabSz="1463040" eaLnBrk="0" fontAlgn="base" hangingPunct="0">
              <a:lnSpc>
                <a:spcPct val="110000"/>
              </a:lnSpc>
              <a:spcAft>
                <a:spcPct val="0"/>
              </a:spcAft>
              <a:buClr>
                <a:srgbClr val="000000"/>
              </a:buClr>
              <a:buFont typeface="Wingdings" panose="05000000000000000000" pitchFamily="2" charset="2"/>
              <a:buChar char="§"/>
              <a:defRPr/>
            </a:pPr>
            <a:r>
              <a:rPr lang="en-US" sz="1440" dirty="0">
                <a:solidFill>
                  <a:srgbClr val="000000"/>
                </a:solidFill>
                <a:latin typeface="Arial" panose="020B0604020202020204" pitchFamily="34" charset="0"/>
                <a:ea typeface="MS PGothic" panose="020B0600070205080204" pitchFamily="34" charset="-128"/>
                <a:cs typeface="Arial" panose="020B0604020202020204" pitchFamily="34" charset="0"/>
              </a:rPr>
              <a:t>Measurement profiles used for data delivery, data collection, and AMI adapters</a:t>
            </a:r>
          </a:p>
          <a:p>
            <a:pPr marL="284480" lvl="1" indent="-274320" defTabSz="1463040" eaLnBrk="0" fontAlgn="base" hangingPunct="0">
              <a:lnSpc>
                <a:spcPct val="110000"/>
              </a:lnSpc>
              <a:spcAft>
                <a:spcPct val="0"/>
              </a:spcAft>
              <a:buClr>
                <a:srgbClr val="000000"/>
              </a:buClr>
              <a:buFont typeface="Wingdings" panose="05000000000000000000" pitchFamily="2" charset="2"/>
              <a:buChar char="§"/>
              <a:defRPr/>
            </a:pPr>
            <a:r>
              <a:rPr lang="en-US" sz="1440" dirty="0">
                <a:solidFill>
                  <a:srgbClr val="000000"/>
                </a:solidFill>
                <a:latin typeface="Arial" panose="020B0604020202020204" pitchFamily="34" charset="0"/>
                <a:ea typeface="MS PGothic" panose="020B0600070205080204" pitchFamily="34" charset="-128"/>
                <a:cs typeface="Arial" panose="020B0604020202020204" pitchFamily="34" charset="0"/>
              </a:rPr>
              <a:t>Channels and measurements point to measurement types</a:t>
            </a:r>
          </a:p>
          <a:p>
            <a:pPr marL="284480" lvl="1" indent="-274320" defTabSz="1463040" eaLnBrk="0" fontAlgn="base" hangingPunct="0">
              <a:lnSpc>
                <a:spcPct val="110000"/>
              </a:lnSpc>
              <a:spcAft>
                <a:spcPct val="0"/>
              </a:spcAft>
              <a:buClr>
                <a:srgbClr val="000000"/>
              </a:buClr>
              <a:buFont typeface="Wingdings" panose="05000000000000000000" pitchFamily="2" charset="2"/>
              <a:buChar char="§"/>
              <a:defRPr/>
            </a:pPr>
            <a:r>
              <a:rPr lang="en-US" sz="1440" dirty="0">
                <a:solidFill>
                  <a:srgbClr val="000000"/>
                </a:solidFill>
                <a:latin typeface="Arial" panose="020B0604020202020204" pitchFamily="34" charset="0"/>
                <a:ea typeface="MS PGothic" panose="020B0600070205080204" pitchFamily="34" charset="-128"/>
                <a:cs typeface="Arial" panose="020B0604020202020204" pitchFamily="34" charset="0"/>
              </a:rPr>
              <a:t>Channel number replaces physical and logical channel number</a:t>
            </a:r>
          </a:p>
          <a:p>
            <a:pPr marL="731520" lvl="1" indent="-438912" defTabSz="1463040" fontAlgn="base">
              <a:lnSpc>
                <a:spcPct val="110000"/>
              </a:lnSpc>
              <a:spcAft>
                <a:spcPct val="0"/>
              </a:spcAft>
              <a:buFont typeface="Wingdings" pitchFamily="2" charset="2"/>
              <a:buChar char="§"/>
              <a:defRPr/>
            </a:pPr>
            <a:endParaRPr lang="en-US" sz="1440" dirty="0">
              <a:solidFill>
                <a:srgbClr val="000000"/>
              </a:solidFill>
              <a:latin typeface="Arial" pitchFamily="34" charset="0"/>
              <a:ea typeface="ＭＳ Ｐゴシック" charset="-128"/>
            </a:endParaRPr>
          </a:p>
        </p:txBody>
      </p:sp>
      <p:pic>
        <p:nvPicPr>
          <p:cNvPr id="10" name="Picture 9">
            <a:extLst>
              <a:ext uri="{FF2B5EF4-FFF2-40B4-BE49-F238E27FC236}">
                <a16:creationId xmlns:a16="http://schemas.microsoft.com/office/drawing/2014/main" id="{092BB66E-DC13-0E09-226F-64053BA94759}"/>
              </a:ext>
            </a:extLst>
          </p:cNvPr>
          <p:cNvPicPr>
            <a:picLocks noChangeAspect="1"/>
          </p:cNvPicPr>
          <p:nvPr/>
        </p:nvPicPr>
        <p:blipFill>
          <a:blip r:embed="rId3"/>
          <a:stretch>
            <a:fillRect/>
          </a:stretch>
        </p:blipFill>
        <p:spPr>
          <a:xfrm>
            <a:off x="431946" y="3321481"/>
            <a:ext cx="5837378" cy="1654213"/>
          </a:xfrm>
          <a:prstGeom prst="rect">
            <a:avLst/>
          </a:prstGeom>
        </p:spPr>
      </p:pic>
      <p:pic>
        <p:nvPicPr>
          <p:cNvPr id="11" name="Picture 10">
            <a:extLst>
              <a:ext uri="{FF2B5EF4-FFF2-40B4-BE49-F238E27FC236}">
                <a16:creationId xmlns:a16="http://schemas.microsoft.com/office/drawing/2014/main" id="{7EDA79A8-6477-0B49-C195-FBC78F57B5AC}"/>
              </a:ext>
            </a:extLst>
          </p:cNvPr>
          <p:cNvPicPr>
            <a:picLocks noChangeAspect="1"/>
          </p:cNvPicPr>
          <p:nvPr/>
        </p:nvPicPr>
        <p:blipFill>
          <a:blip r:embed="rId4"/>
          <a:stretch>
            <a:fillRect/>
          </a:stretch>
        </p:blipFill>
        <p:spPr>
          <a:xfrm>
            <a:off x="7315201" y="1280764"/>
            <a:ext cx="7039298" cy="4249419"/>
          </a:xfrm>
          <a:prstGeom prst="rect">
            <a:avLst/>
          </a:prstGeom>
        </p:spPr>
      </p:pic>
      <p:sp>
        <p:nvSpPr>
          <p:cNvPr id="12" name="Title 1">
            <a:extLst>
              <a:ext uri="{FF2B5EF4-FFF2-40B4-BE49-F238E27FC236}">
                <a16:creationId xmlns:a16="http://schemas.microsoft.com/office/drawing/2014/main" id="{0ADE3D69-9DBF-55A1-E2D1-8A5DCD631AB4}"/>
              </a:ext>
            </a:extLst>
          </p:cNvPr>
          <p:cNvSpPr>
            <a:spLocks noGrp="1"/>
          </p:cNvSpPr>
          <p:nvPr>
            <p:ph type="title"/>
          </p:nvPr>
        </p:nvSpPr>
        <p:spPr>
          <a:xfrm>
            <a:off x="339575" y="307239"/>
            <a:ext cx="13367347" cy="1287475"/>
          </a:xfrm>
        </p:spPr>
        <p:txBody>
          <a:bodyPr/>
          <a:lstStyle/>
          <a:p>
            <a:r>
              <a:rPr lang="en-DE" sz="2880" b="1" dirty="0"/>
              <a:t>The EnergyIP Data Model</a:t>
            </a:r>
            <a:br>
              <a:rPr lang="en-DE" sz="2880" b="1" dirty="0"/>
            </a:br>
            <a:r>
              <a:rPr lang="en-DE" sz="1920" b="1" dirty="0"/>
              <a:t>supports Andels VEE, Framing, data services, data delivery and reporting requirement</a:t>
            </a:r>
            <a:endParaRPr lang="en-DE" sz="2880" b="1" dirty="0"/>
          </a:p>
        </p:txBody>
      </p:sp>
      <p:sp>
        <p:nvSpPr>
          <p:cNvPr id="13" name="Triangle 12">
            <a:extLst>
              <a:ext uri="{FF2B5EF4-FFF2-40B4-BE49-F238E27FC236}">
                <a16:creationId xmlns:a16="http://schemas.microsoft.com/office/drawing/2014/main" id="{B6E90E6B-0046-820F-2BF4-4F42E48D1A69}"/>
              </a:ext>
            </a:extLst>
          </p:cNvPr>
          <p:cNvSpPr/>
          <p:nvPr/>
        </p:nvSpPr>
        <p:spPr bwMode="auto">
          <a:xfrm rot="16200000">
            <a:off x="6608998" y="5755333"/>
            <a:ext cx="340445" cy="139850"/>
          </a:xfrm>
          <a:prstGeom prst="triangl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sp>
        <p:nvSpPr>
          <p:cNvPr id="14" name="Triangle 13">
            <a:extLst>
              <a:ext uri="{FF2B5EF4-FFF2-40B4-BE49-F238E27FC236}">
                <a16:creationId xmlns:a16="http://schemas.microsoft.com/office/drawing/2014/main" id="{65F8A72C-F48A-8CF8-6372-6629E605A946}"/>
              </a:ext>
            </a:extLst>
          </p:cNvPr>
          <p:cNvSpPr/>
          <p:nvPr/>
        </p:nvSpPr>
        <p:spPr bwMode="auto">
          <a:xfrm rot="10800000">
            <a:off x="426661" y="3376942"/>
            <a:ext cx="340445" cy="143544"/>
          </a:xfrm>
          <a:prstGeom prst="triangl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57600" tIns="57600" rIns="57600" bIns="57600" numCol="1" rtlCol="0" anchor="t" anchorCtr="0" compatLnSpc="1">
            <a:prstTxWarp prst="textNoShape">
              <a:avLst/>
            </a:prstTxWarp>
          </a:bodyPr>
          <a:lstStyle/>
          <a:p>
            <a:pPr>
              <a:defRPr/>
            </a:pPr>
            <a:endParaRPr lang="en-DE" sz="224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202988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465" y="244573"/>
            <a:ext cx="13568400" cy="754053"/>
          </a:xfrm>
          <a:prstGeom prst="rect">
            <a:avLst/>
          </a:prstGeom>
        </p:spPr>
        <p:txBody>
          <a:bodyPr vert="horz" wrap="square" lIns="0" tIns="15240" rIns="0" bIns="0" rtlCol="0" anchor="t">
            <a:spAutoFit/>
          </a:bodyPr>
          <a:lstStyle/>
          <a:p>
            <a:pPr marL="15240">
              <a:spcBef>
                <a:spcPts val="120"/>
              </a:spcBef>
            </a:pPr>
            <a:r>
              <a:rPr lang="en-US" spc="-18" dirty="0"/>
              <a:t>Solution Schedule - </a:t>
            </a:r>
            <a:r>
              <a:rPr spc="-18" dirty="0"/>
              <a:t>High</a:t>
            </a:r>
            <a:r>
              <a:rPr spc="-60" dirty="0"/>
              <a:t> </a:t>
            </a:r>
            <a:r>
              <a:rPr spc="-36" dirty="0"/>
              <a:t>Level</a:t>
            </a:r>
            <a:r>
              <a:rPr spc="-60" dirty="0"/>
              <a:t> </a:t>
            </a:r>
            <a:r>
              <a:rPr spc="-30" dirty="0"/>
              <a:t>Project</a:t>
            </a:r>
            <a:r>
              <a:rPr spc="-60" dirty="0"/>
              <a:t> </a:t>
            </a:r>
            <a:r>
              <a:rPr spc="-24" dirty="0"/>
              <a:t>Overview</a:t>
            </a:r>
            <a:br>
              <a:rPr lang="en-US" spc="-24" dirty="0"/>
            </a:br>
            <a:r>
              <a:rPr lang="en-US" spc="-24" dirty="0"/>
              <a:t>(based on Expert estimates – similar MDM Solution Projects (e.g. TPC, Entergy, Eskom)</a:t>
            </a:r>
          </a:p>
        </p:txBody>
      </p:sp>
      <p:sp>
        <p:nvSpPr>
          <p:cNvPr id="42" name="Holder 4">
            <a:extLst>
              <a:ext uri="{FF2B5EF4-FFF2-40B4-BE49-F238E27FC236}">
                <a16:creationId xmlns:a16="http://schemas.microsoft.com/office/drawing/2014/main" id="{7E391871-1070-A344-9A5A-99FBD0E03336}"/>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43" name="Holder 5">
            <a:extLst>
              <a:ext uri="{FF2B5EF4-FFF2-40B4-BE49-F238E27FC236}">
                <a16:creationId xmlns:a16="http://schemas.microsoft.com/office/drawing/2014/main" id="{1323880A-BEB2-834A-87C6-B44D17DEF09F}"/>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76" name="TextBox 75">
            <a:extLst>
              <a:ext uri="{FF2B5EF4-FFF2-40B4-BE49-F238E27FC236}">
                <a16:creationId xmlns:a16="http://schemas.microsoft.com/office/drawing/2014/main" id="{8CB30577-70FA-4FFD-8D8B-98CAC51DA353}"/>
              </a:ext>
            </a:extLst>
          </p:cNvPr>
          <p:cNvSpPr txBox="1"/>
          <p:nvPr/>
        </p:nvSpPr>
        <p:spPr>
          <a:xfrm>
            <a:off x="7290916" y="7526179"/>
            <a:ext cx="4988866" cy="246221"/>
          </a:xfrm>
          <a:prstGeom prst="rect">
            <a:avLst/>
          </a:prstGeom>
          <a:noFill/>
        </p:spPr>
        <p:txBody>
          <a:bodyPr wrap="none" rtlCol="0">
            <a:spAutoFit/>
          </a:bodyPr>
          <a:lstStyle/>
          <a:p>
            <a:pPr algn="l"/>
            <a:r>
              <a:rPr lang="en-GB" sz="1000" dirty="0">
                <a:latin typeface="IBM Plex Sans" charset="0"/>
                <a:ea typeface="IBM Plex Sans" charset="0"/>
                <a:cs typeface="IBM Plex Sans" charset="0"/>
              </a:rPr>
              <a:t>F</a:t>
            </a:r>
            <a:r>
              <a:rPr lang="en-DE" sz="1000" dirty="0">
                <a:latin typeface="IBM Plex Sans" charset="0"/>
                <a:ea typeface="IBM Plex Sans" charset="0"/>
                <a:cs typeface="IBM Plex Sans" charset="0"/>
              </a:rPr>
              <a:t>urther planning details:</a:t>
            </a:r>
            <a:r>
              <a:rPr lang="en-DE" sz="1000" dirty="0">
                <a:solidFill>
                  <a:schemeClr val="bg1"/>
                </a:solidFill>
                <a:latin typeface="IBM Plex Sans" charset="0"/>
                <a:ea typeface="IBM Plex Sans" charset="0"/>
                <a:cs typeface="IBM Plex Sans" charset="0"/>
              </a:rPr>
              <a:t> </a:t>
            </a:r>
            <a:r>
              <a:rPr lang="en-GB" sz="1000" dirty="0">
                <a:solidFill>
                  <a:schemeClr val="bg1"/>
                </a:solidFill>
                <a:latin typeface="IBM Plex Sans" charset="0"/>
                <a:ea typeface="IBM Plex Sans" charset="0"/>
                <a:cs typeface="IBM Plex Sans" charset="0"/>
                <a:hlinkClick r:id="rId3"/>
              </a:rPr>
              <a:t>https://ibm.box.com/s/qjanvs7t8xw0rubucr8fkf85fittv180</a:t>
            </a:r>
            <a:endParaRPr lang="en-GB" sz="1000" dirty="0">
              <a:solidFill>
                <a:schemeClr val="bg1"/>
              </a:solidFill>
              <a:latin typeface="IBM Plex Sans" charset="0"/>
              <a:ea typeface="IBM Plex Sans" charset="0"/>
              <a:cs typeface="IBM Plex Sans" charset="0"/>
            </a:endParaRPr>
          </a:p>
        </p:txBody>
      </p:sp>
      <p:pic>
        <p:nvPicPr>
          <p:cNvPr id="3" name="Picture 2">
            <a:extLst>
              <a:ext uri="{FF2B5EF4-FFF2-40B4-BE49-F238E27FC236}">
                <a16:creationId xmlns:a16="http://schemas.microsoft.com/office/drawing/2014/main" id="{FAF84640-EE8E-110F-7E26-F212C062927F}"/>
              </a:ext>
            </a:extLst>
          </p:cNvPr>
          <p:cNvPicPr>
            <a:picLocks noChangeAspect="1"/>
          </p:cNvPicPr>
          <p:nvPr/>
        </p:nvPicPr>
        <p:blipFill>
          <a:blip r:embed="rId4"/>
          <a:stretch>
            <a:fillRect/>
          </a:stretch>
        </p:blipFill>
        <p:spPr>
          <a:xfrm>
            <a:off x="478958" y="1019312"/>
            <a:ext cx="13389442" cy="6430692"/>
          </a:xfrm>
          <a:prstGeom prst="rect">
            <a:avLst/>
          </a:prstGeom>
        </p:spPr>
      </p:pic>
      <p:sp>
        <p:nvSpPr>
          <p:cNvPr id="4" name="Rectangle: Rounded Corners 3">
            <a:extLst>
              <a:ext uri="{FF2B5EF4-FFF2-40B4-BE49-F238E27FC236}">
                <a16:creationId xmlns:a16="http://schemas.microsoft.com/office/drawing/2014/main" id="{21E2924F-DD8C-1EE2-A51F-6C8F6949CDDA}"/>
              </a:ext>
            </a:extLst>
          </p:cNvPr>
          <p:cNvSpPr/>
          <p:nvPr/>
        </p:nvSpPr>
        <p:spPr>
          <a:xfrm>
            <a:off x="11158441" y="3997606"/>
            <a:ext cx="3098200" cy="577855"/>
          </a:xfrm>
          <a:prstGeom prst="roundRect">
            <a:avLst/>
          </a:prstGeom>
          <a:solidFill>
            <a:schemeClr val="accent3">
              <a:lumMod val="60000"/>
              <a:lumOff val="4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dirty="0">
                <a:solidFill>
                  <a:srgbClr val="000000"/>
                </a:solidFill>
              </a:rPr>
              <a:t>Estimation method:</a:t>
            </a:r>
            <a:endParaRPr lang="en-US" sz="1050">
              <a:solidFill>
                <a:srgbClr val="FFFFFF"/>
              </a:solidFill>
              <a:cs typeface="Calibri"/>
            </a:endParaRPr>
          </a:p>
          <a:p>
            <a:pPr marL="342900" indent="-342900">
              <a:buFont typeface="Arial"/>
              <a:buChar char="•"/>
            </a:pPr>
            <a:r>
              <a:rPr lang="en-US" sz="1050" dirty="0">
                <a:solidFill>
                  <a:srgbClr val="000000"/>
                </a:solidFill>
              </a:rPr>
              <a:t>Analogous estimation (e.g. TPC, Eskom)</a:t>
            </a:r>
            <a:endParaRPr lang="en-US" sz="1050" dirty="0">
              <a:cs typeface="Calibri"/>
            </a:endParaRPr>
          </a:p>
          <a:p>
            <a:pPr marL="342900" indent="-342900">
              <a:buFont typeface="Arial"/>
              <a:buChar char="•"/>
            </a:pPr>
            <a:r>
              <a:rPr lang="en-US" sz="1050" dirty="0">
                <a:solidFill>
                  <a:srgbClr val="000000"/>
                </a:solidFill>
                <a:cs typeface="Calibri"/>
              </a:rPr>
              <a:t>Expert judgment</a:t>
            </a:r>
            <a:endParaRPr lang="en-US" sz="1050" dirty="0">
              <a:solidFill>
                <a:srgbClr val="FFFFFF"/>
              </a:solidFill>
              <a:cs typeface="Calibri"/>
            </a:endParaRPr>
          </a:p>
        </p:txBody>
      </p:sp>
    </p:spTree>
    <p:extLst>
      <p:ext uri="{BB962C8B-B14F-4D97-AF65-F5344CB8AC3E}">
        <p14:creationId xmlns:p14="http://schemas.microsoft.com/office/powerpoint/2010/main" val="3889763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4432" y="334814"/>
            <a:ext cx="13568400" cy="396240"/>
          </a:xfrm>
          <a:prstGeom prst="rect">
            <a:avLst/>
          </a:prstGeom>
        </p:spPr>
        <p:txBody>
          <a:bodyPr vert="horz" wrap="square" lIns="0" tIns="15240" rIns="0" bIns="0" rtlCol="0">
            <a:spAutoFit/>
          </a:bodyPr>
          <a:lstStyle/>
          <a:p>
            <a:pPr marL="15240">
              <a:spcBef>
                <a:spcPts val="120"/>
              </a:spcBef>
            </a:pPr>
            <a:r>
              <a:rPr spc="-18" dirty="0"/>
              <a:t>Deal</a:t>
            </a:r>
            <a:r>
              <a:rPr spc="-84" dirty="0"/>
              <a:t> </a:t>
            </a:r>
            <a:r>
              <a:rPr spc="-30" dirty="0"/>
              <a:t>Profile</a:t>
            </a:r>
            <a:r>
              <a:rPr spc="-78" dirty="0"/>
              <a:t> </a:t>
            </a:r>
            <a:r>
              <a:rPr spc="-24" dirty="0"/>
              <a:t>Summary</a:t>
            </a: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dirty="0">
              <a:latin typeface="IBM Plex Sans" panose="020B0503050203000203" pitchFamily="34" charset="0"/>
            </a:endParaRPr>
          </a:p>
        </p:txBody>
      </p:sp>
      <p:graphicFrame>
        <p:nvGraphicFramePr>
          <p:cNvPr id="29" name="Table 28">
            <a:extLst>
              <a:ext uri="{FF2B5EF4-FFF2-40B4-BE49-F238E27FC236}">
                <a16:creationId xmlns:a16="http://schemas.microsoft.com/office/drawing/2014/main" id="{2CEB6E9C-4A92-F146-9E07-671F9AB43BD4}"/>
              </a:ext>
            </a:extLst>
          </p:cNvPr>
          <p:cNvGraphicFramePr>
            <a:graphicFrameLocks noGrp="1"/>
          </p:cNvGraphicFramePr>
          <p:nvPr>
            <p:extLst>
              <p:ext uri="{D42A27DB-BD31-4B8C-83A1-F6EECF244321}">
                <p14:modId xmlns:p14="http://schemas.microsoft.com/office/powerpoint/2010/main" val="2270715848"/>
              </p:ext>
            </p:extLst>
          </p:nvPr>
        </p:nvGraphicFramePr>
        <p:xfrm>
          <a:off x="219914" y="1129333"/>
          <a:ext cx="4495800" cy="2779080"/>
        </p:xfrm>
        <a:graphic>
          <a:graphicData uri="http://schemas.openxmlformats.org/drawingml/2006/table">
            <a:tbl>
              <a:tblPr firstRow="1" bandRow="1"/>
              <a:tblGrid>
                <a:gridCol w="2675686">
                  <a:extLst>
                    <a:ext uri="{9D8B030D-6E8A-4147-A177-3AD203B41FA5}">
                      <a16:colId xmlns:a16="http://schemas.microsoft.com/office/drawing/2014/main" val="3405993600"/>
                    </a:ext>
                  </a:extLst>
                </a:gridCol>
                <a:gridCol w="1820114">
                  <a:extLst>
                    <a:ext uri="{9D8B030D-6E8A-4147-A177-3AD203B41FA5}">
                      <a16:colId xmlns:a16="http://schemas.microsoft.com/office/drawing/2014/main" val="3885192731"/>
                    </a:ext>
                  </a:extLst>
                </a:gridCol>
              </a:tblGrid>
              <a:tr h="0">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r>
                        <a:rPr lang="en-US" sz="1100" dirty="0">
                          <a:solidFill>
                            <a:schemeClr val="bg2"/>
                          </a:solidFill>
                          <a:latin typeface="IBM Plex Sans" panose="020B0503050203000203" pitchFamily="34" charset="0"/>
                        </a:rPr>
                        <a:t>Profile</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sz="1100" dirty="0">
                        <a:solidFill>
                          <a:schemeClr val="bg2"/>
                        </a:solidFill>
                        <a:latin typeface="IBM Plex Sans" panose="020B0503050203000203" pitchFamily="34"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2080716969"/>
                  </a:ext>
                </a:extLst>
              </a:tr>
              <a:tr h="96587">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Client Name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lang="en-US" sz="1100" b="0" i="0" dirty="0" err="1">
                          <a:solidFill>
                            <a:schemeClr val="tx1"/>
                          </a:solidFill>
                          <a:effectLst/>
                          <a:latin typeface="+mn-lt"/>
                          <a:ea typeface="+mn-ea"/>
                          <a:cs typeface="+mn-cs"/>
                        </a:rPr>
                        <a:t>Andel</a:t>
                      </a:r>
                      <a:r>
                        <a:rPr lang="en-US" sz="1100" b="0" i="0" dirty="0">
                          <a:solidFill>
                            <a:schemeClr val="tx1"/>
                          </a:solidFill>
                          <a:effectLst/>
                          <a:latin typeface="+mn-lt"/>
                          <a:ea typeface="+mn-ea"/>
                          <a:cs typeface="+mn-cs"/>
                        </a:rPr>
                        <a:t> </a:t>
                      </a:r>
                      <a:r>
                        <a:rPr lang="en-US" sz="1100" b="0" i="0" dirty="0" err="1">
                          <a:solidFill>
                            <a:schemeClr val="tx1"/>
                          </a:solidFill>
                          <a:effectLst/>
                          <a:latin typeface="+mn-lt"/>
                          <a:ea typeface="+mn-ea"/>
                          <a:cs typeface="+mn-cs"/>
                        </a:rPr>
                        <a:t>Energi</a:t>
                      </a:r>
                      <a:r>
                        <a:rPr lang="en-US" sz="1100" b="0" i="0" dirty="0">
                          <a:solidFill>
                            <a:schemeClr val="tx1"/>
                          </a:solidFill>
                          <a:effectLst/>
                          <a:latin typeface="+mn-lt"/>
                          <a:ea typeface="+mn-ea"/>
                          <a:cs typeface="+mn-cs"/>
                        </a:rPr>
                        <a:t> A/S</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65084117"/>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Elite / Premier Account?</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5875278"/>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GEO / Market / Industry</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lang="en-GB" sz="1100" dirty="0">
                          <a:solidFill>
                            <a:prstClr val="black"/>
                          </a:solidFill>
                          <a:latin typeface="IBM Plex Sans"/>
                          <a:ea typeface="+mn-ea"/>
                          <a:cs typeface="IBM Plex Sans"/>
                        </a:rPr>
                        <a:t>NCEE /EMEA / Energy</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64093655"/>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Opportunity Name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lang="en-US" sz="800" dirty="0">
                          <a:solidFill>
                            <a:prstClr val="black"/>
                          </a:solidFill>
                          <a:latin typeface="IBM Plex Sans"/>
                          <a:ea typeface="+mn-ea"/>
                          <a:cs typeface="+mn-cs"/>
                        </a:rPr>
                        <a:t>AMI - Advanced Metering Infrastructure Program</a:t>
                      </a:r>
                      <a:endParaRPr kumimoji="0" lang="en-GB" altLang="en-US" sz="8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95411573"/>
                  </a:ext>
                </a:extLst>
              </a:tr>
              <a:tr h="0">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Opportunity Type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New</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06888330"/>
                  </a:ext>
                </a:extLst>
              </a:tr>
              <a:tr h="110027">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Opportunity Number</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lang="en-US" sz="1100" dirty="0">
                          <a:solidFill>
                            <a:prstClr val="black"/>
                          </a:solidFill>
                          <a:latin typeface="IBM Plex Sans"/>
                          <a:ea typeface="+mn-ea"/>
                          <a:cs typeface="+mn-cs"/>
                        </a:rPr>
                        <a:t>0063h00000JESMi</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82707907"/>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Sales </a:t>
                      </a:r>
                      <a:r>
                        <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Stage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Propose</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82151102"/>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Solution </a:t>
                      </a:r>
                      <a:r>
                        <a:rPr kumimoji="0" lang="en-GB" altLang="en-US" sz="1100" b="0" i="0" u="none" strike="noStrike" cap="none" normalizeH="0" baseline="0" dirty="0" err="1">
                          <a:ln>
                            <a:noFill/>
                          </a:ln>
                          <a:solidFill>
                            <a:schemeClr val="tx1"/>
                          </a:solidFill>
                          <a:effectLst/>
                          <a:latin typeface="IBM Plex Sans" panose="020B0503050203000203" pitchFamily="34" charset="0"/>
                          <a:ea typeface="Times New Roman" charset="0"/>
                          <a:cs typeface="Times New Roman" charset="0"/>
                          <a:sym typeface="Times New Roman" charset="0"/>
                        </a:rPr>
                        <a:t>WorkBench</a:t>
                      </a: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(SWB) Stage</a:t>
                      </a:r>
                      <a:endPar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40 - Solution Build</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36735543"/>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Term</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96</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971028"/>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Credit Rating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3027941"/>
                  </a:ext>
                </a:extLst>
              </a:tr>
              <a:tr h="0">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Complex Opportunity?</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defRPr/>
                      </a:pPr>
                      <a:r>
                        <a:rPr kumimoji="0" lang="de-DE" altLang="en-US" sz="1100" b="0" i="0" u="none" strike="noStrike" cap="none" normalizeH="0" baseline="0" dirty="0">
                          <a:ln>
                            <a:noFill/>
                          </a:ln>
                          <a:solidFill>
                            <a:schemeClr val="tx1"/>
                          </a:solidFill>
                          <a:effectLst/>
                          <a:latin typeface="IBM Plex Sans"/>
                          <a:ea typeface="Times New Roman" charset="0"/>
                          <a:cs typeface="Times New Roman"/>
                          <a:sym typeface="Times New Roman" charset="0"/>
                        </a:rPr>
                        <a:t>Y</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9774662"/>
                  </a:ext>
                </a:extLst>
              </a:tr>
            </a:tbl>
          </a:graphicData>
        </a:graphic>
      </p:graphicFrame>
      <p:graphicFrame>
        <p:nvGraphicFramePr>
          <p:cNvPr id="31" name="Table 30">
            <a:extLst>
              <a:ext uri="{FF2B5EF4-FFF2-40B4-BE49-F238E27FC236}">
                <a16:creationId xmlns:a16="http://schemas.microsoft.com/office/drawing/2014/main" id="{793B536B-3833-F44A-ACF2-C012A35BA6B8}"/>
              </a:ext>
            </a:extLst>
          </p:cNvPr>
          <p:cNvGraphicFramePr>
            <a:graphicFrameLocks noGrp="1"/>
          </p:cNvGraphicFramePr>
          <p:nvPr>
            <p:extLst>
              <p:ext uri="{D42A27DB-BD31-4B8C-83A1-F6EECF244321}">
                <p14:modId xmlns:p14="http://schemas.microsoft.com/office/powerpoint/2010/main" val="2862951972"/>
              </p:ext>
            </p:extLst>
          </p:nvPr>
        </p:nvGraphicFramePr>
        <p:xfrm>
          <a:off x="10477201" y="3257520"/>
          <a:ext cx="4038600" cy="3829080"/>
        </p:xfrm>
        <a:graphic>
          <a:graphicData uri="http://schemas.openxmlformats.org/drawingml/2006/table">
            <a:tbl>
              <a:tblPr firstRow="1" bandRow="1"/>
              <a:tblGrid>
                <a:gridCol w="99109">
                  <a:extLst>
                    <a:ext uri="{9D8B030D-6E8A-4147-A177-3AD203B41FA5}">
                      <a16:colId xmlns:a16="http://schemas.microsoft.com/office/drawing/2014/main" val="3405993600"/>
                    </a:ext>
                  </a:extLst>
                </a:gridCol>
                <a:gridCol w="345771">
                  <a:extLst>
                    <a:ext uri="{9D8B030D-6E8A-4147-A177-3AD203B41FA5}">
                      <a16:colId xmlns:a16="http://schemas.microsoft.com/office/drawing/2014/main" val="3291511156"/>
                    </a:ext>
                  </a:extLst>
                </a:gridCol>
                <a:gridCol w="2984120">
                  <a:extLst>
                    <a:ext uri="{9D8B030D-6E8A-4147-A177-3AD203B41FA5}">
                      <a16:colId xmlns:a16="http://schemas.microsoft.com/office/drawing/2014/main" val="3057006765"/>
                    </a:ext>
                  </a:extLst>
                </a:gridCol>
                <a:gridCol w="609600">
                  <a:extLst>
                    <a:ext uri="{9D8B030D-6E8A-4147-A177-3AD203B41FA5}">
                      <a16:colId xmlns:a16="http://schemas.microsoft.com/office/drawing/2014/main" val="3780805198"/>
                    </a:ext>
                  </a:extLst>
                </a:gridCol>
              </a:tblGrid>
              <a:tr h="162740">
                <a:tc gridSpan="3">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a:lnSpc>
                          <a:spcPct val="100000"/>
                        </a:lnSpc>
                      </a:pPr>
                      <a:r>
                        <a:rPr lang="en-US" sz="1100" b="1" dirty="0">
                          <a:solidFill>
                            <a:schemeClr val="bg2"/>
                          </a:solidFill>
                          <a:latin typeface="IBM Plex Sans" panose="020B0503050203000203" pitchFamily="34" charset="0"/>
                        </a:rPr>
                        <a:t>IBM Consulting / (Which is Lead)</a:t>
                      </a:r>
                    </a:p>
                  </a:txBody>
                  <a:tcPr marL="28800" marR="28800" marT="28800" marB="288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a:p>
                  </a:txBody>
                  <a:tcPr/>
                </a:tc>
                <a:tc hMerge="1">
                  <a:txBody>
                    <a:bodyPr/>
                    <a:lstStyle/>
                    <a:p>
                      <a:endParaRPr lang="en-US"/>
                    </a:p>
                  </a:txBody>
                  <a:tcPr/>
                </a:tc>
                <a:tc>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algn="ctr">
                        <a:lnSpc>
                          <a:spcPct val="100000"/>
                        </a:lnSpc>
                      </a:pPr>
                      <a:r>
                        <a:rPr lang="en-US" sz="1100" b="1" dirty="0">
                          <a:solidFill>
                            <a:schemeClr val="bg2"/>
                          </a:solidFill>
                          <a:latin typeface="IBM Plex Sans" panose="020B0503050203000203" pitchFamily="34" charset="0"/>
                        </a:rPr>
                        <a:t>TCV </a:t>
                      </a:r>
                      <a:r>
                        <a:rPr lang="en-US" sz="1100" b="0" i="0" dirty="0">
                          <a:solidFill>
                            <a:schemeClr val="bg1"/>
                          </a:solidFill>
                          <a:effectLst/>
                          <a:latin typeface="Arial" panose="020B0604020202020204"/>
                          <a:ea typeface="+mn-ea"/>
                          <a:cs typeface="+mn-cs"/>
                        </a:rPr>
                        <a:t>$</a:t>
                      </a:r>
                      <a:r>
                        <a:rPr lang="en-US" sz="1100" b="1" dirty="0">
                          <a:solidFill>
                            <a:schemeClr val="bg2"/>
                          </a:solidFill>
                          <a:latin typeface="IBM Plex Sans" panose="020B0503050203000203" pitchFamily="34" charset="0"/>
                        </a:rPr>
                        <a:t>M</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2080716969"/>
                  </a:ext>
                </a:extLst>
              </a:tr>
              <a:tr h="162740">
                <a:tc>
                  <a:txBody>
                    <a:bodyPr/>
                    <a:lstStyle/>
                    <a:p>
                      <a:pPr marL="171450" marR="0" lvl="0" indent="-171450" algn="l" defTabSz="914400" rtl="0" eaLnBrk="1" fontAlgn="base" latinLnBrk="0" hangingPunct="1">
                        <a:lnSpc>
                          <a:spcPts val="700"/>
                        </a:lnSpc>
                        <a:spcBef>
                          <a:spcPct val="50000"/>
                        </a:spcBef>
                        <a:spcAft>
                          <a:spcPct val="0"/>
                        </a:spcAft>
                        <a:buClr>
                          <a:schemeClr val="tx1"/>
                        </a:buClr>
                        <a:buSzTx/>
                        <a:buFont typeface="Arial" panose="020B0604020202020204" pitchFamily="34" charset="0"/>
                        <a:buChar char="•"/>
                        <a:tabLst/>
                      </a:pPr>
                      <a:endParaRPr kumimoji="0" lang="en-US" altLang="en-US" sz="1000" b="0" i="0" u="none" strike="noStrike" cap="none" normalizeH="0" baseline="0" dirty="0">
                        <a:ln>
                          <a:noFill/>
                        </a:ln>
                        <a:solidFill>
                          <a:schemeClr val="bg1"/>
                        </a:solidFill>
                        <a:effectLst/>
                        <a:latin typeface="IBM Plex Sans" panose="020B0503050203000203" pitchFamily="34" charset="77"/>
                        <a:ea typeface="+mn-ea"/>
                        <a:cs typeface="Times New Roman" charset="0"/>
                        <a:sym typeface="Times New Roman"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BTS – Customer Transformation (CT)</a:t>
                      </a:r>
                      <a:endParaRPr lang="en-US" sz="1100" dirty="0">
                        <a:latin typeface="IBM Plex Sans" panose="020B0503050203000203" pitchFamily="34" charset="0"/>
                      </a:endParaRPr>
                    </a:p>
                  </a:txBody>
                  <a:tcPr marL="28800" marR="28800" marT="28800" marB="28800" anchor="ctr"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hMerge="1">
                  <a:txBody>
                    <a:bodyPr/>
                    <a:lstStyle/>
                    <a:p>
                      <a:endParaRPr lang="en-US"/>
                    </a:p>
                  </a:txBody>
                  <a:tcPr/>
                </a:tc>
                <a:tc>
                  <a:txBody>
                    <a:bodyPr/>
                    <a:lstStyle/>
                    <a:p>
                      <a:pPr algn="ctr">
                        <a:lnSpc>
                          <a:spcPct val="100000"/>
                        </a:lnSpc>
                      </a:pPr>
                      <a:endParaRPr lang="en-US" sz="1000" dirty="0">
                        <a:solidFill>
                          <a:schemeClr val="tx1"/>
                        </a:solidFill>
                        <a:latin typeface="IBM Plex Sans" panose="020B0503050203000203" pitchFamily="34"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92559095"/>
                  </a:ext>
                </a:extLst>
              </a:tr>
              <a:tr h="162740">
                <a:tc rowSpan="6">
                  <a:txBody>
                    <a:bodyPr/>
                    <a:lstStyle/>
                    <a:p>
                      <a:pPr marL="171450" marR="0" lvl="0" indent="-171450" algn="l" defTabSz="914400" rtl="0" eaLnBrk="1" fontAlgn="base" latinLnBrk="0" hangingPunct="1">
                        <a:lnSpc>
                          <a:spcPts val="700"/>
                        </a:lnSpc>
                        <a:spcBef>
                          <a:spcPct val="50000"/>
                        </a:spcBef>
                        <a:spcAft>
                          <a:spcPct val="0"/>
                        </a:spcAft>
                        <a:buClr>
                          <a:schemeClr val="tx1"/>
                        </a:buClr>
                        <a:buSzTx/>
                        <a:buFont typeface="Arial" panose="020B0604020202020204" pitchFamily="34" charset="0"/>
                        <a:buChar char="•"/>
                        <a:tabLst/>
                      </a:pPr>
                      <a:endParaRPr kumimoji="0" lang="en-US" altLang="en-US" sz="1000" b="0" i="0" u="none" strike="noStrike" cap="none" normalizeH="0" baseline="0" dirty="0">
                        <a:ln>
                          <a:noFill/>
                        </a:ln>
                        <a:solidFill>
                          <a:schemeClr val="bg1"/>
                        </a:solidFill>
                        <a:effectLst/>
                        <a:latin typeface="IBM Plex Sans" panose="020B0503050203000203" pitchFamily="34" charset="77"/>
                        <a:ea typeface="+mn-ea"/>
                        <a:cs typeface="Times New Roman" charset="0"/>
                        <a:sym typeface="Times New Roman"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BTS – Data &amp; Tech Transformation (DTT)</a:t>
                      </a:r>
                      <a:endParaRPr lang="en-US" dirty="0"/>
                    </a:p>
                  </a:txBody>
                  <a:tcPr marL="28800" marR="28800" marT="28800" marB="28800" anchor="ctr" horzOverflow="overflow">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hMerge="1">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BTS – Data &amp; Tech  Transformation (DTT)</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algn="ctr">
                        <a:lnSpc>
                          <a:spcPct val="100000"/>
                        </a:lnSpc>
                      </a:pPr>
                      <a:r>
                        <a:rPr lang="ro-RO" sz="1000" dirty="0">
                          <a:solidFill>
                            <a:schemeClr val="tx1"/>
                          </a:solidFill>
                          <a:latin typeface="IBM Plex Sans" panose="020B0503050203000203" pitchFamily="34" charset="0"/>
                        </a:rPr>
                        <a:t>9.8</a:t>
                      </a:r>
                      <a:endParaRPr lang="en-US" sz="1000" dirty="0">
                        <a:solidFill>
                          <a:schemeClr val="tx1"/>
                        </a:solidFill>
                        <a:latin typeface="IBM Plex Sans" panose="020B0503050203000203" pitchFamily="34"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98919899"/>
                  </a:ext>
                </a:extLst>
              </a:tr>
              <a:tr h="162740">
                <a:tc vMerge="1">
                  <a:txBody>
                    <a:bodyPr/>
                    <a:lstStyle/>
                    <a:p>
                      <a:pPr marL="171450" marR="0" lvl="0" indent="-171450" algn="l" defTabSz="914400" rtl="0" eaLnBrk="1" fontAlgn="base" latinLnBrk="0" hangingPunct="1">
                        <a:lnSpc>
                          <a:spcPts val="700"/>
                        </a:lnSpc>
                        <a:spcBef>
                          <a:spcPct val="50000"/>
                        </a:spcBef>
                        <a:spcAft>
                          <a:spcPct val="0"/>
                        </a:spcAft>
                        <a:buClr>
                          <a:schemeClr val="tx1"/>
                        </a:buClr>
                        <a:buSzTx/>
                        <a:buFont typeface="Arial" panose="020B0604020202020204" pitchFamily="34" charset="0"/>
                        <a:buChar char="•"/>
                        <a:tabLst/>
                      </a:pPr>
                      <a:endParaRPr kumimoji="0" lang="en-US" altLang="en-US" sz="1000" b="0" i="0" u="none" strike="noStrike" cap="none" normalizeH="0" baseline="0" dirty="0">
                        <a:ln>
                          <a:noFill/>
                        </a:ln>
                        <a:solidFill>
                          <a:schemeClr val="bg1"/>
                        </a:solidFill>
                        <a:effectLst/>
                        <a:latin typeface="IBM Plex Sans" panose="020B0503050203000203" pitchFamily="34" charset="77"/>
                        <a:ea typeface="+mn-ea"/>
                        <a:cs typeface="Times New Roman" charset="0"/>
                        <a:sym typeface="Times New Roman"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BTS – Finance &amp; Supply Chain Transformation (FCS)</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hMerge="1">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BTS – Finance &amp; Supply Chain Transformation (FCS)</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algn="ctr">
                        <a:lnSpc>
                          <a:spcPct val="100000"/>
                        </a:lnSpc>
                      </a:pPr>
                      <a:endParaRPr lang="en-US" sz="1000" dirty="0">
                        <a:solidFill>
                          <a:schemeClr val="tx1"/>
                        </a:solidFill>
                        <a:latin typeface="IBM Plex Sans" panose="020B0503050203000203" pitchFamily="34"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37885353"/>
                  </a:ext>
                </a:extLst>
              </a:tr>
              <a:tr h="162740">
                <a:tc vMerge="1">
                  <a:txBody>
                    <a:bodyPr/>
                    <a:lstStyle/>
                    <a:p>
                      <a:endParaRPr lang="en-SG"/>
                    </a:p>
                  </a:txBody>
                  <a:tcPr>
                    <a:lnT w="12700" cap="flat" cmpd="sng" algn="ctr">
                      <a:solidFill>
                        <a:schemeClr val="tx1"/>
                      </a:solidFill>
                      <a:prstDash val="solid"/>
                      <a:round/>
                      <a:headEnd type="none" w="med" len="med"/>
                      <a:tailEnd type="none" w="med" len="med"/>
                    </a:lnT>
                  </a:tcPr>
                </a:tc>
                <a:tc gridSpan="2">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BTS – Industry Transformation (ITU)</a:t>
                      </a:r>
                      <a:endParaRPr lang="en-US" dirty="0"/>
                    </a:p>
                  </a:txBody>
                  <a:tcPr marL="28800" marR="28800" marT="28800" marB="28800" anchor="ctr" horzOverflow="overflow">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hMerge="1">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BTS – Industry Transformation (ITU)</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algn="ctr">
                        <a:lnSpc>
                          <a:spcPct val="100000"/>
                        </a:lnSpc>
                      </a:pPr>
                      <a:endParaRPr lang="en-US" sz="1000" dirty="0">
                        <a:solidFill>
                          <a:schemeClr val="tx1"/>
                        </a:solidFill>
                        <a:latin typeface="IBM Plex Sans" panose="020B0503050203000203" pitchFamily="34"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02407137"/>
                  </a:ext>
                </a:extLst>
              </a:tr>
              <a:tr h="162740">
                <a:tc vMerge="1">
                  <a:txBody>
                    <a:bodyPr/>
                    <a:lstStyle/>
                    <a:p>
                      <a:pPr marL="171450" marR="0" lvl="0" indent="-171450" algn="l" defTabSz="914400" rtl="0" eaLnBrk="1" fontAlgn="base" latinLnBrk="0" hangingPunct="1">
                        <a:lnSpc>
                          <a:spcPts val="700"/>
                        </a:lnSpc>
                        <a:spcBef>
                          <a:spcPct val="50000"/>
                        </a:spcBef>
                        <a:spcAft>
                          <a:spcPct val="0"/>
                        </a:spcAft>
                        <a:buClr>
                          <a:schemeClr val="tx1"/>
                        </a:buClr>
                        <a:buSzTx/>
                        <a:buFont typeface="Arial" panose="020B0604020202020204" pitchFamily="34" charset="0"/>
                        <a:buChar char="•"/>
                        <a:tabLst/>
                      </a:pPr>
                      <a:endParaRPr kumimoji="0" lang="en-US" altLang="en-US" sz="1000" b="0" i="0" u="none" strike="noStrike" cap="none" normalizeH="0" baseline="0" dirty="0">
                        <a:ln>
                          <a:noFill/>
                        </a:ln>
                        <a:solidFill>
                          <a:schemeClr val="bg1"/>
                        </a:solidFill>
                        <a:effectLst/>
                        <a:latin typeface="IBM Plex Sans" panose="020B0503050203000203" pitchFamily="34" charset="77"/>
                        <a:ea typeface="+mn-ea"/>
                        <a:cs typeface="Times New Roman" charset="0"/>
                        <a:sym typeface="Times New Roman"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BTS – Talent Transformation (TTS)</a:t>
                      </a:r>
                      <a:endParaRPr lang="en-US" sz="1100"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hMerge="1">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BTS – Customer Transformation (CT)</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algn="ctr">
                        <a:lnSpc>
                          <a:spcPct val="100000"/>
                        </a:lnSpc>
                      </a:pPr>
                      <a:endParaRPr lang="en-US" sz="1000" dirty="0">
                        <a:solidFill>
                          <a:schemeClr val="tx1"/>
                        </a:solidFill>
                        <a:latin typeface="IBM Plex Sans" panose="020B0503050203000203" pitchFamily="34"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59147788"/>
                  </a:ext>
                </a:extLst>
              </a:tr>
              <a:tr h="162740">
                <a:tc vMerge="1">
                  <a:txBody>
                    <a:bodyPr/>
                    <a:lstStyle/>
                    <a:p>
                      <a:pPr marL="0" marR="0" lvl="0" indent="0" algn="l" defTabSz="914400" rtl="0" eaLnBrk="1" fontAlgn="base" latinLnBrk="0" hangingPunct="1">
                        <a:lnSpc>
                          <a:spcPts val="700"/>
                        </a:lnSpc>
                        <a:spcBef>
                          <a:spcPct val="50000"/>
                        </a:spcBef>
                        <a:spcAft>
                          <a:spcPct val="0"/>
                        </a:spcAft>
                        <a:buClr>
                          <a:schemeClr val="tx1"/>
                        </a:buClr>
                        <a:buSzTx/>
                        <a:buFont typeface="Arial" panose="020B0604020202020204" pitchFamily="34" charset="0"/>
                        <a:buNone/>
                        <a:tabLst/>
                      </a:pPr>
                      <a:endParaRPr kumimoji="0" lang="en-US" altLang="en-US" sz="1000" b="0" i="0" u="none" strike="noStrike" cap="none" normalizeH="0" baseline="0" dirty="0">
                        <a:ln>
                          <a:noFill/>
                        </a:ln>
                        <a:solidFill>
                          <a:schemeClr val="bg1"/>
                        </a:solidFill>
                        <a:effectLst/>
                        <a:latin typeface="IBM Plex Sans" panose="020B0503050203000203" pitchFamily="34" charset="77"/>
                        <a:ea typeface="+mn-ea"/>
                        <a:cs typeface="Times New Roman" charset="0"/>
                        <a:sym typeface="Times New Roman"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HCS – Hybrid Cloud Management (HCM)</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hMerge="1">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HCS – Hybrid Cloud Transformation (HCT)</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algn="ctr">
                        <a:lnSpc>
                          <a:spcPct val="100000"/>
                        </a:lnSpc>
                      </a:pPr>
                      <a:r>
                        <a:rPr lang="ro-RO" sz="1000" dirty="0">
                          <a:solidFill>
                            <a:schemeClr val="tx1"/>
                          </a:solidFill>
                          <a:latin typeface="IBM Plex Sans" panose="020B0503050203000203" pitchFamily="34" charset="0"/>
                        </a:rPr>
                        <a:t>10.2</a:t>
                      </a:r>
                      <a:endParaRPr lang="en-US" sz="800" dirty="0">
                        <a:solidFill>
                          <a:schemeClr val="tx1"/>
                        </a:solidFill>
                        <a:latin typeface="IBM Plex Sans" panose="020B0503050203000203" pitchFamily="34"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27291639"/>
                  </a:ext>
                </a:extLst>
              </a:tr>
              <a:tr h="162740">
                <a:tc vMerge="1">
                  <a:txBody>
                    <a:bodyPr/>
                    <a:lstStyle/>
                    <a:p>
                      <a:pPr marL="0" marR="0" lvl="0" indent="0" algn="l" defTabSz="914400" rtl="0" eaLnBrk="1" fontAlgn="base" latinLnBrk="0" hangingPunct="1">
                        <a:lnSpc>
                          <a:spcPts val="700"/>
                        </a:lnSpc>
                        <a:spcBef>
                          <a:spcPct val="50000"/>
                        </a:spcBef>
                        <a:spcAft>
                          <a:spcPct val="0"/>
                        </a:spcAft>
                        <a:buClr>
                          <a:schemeClr val="tx1"/>
                        </a:buClr>
                        <a:buSzTx/>
                        <a:buFont typeface="Arial" panose="020B0604020202020204" pitchFamily="34" charset="0"/>
                        <a:buNone/>
                        <a:tabLst/>
                      </a:pPr>
                      <a:endParaRPr kumimoji="0" lang="en-US" altLang="en-US" sz="1000" b="0" i="0" u="none" strike="noStrike" cap="none" normalizeH="0" baseline="0" dirty="0">
                        <a:ln>
                          <a:noFill/>
                        </a:ln>
                        <a:solidFill>
                          <a:schemeClr val="bg1"/>
                        </a:solidFill>
                        <a:effectLst/>
                        <a:latin typeface="IBM Plex Sans" panose="020B0503050203000203" pitchFamily="34" charset="77"/>
                        <a:ea typeface="+mn-ea"/>
                        <a:cs typeface="Times New Roman" charset="0"/>
                        <a:sym typeface="Times New Roman"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2">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HCS – Hybrid Cloud Transformation (HCT)</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hMerge="1">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HCS – Hybrid Cloud Management (HCM)</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algn="ctr">
                        <a:lnSpc>
                          <a:spcPct val="100000"/>
                        </a:lnSpc>
                      </a:pPr>
                      <a:endParaRPr lang="en-US" sz="1000" dirty="0">
                        <a:solidFill>
                          <a:srgbClr val="FF0000"/>
                        </a:solidFill>
                        <a:latin typeface="IBM Plex Sans" panose="020B0503050203000203" pitchFamily="34"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25924078"/>
                  </a:ext>
                </a:extLst>
              </a:tr>
              <a:tr h="162740">
                <a:tc gridSpan="3">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100" b="1" i="0" u="none" strike="noStrike" cap="none" normalizeH="0" baseline="0" dirty="0">
                          <a:ln>
                            <a:noFill/>
                          </a:ln>
                          <a:solidFill>
                            <a:schemeClr val="bg1"/>
                          </a:solidFill>
                          <a:effectLst/>
                          <a:latin typeface="IBM Plex Sans" panose="020B0503050203000203" pitchFamily="34" charset="0"/>
                          <a:ea typeface="+mn-ea"/>
                          <a:cs typeface="Times New Roman" charset="0"/>
                          <a:sym typeface="Times New Roman" charset="0"/>
                        </a:rPr>
                        <a:t> Total IBM Consulting</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a:p>
                  </a:txBody>
                  <a:tcPr/>
                </a:tc>
                <a:tc hMerge="1">
                  <a:txBody>
                    <a:bodyPr/>
                    <a:lstStyle/>
                    <a:p>
                      <a:endParaRPr lang="en-US"/>
                    </a:p>
                  </a:txBody>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ro-RO" sz="10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rPr>
                        <a:t>19.9</a:t>
                      </a:r>
                      <a:endParaRPr kumimoji="0" lang="en-US" sz="10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8328256"/>
                  </a:ext>
                </a:extLst>
              </a:tr>
              <a:tr h="215420">
                <a:tc rowSpan="6" gridSpan="2">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Non IBM Consulting</a:t>
                      </a:r>
                    </a:p>
                  </a:txBody>
                  <a:tcPr marL="28800" marR="28800" marT="28800" marB="28800" vert="vert"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rowSpan="6" hMerge="1">
                  <a:txBody>
                    <a:body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endParaRPr>
                    </a:p>
                  </a:txBody>
                  <a:tcPr marL="28800" marR="28800" marT="28800" marB="28800" vert="vert"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Technology</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2707907"/>
                  </a:ext>
                </a:extLst>
              </a:tr>
              <a:tr h="162740">
                <a:tc gridSpan="2" vMerge="1">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ts val="700"/>
                        </a:lnSpc>
                        <a:spcBef>
                          <a:spcPct val="50000"/>
                        </a:spcBef>
                        <a:spcAft>
                          <a:spcPct val="0"/>
                        </a:spcAft>
                        <a:buClr>
                          <a:schemeClr val="tx1"/>
                        </a:buClr>
                        <a:buSzTx/>
                        <a:buFont typeface="Wingdings" charset="2"/>
                        <a:buNone/>
                        <a:tabLst/>
                      </a:pPr>
                      <a:endParaRPr kumimoji="0" lang="en-US" altLang="en-US" sz="1000" b="0" i="0" u="none" strike="noStrike" cap="none" normalizeH="0" baseline="0" dirty="0">
                        <a:ln>
                          <a:noFill/>
                        </a:ln>
                        <a:solidFill>
                          <a:schemeClr val="bg1"/>
                        </a:solidFill>
                        <a:effectLst/>
                        <a:latin typeface="IBM Plex Sans" panose="020B0503050203000203" pitchFamily="34" charset="77"/>
                        <a:ea typeface="+mn-ea"/>
                        <a:cs typeface="Times New Roman" charset="0"/>
                        <a:sym typeface="Times New Roman"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vMerge="1">
                  <a:txBody>
                    <a:bodyPr/>
                    <a:lstStyle/>
                    <a:p>
                      <a:endParaRPr lang="en-US"/>
                    </a:p>
                  </a:txBody>
                  <a:tcPr/>
                </a:tc>
                <a:tc>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Cloud</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2151102"/>
                  </a:ext>
                </a:extLst>
              </a:tr>
              <a:tr h="162740">
                <a:tc gridSpan="2" vMerge="1">
                  <a:txBody>
                    <a:bodyPr/>
                    <a:lstStyle/>
                    <a:p>
                      <a:pPr marL="0" marR="0" lvl="0" indent="0" algn="l" defTabSz="914400" rtl="0" eaLnBrk="1" fontAlgn="base" latinLnBrk="0" hangingPunct="1">
                        <a:lnSpc>
                          <a:spcPts val="700"/>
                        </a:lnSpc>
                        <a:spcBef>
                          <a:spcPct val="50000"/>
                        </a:spcBef>
                        <a:spcAft>
                          <a:spcPct val="0"/>
                        </a:spcAft>
                        <a:buClr>
                          <a:schemeClr val="tx1"/>
                        </a:buClr>
                        <a:buSzTx/>
                        <a:buFont typeface="Wingdings" charset="2"/>
                        <a:buNone/>
                        <a:tabLst/>
                      </a:pPr>
                      <a:endParaRPr kumimoji="0" lang="en-US" altLang="en-US" sz="1000" b="0" i="0" u="none" strike="noStrike" cap="none" normalizeH="0" baseline="0" dirty="0">
                        <a:ln>
                          <a:noFill/>
                        </a:ln>
                        <a:solidFill>
                          <a:schemeClr val="bg1"/>
                        </a:solidFill>
                        <a:effectLst/>
                        <a:latin typeface="IBM Plex Sans" panose="020B0503050203000203" pitchFamily="34" charset="77"/>
                        <a:ea typeface="+mn-ea"/>
                        <a:cs typeface="Times New Roman" charset="0"/>
                        <a:sym typeface="Times New Roman"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vMerge="1">
                  <a:txBody>
                    <a:bodyPr/>
                    <a:lstStyle/>
                    <a:p>
                      <a:endParaRPr lang="en-US"/>
                    </a:p>
                  </a:txBody>
                  <a:tcPr/>
                </a:tc>
                <a:tc>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Red Hat</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0026838"/>
                  </a:ext>
                </a:extLst>
              </a:tr>
              <a:tr h="162740">
                <a:tc gridSpan="2" vMerge="1">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ts val="700"/>
                        </a:lnSpc>
                        <a:spcBef>
                          <a:spcPct val="50000"/>
                        </a:spcBef>
                        <a:spcAft>
                          <a:spcPct val="0"/>
                        </a:spcAft>
                        <a:buClr>
                          <a:schemeClr val="tx1"/>
                        </a:buClr>
                        <a:buSzTx/>
                        <a:buFont typeface="Wingdings" charset="2"/>
                        <a:buNone/>
                        <a:tabLst/>
                      </a:pPr>
                      <a:endParaRPr kumimoji="0" lang="en-US" altLang="en-US" sz="1000" b="0" i="0" u="none" strike="noStrike" cap="none" normalizeH="0" baseline="0" dirty="0">
                        <a:ln>
                          <a:noFill/>
                        </a:ln>
                        <a:solidFill>
                          <a:schemeClr val="bg1"/>
                        </a:solidFill>
                        <a:effectLst/>
                        <a:latin typeface="IBM Plex Sans" panose="020B0503050203000203" pitchFamily="34" charset="77"/>
                        <a:ea typeface="+mn-ea"/>
                        <a:cs typeface="Times New Roman" charset="0"/>
                        <a:sym typeface="Times New Roman"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vMerge="1">
                  <a:txBody>
                    <a:bodyPr/>
                    <a:lstStyle/>
                    <a:p>
                      <a:endParaRPr lang="en-US"/>
                    </a:p>
                  </a:txBody>
                  <a:tcPr/>
                </a:tc>
                <a:tc>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IGF (in scope)</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735543"/>
                  </a:ext>
                </a:extLst>
              </a:tr>
              <a:tr h="162740">
                <a:tc gridSpan="2" vMerge="1">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ts val="700"/>
                        </a:lnSpc>
                        <a:spcBef>
                          <a:spcPct val="50000"/>
                        </a:spcBef>
                        <a:spcAft>
                          <a:spcPct val="0"/>
                        </a:spcAft>
                        <a:buClr>
                          <a:schemeClr val="tx1"/>
                        </a:buClr>
                        <a:buSzTx/>
                        <a:buFont typeface="Wingdings" charset="2"/>
                        <a:buNone/>
                        <a:tabLst/>
                      </a:pPr>
                      <a:endParaRPr kumimoji="0" lang="en-US" altLang="en-US" sz="1000" b="0" i="0" u="none" strike="noStrike" cap="none" normalizeH="0" baseline="0" dirty="0">
                        <a:ln>
                          <a:noFill/>
                        </a:ln>
                        <a:solidFill>
                          <a:schemeClr val="bg1"/>
                        </a:solidFill>
                        <a:effectLst/>
                        <a:latin typeface="IBM Plex Sans" panose="020B0503050203000203" pitchFamily="34" charset="77"/>
                        <a:ea typeface="+mn-ea"/>
                        <a:cs typeface="Times New Roman" charset="0"/>
                        <a:sym typeface="Times New Roman"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vMerge="1">
                  <a:txBody>
                    <a:bodyPr/>
                    <a:lstStyle/>
                    <a:p>
                      <a:endParaRPr lang="en-US"/>
                    </a:p>
                  </a:txBody>
                  <a:tcPr/>
                </a:tc>
                <a:tc>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Third Parties/Subcontractor</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rPr>
                        <a:t>5.9</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981002"/>
                  </a:ext>
                </a:extLst>
              </a:tr>
              <a:tr h="162740">
                <a:tc gridSpan="2" vMerge="1">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ts val="700"/>
                        </a:lnSpc>
                        <a:spcBef>
                          <a:spcPct val="50000"/>
                        </a:spcBef>
                        <a:spcAft>
                          <a:spcPct val="0"/>
                        </a:spcAft>
                        <a:buClr>
                          <a:schemeClr val="tx1"/>
                        </a:buClr>
                        <a:buSzTx/>
                        <a:buFont typeface="Wingdings" charset="2"/>
                        <a:buNone/>
                        <a:tabLst/>
                      </a:pPr>
                      <a:endParaRPr kumimoji="0" lang="en-US" altLang="en-US" sz="1000" b="0" i="0" u="none" strike="noStrike" cap="none" normalizeH="0" baseline="0" dirty="0">
                        <a:ln>
                          <a:noFill/>
                        </a:ln>
                        <a:solidFill>
                          <a:schemeClr val="bg1"/>
                        </a:solidFill>
                        <a:effectLst/>
                        <a:latin typeface="IBM Plex Sans" panose="020B0503050203000203" pitchFamily="34" charset="77"/>
                        <a:ea typeface="+mn-ea"/>
                        <a:cs typeface="Times New Roman" charset="0"/>
                        <a:sym typeface="Times New Roman" charset="0"/>
                      </a:endParaRPr>
                    </a:p>
                  </a:txBody>
                  <a:tcPr marL="36000" marR="36000" marT="36000" marB="360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vMerge="1">
                  <a:txBody>
                    <a:bodyPr/>
                    <a:lstStyle/>
                    <a:p>
                      <a:endParaRPr lang="en-US"/>
                    </a:p>
                  </a:txBody>
                  <a:tcPr/>
                </a:tc>
                <a:tc>
                  <a:txBody>
                    <a:bodyPr/>
                    <a:lstStyle/>
                    <a:p>
                      <a:r>
                        <a:rPr kumimoji="0" lang="en-US" altLang="en-US" sz="11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Security</a:t>
                      </a:r>
                      <a:endParaRPr lang="en-US" dirty="0"/>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rPr>
                        <a:t>2.1</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224844"/>
                  </a:ext>
                </a:extLst>
              </a:tr>
              <a:tr h="162740">
                <a:tc gridSpan="3">
                  <a:txBody>
                    <a:bodyPr/>
                    <a:lstStyle/>
                    <a:p>
                      <a:pPr marL="0" marR="0" lvl="0" indent="0" algn="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100" b="1" i="0" u="none" strike="noStrike" cap="none" normalizeH="0" baseline="0" dirty="0">
                          <a:ln>
                            <a:noFill/>
                          </a:ln>
                          <a:solidFill>
                            <a:schemeClr val="bg1"/>
                          </a:solidFill>
                          <a:effectLst/>
                          <a:latin typeface="IBM Plex Sans" panose="020B0503050203000203" pitchFamily="34" charset="0"/>
                          <a:ea typeface="+mn-ea"/>
                          <a:cs typeface="Times New Roman" charset="0"/>
                          <a:sym typeface="Times New Roman" charset="0"/>
                        </a:rPr>
                        <a:t>Total Non IBM Consulting</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a:p>
                  </a:txBody>
                  <a:tcPr/>
                </a:tc>
                <a:tc hMerge="1">
                  <a:txBody>
                    <a:bodyPr/>
                    <a:lstStyle/>
                    <a:p>
                      <a:endParaRPr lang="en-US"/>
                    </a:p>
                  </a:txBody>
                  <a:tcPr/>
                </a:tc>
                <a:tc>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ro-RO" sz="11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rPr>
                        <a:t>8</a:t>
                      </a:r>
                      <a:endParaRPr kumimoji="0" lang="en-US" sz="11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29428229"/>
                  </a:ext>
                </a:extLst>
              </a:tr>
              <a:tr h="162740">
                <a:tc gridSpan="3">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100" b="1" i="0" u="none" strike="noStrike" cap="none" normalizeH="0" baseline="0" dirty="0">
                          <a:ln>
                            <a:noFill/>
                          </a:ln>
                          <a:solidFill>
                            <a:schemeClr val="bg2"/>
                          </a:solidFill>
                          <a:effectLst/>
                          <a:latin typeface="IBM Plex Sans" panose="020B0503050203000203" pitchFamily="34" charset="0"/>
                          <a:ea typeface="+mn-ea"/>
                          <a:cs typeface="Times New Roman" charset="0"/>
                          <a:sym typeface="Times New Roman" charset="0"/>
                        </a:rPr>
                        <a:t>Total</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a:p>
                  </a:txBody>
                  <a:tcPr/>
                </a:tc>
                <a:tc hMerge="1">
                  <a:txBody>
                    <a:bodyPr/>
                    <a:lstStyle/>
                    <a:p>
                      <a:endParaRPr lang="en-US"/>
                    </a:p>
                  </a:txBody>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ro-RO" sz="11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rPr>
                        <a:t>27.9</a:t>
                      </a:r>
                      <a:endParaRPr kumimoji="0" lang="en-US" sz="1100" b="0" i="0" u="none" strike="noStrike" kern="1200" cap="none" spc="0" normalizeH="0" baseline="0" noProof="0" dirty="0">
                        <a:ln>
                          <a:noFill/>
                        </a:ln>
                        <a:solidFill>
                          <a:schemeClr val="tx1"/>
                        </a:solidFill>
                        <a:effectLst/>
                        <a:uLnTx/>
                        <a:uFillTx/>
                        <a:latin typeface="IBM Plex Sans" panose="020B0503050203000203" pitchFamily="34" charset="0"/>
                        <a:ea typeface="+mn-ea"/>
                        <a:cs typeface="+mn-cs"/>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70614935"/>
                  </a:ext>
                </a:extLst>
              </a:tr>
            </a:tbl>
          </a:graphicData>
        </a:graphic>
      </p:graphicFrame>
      <p:graphicFrame>
        <p:nvGraphicFramePr>
          <p:cNvPr id="33" name="Table 32">
            <a:extLst>
              <a:ext uri="{FF2B5EF4-FFF2-40B4-BE49-F238E27FC236}">
                <a16:creationId xmlns:a16="http://schemas.microsoft.com/office/drawing/2014/main" id="{A195F27D-D64F-7C42-AF98-5829E0D738F7}"/>
              </a:ext>
            </a:extLst>
          </p:cNvPr>
          <p:cNvGraphicFramePr>
            <a:graphicFrameLocks noGrp="1"/>
          </p:cNvGraphicFramePr>
          <p:nvPr>
            <p:extLst>
              <p:ext uri="{D42A27DB-BD31-4B8C-83A1-F6EECF244321}">
                <p14:modId xmlns:p14="http://schemas.microsoft.com/office/powerpoint/2010/main" val="734173436"/>
              </p:ext>
            </p:extLst>
          </p:nvPr>
        </p:nvGraphicFramePr>
        <p:xfrm>
          <a:off x="10507882" y="1143000"/>
          <a:ext cx="3817717" cy="2027160"/>
        </p:xfrm>
        <a:graphic>
          <a:graphicData uri="http://schemas.openxmlformats.org/drawingml/2006/table">
            <a:tbl>
              <a:tblPr firstRow="1" bandRow="1"/>
              <a:tblGrid>
                <a:gridCol w="2354567">
                  <a:extLst>
                    <a:ext uri="{9D8B030D-6E8A-4147-A177-3AD203B41FA5}">
                      <a16:colId xmlns:a16="http://schemas.microsoft.com/office/drawing/2014/main" val="3405993600"/>
                    </a:ext>
                  </a:extLst>
                </a:gridCol>
                <a:gridCol w="1463150">
                  <a:extLst>
                    <a:ext uri="{9D8B030D-6E8A-4147-A177-3AD203B41FA5}">
                      <a16:colId xmlns:a16="http://schemas.microsoft.com/office/drawing/2014/main" val="262742581"/>
                    </a:ext>
                  </a:extLst>
                </a:gridCol>
              </a:tblGrid>
              <a:tr h="148925">
                <a:tc grid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mn-ea"/>
                          <a:cs typeface="+mn-cs"/>
                        </a:rPr>
                        <a:t>Opportunity Dates</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85187337"/>
                  </a:ext>
                </a:extLst>
              </a:tr>
              <a:tr h="14892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a:ln>
                            <a:noFill/>
                          </a:ln>
                          <a:solidFill>
                            <a:schemeClr val="tx1"/>
                          </a:solidFill>
                          <a:effectLst/>
                          <a:latin typeface="IBM Plex Sans" panose="020B0503050203000203" pitchFamily="34" charset="0"/>
                          <a:ea typeface="Times New Roman" charset="0"/>
                          <a:cs typeface="Times New Roman" charset="0"/>
                          <a:sym typeface="Times New Roman" charset="0"/>
                        </a:rPr>
                        <a:t>RFP or Request </a:t>
                      </a: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Date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16.12.2022</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7678389"/>
                  </a:ext>
                </a:extLst>
              </a:tr>
              <a:tr h="148925">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Deal Qualification Score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RFI (8.33 of 10)</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3696966"/>
                  </a:ext>
                </a:extLst>
              </a:tr>
              <a:tr h="14892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Solution Release Date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24.02.2023</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5341757"/>
                  </a:ext>
                </a:extLst>
              </a:tr>
              <a:tr h="14892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Solution Review (SRR) Date(s)</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24.02.2023</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8295608"/>
                  </a:ext>
                </a:extLst>
              </a:tr>
              <a:tr h="14892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Price Review (PRR) Date(s)</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02.03.2023</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248682"/>
                  </a:ext>
                </a:extLst>
              </a:tr>
              <a:tr h="14892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Bid Submission Date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6</a:t>
                      </a:r>
                      <a:r>
                        <a:rPr kumimoji="0" lang="en-GB" altLang="en-US" sz="1100" b="0" i="0" u="none" strike="noStrike" cap="none" normalizeH="0" baseline="30000" dirty="0">
                          <a:ln>
                            <a:noFill/>
                          </a:ln>
                          <a:solidFill>
                            <a:schemeClr val="tx1"/>
                          </a:solidFill>
                          <a:effectLst/>
                          <a:latin typeface="IBM Plex Sans" panose="020B0503050203000203" pitchFamily="34" charset="0"/>
                          <a:ea typeface="Times New Roman" charset="0"/>
                          <a:cs typeface="Times New Roman" charset="0"/>
                          <a:sym typeface="Times New Roman" charset="0"/>
                        </a:rPr>
                        <a:t>th</a:t>
                      </a: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Mar 2023</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5808206"/>
                  </a:ext>
                </a:extLst>
              </a:tr>
              <a:tr h="14892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Decision Date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May 2023</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3281984"/>
                  </a:ext>
                </a:extLst>
              </a:tr>
              <a:tr h="14892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Delivery Start Date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Jun 2023</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898088"/>
                  </a:ext>
                </a:extLst>
              </a:tr>
            </a:tbl>
          </a:graphicData>
        </a:graphic>
      </p:graphicFrame>
      <p:graphicFrame>
        <p:nvGraphicFramePr>
          <p:cNvPr id="34" name="Group 1010">
            <a:extLst>
              <a:ext uri="{FF2B5EF4-FFF2-40B4-BE49-F238E27FC236}">
                <a16:creationId xmlns:a16="http://schemas.microsoft.com/office/drawing/2014/main" id="{F1291ABC-3198-2D4A-9C64-A997C54FF313}"/>
              </a:ext>
            </a:extLst>
          </p:cNvPr>
          <p:cNvGraphicFramePr>
            <a:graphicFrameLocks noGrp="1"/>
          </p:cNvGraphicFramePr>
          <p:nvPr>
            <p:extLst>
              <p:ext uri="{D42A27DB-BD31-4B8C-83A1-F6EECF244321}">
                <p14:modId xmlns:p14="http://schemas.microsoft.com/office/powerpoint/2010/main" val="3404734938"/>
              </p:ext>
            </p:extLst>
          </p:nvPr>
        </p:nvGraphicFramePr>
        <p:xfrm>
          <a:off x="4794473" y="1143000"/>
          <a:ext cx="5603969" cy="2477640"/>
        </p:xfrm>
        <a:graphic>
          <a:graphicData uri="http://schemas.openxmlformats.org/drawingml/2006/table">
            <a:tbl>
              <a:tblPr/>
              <a:tblGrid>
                <a:gridCol w="2293395">
                  <a:extLst>
                    <a:ext uri="{9D8B030D-6E8A-4147-A177-3AD203B41FA5}">
                      <a16:colId xmlns:a16="http://schemas.microsoft.com/office/drawing/2014/main" val="20000"/>
                    </a:ext>
                  </a:extLst>
                </a:gridCol>
                <a:gridCol w="684532">
                  <a:extLst>
                    <a:ext uri="{9D8B030D-6E8A-4147-A177-3AD203B41FA5}">
                      <a16:colId xmlns:a16="http://schemas.microsoft.com/office/drawing/2014/main" val="20001"/>
                    </a:ext>
                  </a:extLst>
                </a:gridCol>
                <a:gridCol w="2097320">
                  <a:extLst>
                    <a:ext uri="{9D8B030D-6E8A-4147-A177-3AD203B41FA5}">
                      <a16:colId xmlns:a16="http://schemas.microsoft.com/office/drawing/2014/main" val="20002"/>
                    </a:ext>
                  </a:extLst>
                </a:gridCol>
                <a:gridCol w="528722">
                  <a:extLst>
                    <a:ext uri="{9D8B030D-6E8A-4147-A177-3AD203B41FA5}">
                      <a16:colId xmlns:a16="http://schemas.microsoft.com/office/drawing/2014/main" val="2331189894"/>
                    </a:ext>
                  </a:extLst>
                </a:gridCol>
              </a:tblGrid>
              <a:tr h="129142">
                <a:tc gridSpan="4">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US" altLang="en-US" sz="1100" b="1" i="0" u="none" strike="noStrike" cap="none" normalizeH="0" baseline="0" dirty="0">
                          <a:ln>
                            <a:noFill/>
                          </a:ln>
                          <a:solidFill>
                            <a:srgbClr val="FFFFFF"/>
                          </a:solidFill>
                          <a:effectLst/>
                          <a:latin typeface="IBM Plex Sans" panose="020B0503050203000203" pitchFamily="34" charset="0"/>
                          <a:ea typeface="Times New Roman" charset="0"/>
                          <a:cs typeface="Times New Roman" charset="0"/>
                          <a:sym typeface="Times New Roman" charset="0"/>
                        </a:rPr>
                        <a:t>Financial and </a:t>
                      </a:r>
                      <a:r>
                        <a:rPr lang="en-US" altLang="en-US" sz="1100" b="1" i="0" kern="1200" dirty="0">
                          <a:solidFill>
                            <a:schemeClr val="bg2"/>
                          </a:solidFill>
                          <a:latin typeface="IBM Plex Sans" panose="020B0503050203000203" pitchFamily="34" charset="0"/>
                          <a:ea typeface="+mn-ea"/>
                          <a:cs typeface="+mn-cs"/>
                          <a:sym typeface="Times New Roman" charset="0"/>
                        </a:rPr>
                        <a:t>Contractual Profile ($USD)</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9142">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Expected Win Price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gridSpan="3">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10.8 MUSD (excl. Optional </a:t>
                      </a:r>
                      <a:r>
                        <a:rPr kumimoji="0" lang="de-DE" altLang="en-US" sz="1100" b="0" i="0" u="none" strike="noStrike" cap="none" normalizeH="0" baseline="0" dirty="0" err="1">
                          <a:ln>
                            <a:noFill/>
                          </a:ln>
                          <a:solidFill>
                            <a:schemeClr val="tx1"/>
                          </a:solidFill>
                          <a:effectLst/>
                          <a:latin typeface="IBM Plex Sans" panose="020B0503050203000203" pitchFamily="34" charset="0"/>
                          <a:ea typeface="Times New Roman" charset="0"/>
                          <a:cs typeface="Times New Roman" charset="0"/>
                          <a:sym typeface="Times New Roman" charset="0"/>
                        </a:rPr>
                        <a:t>components</a:t>
                      </a:r>
                      <a:r>
                        <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29142">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Overall TCV / GP%</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gridSpan="3">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27.9</a:t>
                      </a:r>
                      <a:r>
                        <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M EUR / GP 28%</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9142">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Price Type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gridSpan="3">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B&amp;P</a:t>
                      </a:r>
                      <a:endPar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29142">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Pricing Structure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gridSpan="3">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a:sym typeface="Times New Roman" charset="0"/>
                        </a:rPr>
                        <a:t>Fixed Price (capped T&amp;M)</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129142">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Billing / Payment Terms</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gridSpan="3">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Milestone / 30 days</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29142">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Staff Augmentation?</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gridSpan="3">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N</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83940157"/>
                  </a:ext>
                </a:extLst>
              </a:tr>
              <a:tr h="129142">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Currency Protection / FX Clause?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Y</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Re-Pricing Clause? </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Y</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129142">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Inflation / COLA Included?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Y</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Penalties?</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Y</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129142">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T/T Cost  Amortized?</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a:sym typeface="Times New Roman" charset="0"/>
                        </a:rPr>
                        <a:t>N</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Non Standard T&amp;C?</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a:sym typeface="Times New Roman" charset="0"/>
                        </a:rPr>
                        <a:t>N</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r h="129142">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Non Standard SLAs?</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N</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Performance Bond?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6EA6FF">
                        <a:lumMod val="40000"/>
                        <a:lumOff val="60000"/>
                      </a:srgb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Y</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1"/>
                  </a:ext>
                </a:extLst>
              </a:tr>
            </a:tbl>
          </a:graphicData>
        </a:graphic>
      </p:graphicFrame>
      <p:sp>
        <p:nvSpPr>
          <p:cNvPr id="37" name="Rectangle 36">
            <a:extLst>
              <a:ext uri="{FF2B5EF4-FFF2-40B4-BE49-F238E27FC236}">
                <a16:creationId xmlns:a16="http://schemas.microsoft.com/office/drawing/2014/main" id="{82F719B7-416F-5647-9CE9-0B18D1722564}"/>
              </a:ext>
            </a:extLst>
          </p:cNvPr>
          <p:cNvSpPr/>
          <p:nvPr/>
        </p:nvSpPr>
        <p:spPr>
          <a:xfrm>
            <a:off x="11811000" y="7391400"/>
            <a:ext cx="1091646"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p>
            <a:pPr defTabSz="914400" fontAlgn="base">
              <a:spcAft>
                <a:spcPct val="0"/>
              </a:spcAft>
              <a:buClr>
                <a:schemeClr val="tx1"/>
              </a:buClr>
            </a:pPr>
            <a:r>
              <a:rPr lang="en-SG" sz="1000" dirty="0">
                <a:solidFill>
                  <a:schemeClr val="tx1"/>
                </a:solidFill>
                <a:latin typeface="IBM Plex Sans" panose="020B0503050203000203" pitchFamily="34" charset="0"/>
                <a:cs typeface="Times New Roman" charset="0"/>
                <a:sym typeface="Times New Roman" charset="0"/>
              </a:rPr>
              <a:t>Data from the SWB</a:t>
            </a:r>
          </a:p>
        </p:txBody>
      </p:sp>
      <p:sp>
        <p:nvSpPr>
          <p:cNvPr id="17" name="TextBox 16">
            <a:extLst>
              <a:ext uri="{FF2B5EF4-FFF2-40B4-BE49-F238E27FC236}">
                <a16:creationId xmlns:a16="http://schemas.microsoft.com/office/drawing/2014/main" id="{D05AA2D1-CD2E-E44D-878E-405DE95BFBCE}"/>
              </a:ext>
            </a:extLst>
          </p:cNvPr>
          <p:cNvSpPr txBox="1"/>
          <p:nvPr/>
        </p:nvSpPr>
        <p:spPr>
          <a:xfrm>
            <a:off x="9738090" y="7968147"/>
            <a:ext cx="3155031" cy="230832"/>
          </a:xfrm>
          <a:prstGeom prst="rect">
            <a:avLst/>
          </a:prstGeom>
          <a:noFill/>
        </p:spPr>
        <p:txBody>
          <a:bodyPr wrap="none" rtlCol="0">
            <a:spAutoFit/>
          </a:bodyPr>
          <a:lstStyle/>
          <a:p>
            <a:r>
              <a:rPr lang="en-US" sz="900" dirty="0">
                <a:solidFill>
                  <a:srgbClr val="054ADA"/>
                </a:solidFill>
                <a:latin typeface="IBM Plex Sans" panose="020B0503050203000203" pitchFamily="34" charset="0"/>
              </a:rPr>
              <a:t>** Print this slide as pdf for certification / deal registration</a:t>
            </a:r>
          </a:p>
        </p:txBody>
      </p:sp>
      <p:graphicFrame>
        <p:nvGraphicFramePr>
          <p:cNvPr id="19" name="Table 18">
            <a:extLst>
              <a:ext uri="{FF2B5EF4-FFF2-40B4-BE49-F238E27FC236}">
                <a16:creationId xmlns:a16="http://schemas.microsoft.com/office/drawing/2014/main" id="{D05593FD-CEF7-4C4E-A8DA-A5C88C2BFA68}"/>
              </a:ext>
            </a:extLst>
          </p:cNvPr>
          <p:cNvGraphicFramePr>
            <a:graphicFrameLocks noGrp="1"/>
          </p:cNvGraphicFramePr>
          <p:nvPr>
            <p:extLst>
              <p:ext uri="{D42A27DB-BD31-4B8C-83A1-F6EECF244321}">
                <p14:modId xmlns:p14="http://schemas.microsoft.com/office/powerpoint/2010/main" val="1380163652"/>
              </p:ext>
            </p:extLst>
          </p:nvPr>
        </p:nvGraphicFramePr>
        <p:xfrm>
          <a:off x="4786590" y="3657600"/>
          <a:ext cx="5603968" cy="3378600"/>
        </p:xfrm>
        <a:graphic>
          <a:graphicData uri="http://schemas.openxmlformats.org/drawingml/2006/table">
            <a:tbl>
              <a:tblPr firstRow="1" bandRow="1"/>
              <a:tblGrid>
                <a:gridCol w="3706664">
                  <a:extLst>
                    <a:ext uri="{9D8B030D-6E8A-4147-A177-3AD203B41FA5}">
                      <a16:colId xmlns:a16="http://schemas.microsoft.com/office/drawing/2014/main" val="3405993600"/>
                    </a:ext>
                  </a:extLst>
                </a:gridCol>
                <a:gridCol w="1897304">
                  <a:extLst>
                    <a:ext uri="{9D8B030D-6E8A-4147-A177-3AD203B41FA5}">
                      <a16:colId xmlns:a16="http://schemas.microsoft.com/office/drawing/2014/main" val="932717617"/>
                    </a:ext>
                  </a:extLst>
                </a:gridCol>
              </a:tblGrid>
              <a:tr h="172413">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1" i="0" u="none" strike="noStrike" cap="none" normalizeH="0" baseline="0" dirty="0">
                          <a:ln>
                            <a:noFill/>
                          </a:ln>
                          <a:solidFill>
                            <a:srgbClr val="FFFFFF"/>
                          </a:solidFill>
                          <a:effectLst/>
                          <a:latin typeface="IBM Plex Sans" panose="020B0503050203000203" pitchFamily="34" charset="0"/>
                          <a:ea typeface="Times New Roman" charset="0"/>
                          <a:cs typeface="Times New Roman" charset="0"/>
                          <a:sym typeface="Times New Roman" charset="0"/>
                        </a:rPr>
                        <a:t>Expected Complexity</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100" b="1" i="0" u="none" strike="noStrike" cap="none" normalizeH="0" baseline="0">
                        <a:ln>
                          <a:noFill/>
                        </a:ln>
                        <a:solidFill>
                          <a:srgbClr val="FFFFFF"/>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2080716969"/>
                  </a:ext>
                </a:extLst>
              </a:tr>
              <a:tr h="181111">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a:ea typeface="Times New Roman" charset="0"/>
                          <a:cs typeface="Times New Roman"/>
                          <a:sym typeface="Times New Roman" charset="0"/>
                        </a:rPr>
                        <a:t>FOAK?</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Y</a:t>
                      </a:r>
                      <a:endPar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5411573"/>
                  </a:ext>
                </a:extLst>
              </a:tr>
              <a:tr h="181111">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Multi Geo Deal?</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a:t>
                      </a: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N</a:t>
                      </a:r>
                      <a:r>
                        <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7926581"/>
                  </a:ext>
                </a:extLst>
              </a:tr>
              <a:tr h="181111">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Multi CIC Deal?</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a:t>
                      </a: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Y</a:t>
                      </a:r>
                      <a:r>
                        <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149566"/>
                  </a:ext>
                </a:extLst>
              </a:tr>
              <a:tr h="181111">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a:ea typeface="Times New Roman" charset="0"/>
                          <a:cs typeface="Times New Roman"/>
                          <a:sym typeface="Times New Roman" charset="0"/>
                        </a:rPr>
                        <a:t>Consortium</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N</a:t>
                      </a:r>
                      <a:endPar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2151102"/>
                  </a:ext>
                </a:extLst>
              </a:tr>
              <a:tr h="181110">
                <a:tc>
                  <a:txBody>
                    <a:bodyPr/>
                    <a:lstStyle/>
                    <a:p>
                      <a:pPr marL="0" lvl="0" indent="0" algn="l">
                        <a:lnSpc>
                          <a:spcPct val="100000"/>
                        </a:lnSpc>
                        <a:spcBef>
                          <a:spcPts val="0"/>
                        </a:spcBef>
                        <a:spcAft>
                          <a:spcPct val="0"/>
                        </a:spcAft>
                        <a:buNone/>
                      </a:pPr>
                      <a:r>
                        <a:rPr lang="en-US" altLang="en-US" sz="1100" b="0" i="0" u="none" strike="noStrike" kern="1200" cap="none" normalizeH="0" baseline="0" dirty="0">
                          <a:ln>
                            <a:noFill/>
                          </a:ln>
                          <a:solidFill>
                            <a:schemeClr val="tx1"/>
                          </a:solidFill>
                          <a:effectLst/>
                          <a:latin typeface="IBM Plex Sans"/>
                          <a:ea typeface="Times New Roman" charset="0"/>
                          <a:cs typeface="Times New Roman"/>
                        </a:rPr>
                        <a:t>Enhanced Risky Solution Type?</a:t>
                      </a:r>
                      <a:endParaRPr kumimoji="0" lang="en-US" altLang="en-US" sz="1100" b="0" i="0" u="none" strike="noStrike" kern="1200" cap="none" normalizeH="0" baseline="0" dirty="0">
                        <a:ln>
                          <a:noFill/>
                        </a:ln>
                        <a:solidFill>
                          <a:schemeClr val="tx1"/>
                        </a:solidFill>
                        <a:effectLst/>
                        <a:latin typeface="IBM Plex Sans"/>
                        <a:ea typeface="Times New Roman" charset="0"/>
                        <a:cs typeface="Times New Roman"/>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lvl="0" indent="0" algn="ctr">
                        <a:lnSpc>
                          <a:spcPct val="100000"/>
                        </a:lnSpc>
                        <a:spcBef>
                          <a:spcPts val="0"/>
                        </a:spcBef>
                        <a:spcAft>
                          <a:spcPct val="0"/>
                        </a:spcAft>
                        <a:buNone/>
                      </a:pPr>
                      <a:r>
                        <a:rPr lang="en-GB" altLang="en-US" sz="1100" b="0" i="0" u="none" strike="noStrike" cap="none" normalizeH="0" baseline="0" dirty="0">
                          <a:ln>
                            <a:noFill/>
                          </a:ln>
                          <a:solidFill>
                            <a:schemeClr val="tx1"/>
                          </a:solidFill>
                          <a:effectLst/>
                          <a:latin typeface="IBM Plex Sans"/>
                          <a:ea typeface="Times New Roman" charset="0"/>
                          <a:cs typeface="Times New Roman"/>
                        </a:rPr>
                        <a:t>N/A</a:t>
                      </a:r>
                      <a:endParaRPr kumimoji="0" lang="en-GB" altLang="en-US" sz="1100" b="0" i="0" u="none" strike="noStrike" cap="none" normalizeH="0" baseline="0" dirty="0">
                        <a:ln>
                          <a:noFill/>
                        </a:ln>
                        <a:solidFill>
                          <a:schemeClr val="tx1"/>
                        </a:solidFill>
                        <a:effectLst/>
                        <a:latin typeface="IBM Plex Sans"/>
                        <a:ea typeface="Times New Roman" charset="0"/>
                        <a:cs typeface="Times New Roman"/>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0875726"/>
                  </a:ext>
                </a:extLst>
              </a:tr>
              <a:tr h="18111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Is Employee re-badging in scope?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N</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4280831"/>
                  </a:ext>
                </a:extLst>
              </a:tr>
              <a:tr h="181111">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Is PCW in place?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Y</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9326285"/>
                  </a:ext>
                </a:extLst>
              </a:tr>
              <a:tr h="190687">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Capital, Investment, Cash Injection?</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N</a:t>
                      </a:r>
                      <a:endPar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583314"/>
                  </a:ext>
                </a:extLst>
              </a:tr>
              <a:tr h="181111">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a:ea typeface="Times New Roman" charset="0"/>
                          <a:cs typeface="Times New Roman"/>
                          <a:sym typeface="Times New Roman" charset="0"/>
                        </a:rPr>
                        <a:t>DPRC (GDPR) Applicable?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Y</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1760179"/>
                  </a:ext>
                </a:extLst>
              </a:tr>
              <a:tr h="181111">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Regulated Client?</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Y</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7959397"/>
                  </a:ext>
                </a:extLst>
              </a:tr>
              <a:tr h="148925">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Garage Delivery?</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N</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1321845"/>
                  </a:ext>
                </a:extLst>
              </a:tr>
              <a:tr h="148925">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Agile Delivery?</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N</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05351282"/>
                  </a:ext>
                </a:extLst>
              </a:tr>
              <a:tr h="148925">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US"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Cloud?</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ro-RO"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Y</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36093046"/>
                  </a:ext>
                </a:extLst>
              </a:tr>
              <a:tr h="148925">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Hyperscaler?</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Azure</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40958025"/>
                  </a:ext>
                </a:extLst>
              </a:tr>
            </a:tbl>
          </a:graphicData>
        </a:graphic>
      </p:graphicFrame>
      <p:graphicFrame>
        <p:nvGraphicFramePr>
          <p:cNvPr id="20" name="Table 19">
            <a:extLst>
              <a:ext uri="{FF2B5EF4-FFF2-40B4-BE49-F238E27FC236}">
                <a16:creationId xmlns:a16="http://schemas.microsoft.com/office/drawing/2014/main" id="{78F9EB89-CDBF-44C5-84DC-13629CD27CB0}"/>
              </a:ext>
            </a:extLst>
          </p:cNvPr>
          <p:cNvGraphicFramePr>
            <a:graphicFrameLocks noGrp="1"/>
          </p:cNvGraphicFramePr>
          <p:nvPr>
            <p:extLst>
              <p:ext uri="{D42A27DB-BD31-4B8C-83A1-F6EECF244321}">
                <p14:modId xmlns:p14="http://schemas.microsoft.com/office/powerpoint/2010/main" val="3588569555"/>
              </p:ext>
            </p:extLst>
          </p:nvPr>
        </p:nvGraphicFramePr>
        <p:xfrm>
          <a:off x="219914" y="3867586"/>
          <a:ext cx="4495800" cy="3829080"/>
        </p:xfrm>
        <a:graphic>
          <a:graphicData uri="http://schemas.openxmlformats.org/drawingml/2006/table">
            <a:tbl>
              <a:tblPr firstRow="1" bandRow="1"/>
              <a:tblGrid>
                <a:gridCol w="2675686">
                  <a:extLst>
                    <a:ext uri="{9D8B030D-6E8A-4147-A177-3AD203B41FA5}">
                      <a16:colId xmlns:a16="http://schemas.microsoft.com/office/drawing/2014/main" val="3405993600"/>
                    </a:ext>
                  </a:extLst>
                </a:gridCol>
                <a:gridCol w="1820114">
                  <a:extLst>
                    <a:ext uri="{9D8B030D-6E8A-4147-A177-3AD203B41FA5}">
                      <a16:colId xmlns:a16="http://schemas.microsoft.com/office/drawing/2014/main" val="1993131991"/>
                    </a:ext>
                  </a:extLst>
                </a:gridCol>
              </a:tblGrid>
              <a:tr h="0">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lang="en-GB" altLang="en-US" sz="1100" b="1" dirty="0">
                          <a:solidFill>
                            <a:schemeClr val="bg2"/>
                          </a:solidFill>
                          <a:latin typeface="IBM Plex Sans" panose="020B0503050203000203" pitchFamily="34" charset="0"/>
                          <a:ea typeface="+mn-ea"/>
                          <a:cs typeface="+mn-cs"/>
                          <a:sym typeface="Times New Roman" charset="0"/>
                        </a:rPr>
                        <a:t>Key Opportunity Team Members</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lang="en-GB" altLang="en-US" sz="1100" b="1" dirty="0">
                        <a:solidFill>
                          <a:schemeClr val="bg2"/>
                        </a:solidFill>
                        <a:latin typeface="IBM Plex Sans" panose="020B0503050203000203" pitchFamily="34" charset="0"/>
                        <a:ea typeface="+mn-ea"/>
                        <a:cs typeface="+mn-cs"/>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822475158"/>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Lead Partner</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a:ea typeface="Times New Roman" charset="0"/>
                          <a:cs typeface="Times New Roman"/>
                          <a:sym typeface="Times New Roman" charset="0"/>
                        </a:rPr>
                        <a:t>Joep van Leersum</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5D5D5"/>
                    </a:solidFill>
                  </a:tcPr>
                </a:tc>
                <a:extLst>
                  <a:ext uri="{0D108BD9-81ED-4DB2-BD59-A6C34878D82A}">
                    <a16:rowId xmlns:a16="http://schemas.microsoft.com/office/drawing/2014/main" val="392271705"/>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Opportunity Owner</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Thomas Due</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5D5D5"/>
                    </a:solidFill>
                  </a:tcPr>
                </a:tc>
                <a:extLst>
                  <a:ext uri="{0D108BD9-81ED-4DB2-BD59-A6C34878D82A}">
                    <a16:rowId xmlns:a16="http://schemas.microsoft.com/office/drawing/2014/main" val="4037451360"/>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E2E Sol Leader / CSE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41864"/>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Senior Solution Consultant</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Andra Hodorogea</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5D5D5"/>
                    </a:solidFill>
                  </a:tcPr>
                </a:tc>
                <a:extLst>
                  <a:ext uri="{0D108BD9-81ED-4DB2-BD59-A6C34878D82A}">
                    <a16:rowId xmlns:a16="http://schemas.microsoft.com/office/drawing/2014/main" val="2728605718"/>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Lead Solution Architect</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J</a:t>
                      </a:r>
                      <a:r>
                        <a:rPr kumimoji="0" lang="de-DE" altLang="en-US" sz="1100" b="0" i="0" u="none" strike="noStrike" cap="none" normalizeH="0" baseline="0" dirty="0" err="1">
                          <a:ln>
                            <a:noFill/>
                          </a:ln>
                          <a:solidFill>
                            <a:schemeClr val="tx1"/>
                          </a:solidFill>
                          <a:effectLst/>
                          <a:latin typeface="IBM Plex Sans" panose="020B0503050203000203" pitchFamily="34" charset="0"/>
                          <a:ea typeface="Times New Roman" charset="0"/>
                          <a:cs typeface="Times New Roman" charset="0"/>
                          <a:sym typeface="Times New Roman" charset="0"/>
                        </a:rPr>
                        <a:t>örg</a:t>
                      </a:r>
                      <a:r>
                        <a:rPr kumimoji="0" lang="de-DE"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Klose</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5D5D5"/>
                    </a:solidFill>
                  </a:tcPr>
                </a:tc>
                <a:extLst>
                  <a:ext uri="{0D108BD9-81ED-4DB2-BD59-A6C34878D82A}">
                    <a16:rowId xmlns:a16="http://schemas.microsoft.com/office/drawing/2014/main" val="1948264980"/>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Risk</a:t>
                      </a: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 Consultant</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Tim B Tyron</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932240"/>
                  </a:ext>
                </a:extLst>
              </a:tr>
              <a:tr h="0">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r>
                        <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TDA Reviewer</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rtl="0" eaLnBrk="1" fontAlgn="base" latinLnBrk="0" hangingPunct="1">
                        <a:lnSpc>
                          <a:spcPct val="100000"/>
                        </a:lnSpc>
                        <a:spcBef>
                          <a:spcPct val="50000"/>
                        </a:spcBef>
                        <a:spcAft>
                          <a:spcPct val="0"/>
                        </a:spcAft>
                        <a:buClr>
                          <a:schemeClr val="tx1"/>
                        </a:buClr>
                        <a:buSzTx/>
                        <a:buFont typeface="Wingdings" charset="2"/>
                        <a:buNone/>
                      </a:pPr>
                      <a:r>
                        <a:rPr kumimoji="0" lang="en-US" sz="1100" b="0" i="0" u="none" strike="noStrike" cap="none" normalizeH="0" baseline="0" dirty="0">
                          <a:ln>
                            <a:noFill/>
                          </a:ln>
                          <a:solidFill>
                            <a:schemeClr val="tx1"/>
                          </a:solidFill>
                          <a:effectLst/>
                          <a:latin typeface="IBM Plex Sans"/>
                          <a:ea typeface="+mn-ea"/>
                          <a:cs typeface="Times New Roman"/>
                        </a:rPr>
                        <a:t>Bert Peeters</a:t>
                      </a:r>
                      <a:r>
                        <a:rPr lang="en-US" sz="1100" b="0" i="0" u="none" strike="noStrike" cap="none" normalizeH="0" baseline="0" dirty="0">
                          <a:ln>
                            <a:noFill/>
                          </a:ln>
                          <a:solidFill>
                            <a:schemeClr val="tx1"/>
                          </a:solidFill>
                          <a:effectLst/>
                          <a:latin typeface="IBM Plex Sans"/>
                          <a:ea typeface="+mn-ea"/>
                          <a:cs typeface="Times New Roman"/>
                        </a:rPr>
                        <a:t> </a:t>
                      </a: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807229"/>
                  </a:ext>
                </a:extLst>
              </a:tr>
              <a:tr h="0">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ITR Reviewer</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a:lnSpc>
                          <a:spcPct val="100000"/>
                        </a:lnSpc>
                        <a:spcBef>
                          <a:spcPct val="50000"/>
                        </a:spcBef>
                        <a:spcAft>
                          <a:spcPct val="0"/>
                        </a:spcAft>
                        <a:buNone/>
                      </a:pPr>
                      <a:r>
                        <a:rPr lang="en-GB" sz="1100" b="0" i="0" u="none" strike="noStrike" kern="1200" cap="none" normalizeH="0" baseline="0" noProof="0" dirty="0">
                          <a:ln>
                            <a:noFill/>
                          </a:ln>
                          <a:solidFill>
                            <a:schemeClr val="bg1"/>
                          </a:solidFill>
                          <a:effectLst/>
                        </a:rPr>
                        <a:t>Darek </a:t>
                      </a:r>
                      <a:r>
                        <a:rPr lang="en-GB" sz="1100" b="0" i="0" u="none" strike="noStrike" kern="1200" cap="none" normalizeH="0" baseline="0" noProof="0" dirty="0" err="1">
                          <a:ln>
                            <a:noFill/>
                          </a:ln>
                          <a:solidFill>
                            <a:schemeClr val="bg1"/>
                          </a:solidFill>
                          <a:effectLst/>
                        </a:rPr>
                        <a:t>Miedzianogora</a:t>
                      </a:r>
                      <a:endParaRPr kumimoji="0" lang="en-US" dirty="0" err="1">
                        <a:solidFill>
                          <a:schemeClr val="bg1"/>
                        </a:solidFill>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5724325"/>
                  </a:ext>
                </a:extLst>
              </a:tr>
              <a:tr h="0">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Legal Counsel</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Alexey </a:t>
                      </a:r>
                      <a:r>
                        <a:rPr kumimoji="0" lang="en-GB" altLang="en-US" sz="1100" b="0" i="0" u="none" strike="noStrike" kern="1200" cap="none" normalizeH="0" baseline="0" dirty="0" err="1">
                          <a:ln>
                            <a:noFill/>
                          </a:ln>
                          <a:solidFill>
                            <a:schemeClr val="tx1"/>
                          </a:solidFill>
                          <a:effectLst/>
                          <a:latin typeface="IBM Plex Sans" panose="020B0503050203000203" pitchFamily="34" charset="0"/>
                          <a:ea typeface="Times New Roman" charset="0"/>
                          <a:cs typeface="Times New Roman" charset="0"/>
                          <a:sym typeface="Times New Roman" charset="0"/>
                        </a:rPr>
                        <a:t>Amvrosov</a:t>
                      </a:r>
                      <a:endParaRPr kumimoji="0" lang="en-GB" altLang="en-US" sz="11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2354687"/>
                  </a:ext>
                </a:extLst>
              </a:tr>
              <a:tr h="0">
                <a:tc gridSpan="2">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r>
                        <a:rPr lang="en-GB" altLang="en-US" sz="1100" b="1" dirty="0">
                          <a:solidFill>
                            <a:schemeClr val="bg2"/>
                          </a:solidFill>
                          <a:latin typeface="IBM Plex Sans" panose="020B0503050203000203" pitchFamily="34" charset="0"/>
                          <a:ea typeface="+mn-ea"/>
                          <a:cs typeface="+mn-cs"/>
                          <a:sym typeface="Times New Roman" charset="0"/>
                        </a:rPr>
                        <a:t>Key Delivery Leaders</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endParaRPr lang="en-GB" altLang="en-US" sz="1100" b="1" dirty="0">
                        <a:solidFill>
                          <a:schemeClr val="bg2"/>
                        </a:solidFill>
                        <a:latin typeface="IBM Plex Sans" panose="020B0503050203000203" pitchFamily="34" charset="0"/>
                        <a:ea typeface="+mn-ea"/>
                        <a:cs typeface="+mn-cs"/>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002909203"/>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Delivery Leader</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4657186"/>
                  </a:ext>
                </a:extLst>
              </a:tr>
              <a:tr h="0">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Quality Partner (if rqd)</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98229"/>
                  </a:ext>
                </a:extLst>
              </a:tr>
              <a:tr h="0">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Complex Program Mgr (if </a:t>
                      </a:r>
                      <a:r>
                        <a:rPr kumimoji="0" lang="en-GB" altLang="en-US" sz="1100" b="0" i="0" u="none" strike="noStrike" cap="none" normalizeH="0" baseline="0" dirty="0" err="1">
                          <a:ln>
                            <a:noFill/>
                          </a:ln>
                          <a:solidFill>
                            <a:schemeClr val="tx1"/>
                          </a:solidFill>
                          <a:effectLst/>
                          <a:latin typeface="IBM Plex Sans" panose="020B0503050203000203" pitchFamily="34" charset="77"/>
                          <a:ea typeface="Times New Roman" charset="0"/>
                          <a:cs typeface="Times New Roman" charset="0"/>
                          <a:sym typeface="Times New Roman" charset="0"/>
                        </a:rPr>
                        <a:t>rqd</a:t>
                      </a:r>
                      <a:r>
                        <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Thomas Due (in process)</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876514"/>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Lead Delivery Architect</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189979"/>
                  </a:ext>
                </a:extLst>
              </a:tr>
              <a:tr h="0">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IBM Consulting Solutioning Approver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John Delaney</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5D5D5"/>
                    </a:solidFill>
                  </a:tcPr>
                </a:tc>
                <a:extLst>
                  <a:ext uri="{0D108BD9-81ED-4DB2-BD59-A6C34878D82A}">
                    <a16:rowId xmlns:a16="http://schemas.microsoft.com/office/drawing/2014/main" val="2570453551"/>
                  </a:ext>
                </a:extLst>
              </a:tr>
              <a:tr h="0">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Service Line Approver (ICS Certifier)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1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Giorgio Danesi</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5D5D5"/>
                    </a:solidFill>
                  </a:tcPr>
                </a:tc>
                <a:extLst>
                  <a:ext uri="{0D108BD9-81ED-4DB2-BD59-A6C34878D82A}">
                    <a16:rowId xmlns:a16="http://schemas.microsoft.com/office/drawing/2014/main" val="2104142441"/>
                  </a:ext>
                </a:extLst>
              </a:tr>
            </a:tbl>
          </a:graphicData>
        </a:graphic>
      </p:graphicFrame>
      <p:sp>
        <p:nvSpPr>
          <p:cNvPr id="21" name="Holder 4">
            <a:extLst>
              <a:ext uri="{FF2B5EF4-FFF2-40B4-BE49-F238E27FC236}">
                <a16:creationId xmlns:a16="http://schemas.microsoft.com/office/drawing/2014/main" id="{52E8F644-9A16-400D-8972-90E57ECFFBCD}"/>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22" name="Holder 5">
            <a:extLst>
              <a:ext uri="{FF2B5EF4-FFF2-40B4-BE49-F238E27FC236}">
                <a16:creationId xmlns:a16="http://schemas.microsoft.com/office/drawing/2014/main" id="{6A236054-D695-4284-A608-181280D8437C}"/>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23" name="Table 22">
            <a:extLst>
              <a:ext uri="{FF2B5EF4-FFF2-40B4-BE49-F238E27FC236}">
                <a16:creationId xmlns:a16="http://schemas.microsoft.com/office/drawing/2014/main" id="{6BE197AB-81E7-4B2F-A1D2-7BCC21918137}"/>
              </a:ext>
            </a:extLst>
          </p:cNvPr>
          <p:cNvGraphicFramePr>
            <a:graphicFrameLocks noGrp="1"/>
          </p:cNvGraphicFramePr>
          <p:nvPr>
            <p:extLst>
              <p:ext uri="{D42A27DB-BD31-4B8C-83A1-F6EECF244321}">
                <p14:modId xmlns:p14="http://schemas.microsoft.com/office/powerpoint/2010/main" val="3648647352"/>
              </p:ext>
            </p:extLst>
          </p:nvPr>
        </p:nvGraphicFramePr>
        <p:xfrm>
          <a:off x="4781331" y="7073160"/>
          <a:ext cx="5617111" cy="675720"/>
        </p:xfrm>
        <a:graphic>
          <a:graphicData uri="http://schemas.openxmlformats.org/drawingml/2006/table">
            <a:tbl>
              <a:tblPr firstRow="1" bandRow="1"/>
              <a:tblGrid>
                <a:gridCol w="1226898">
                  <a:extLst>
                    <a:ext uri="{9D8B030D-6E8A-4147-A177-3AD203B41FA5}">
                      <a16:colId xmlns:a16="http://schemas.microsoft.com/office/drawing/2014/main" val="3405993600"/>
                    </a:ext>
                  </a:extLst>
                </a:gridCol>
                <a:gridCol w="4390213">
                  <a:extLst>
                    <a:ext uri="{9D8B030D-6E8A-4147-A177-3AD203B41FA5}">
                      <a16:colId xmlns:a16="http://schemas.microsoft.com/office/drawing/2014/main" val="262742581"/>
                    </a:ext>
                  </a:extLst>
                </a:gridCol>
              </a:tblGrid>
              <a:tr h="148925">
                <a:tc gridSpan="2">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latin typeface="IBM Plex Sans" panose="020B0503050203000203" pitchFamily="34" charset="0"/>
                          <a:ea typeface="+mn-ea"/>
                          <a:cs typeface="+mn-cs"/>
                        </a:rPr>
                        <a:t>Current State – If Incumbent</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endPar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85187337"/>
                  </a:ext>
                </a:extLst>
              </a:tr>
              <a:tr h="148925">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Program Name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NA</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03696966"/>
                  </a:ext>
                </a:extLst>
              </a:tr>
              <a:tr h="14892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Contract Number</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defRPr/>
                      </a:pPr>
                      <a:r>
                        <a:rPr kumimoji="0" lang="en-GB" altLang="en-US" sz="11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NA</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5341757"/>
                  </a:ext>
                </a:extLst>
              </a:tr>
            </a:tbl>
          </a:graphicData>
        </a:graphic>
      </p:graphicFrame>
      <p:sp>
        <p:nvSpPr>
          <p:cNvPr id="24" name="Rectangle 23">
            <a:extLst>
              <a:ext uri="{FF2B5EF4-FFF2-40B4-BE49-F238E27FC236}">
                <a16:creationId xmlns:a16="http://schemas.microsoft.com/office/drawing/2014/main" id="{74A99A09-7BB0-4F2F-8E95-C22FA026A89D}"/>
              </a:ext>
            </a:extLst>
          </p:cNvPr>
          <p:cNvSpPr/>
          <p:nvPr/>
        </p:nvSpPr>
        <p:spPr>
          <a:xfrm>
            <a:off x="11444647" y="7369826"/>
            <a:ext cx="287594" cy="27432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SG" sz="1000" dirty="0">
              <a:solidFill>
                <a:schemeClr val="tx1"/>
              </a:solidFill>
              <a:latin typeface="IBM Plex Sans" panose="020B050305020300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3406" y="369391"/>
            <a:ext cx="7415400" cy="384721"/>
          </a:xfrm>
          <a:prstGeom prst="rect">
            <a:avLst/>
          </a:prstGeom>
        </p:spPr>
        <p:txBody>
          <a:bodyPr vert="horz" wrap="square" lIns="0" tIns="15240" rIns="0" bIns="0" rtlCol="0">
            <a:spAutoFit/>
          </a:bodyPr>
          <a:lstStyle/>
          <a:p>
            <a:pPr marL="15239">
              <a:spcBef>
                <a:spcPts val="120"/>
              </a:spcBef>
            </a:pPr>
            <a:r>
              <a:rPr sz="2400" b="1" spc="-24" dirty="0">
                <a:solidFill>
                  <a:srgbClr val="061F80"/>
                </a:solidFill>
                <a:latin typeface="IBM Plex Sans"/>
                <a:cs typeface="IBM Plex Sans"/>
              </a:rPr>
              <a:t>Scope</a:t>
            </a:r>
            <a:r>
              <a:rPr lang="en-US" sz="2400" b="1" spc="-24" dirty="0">
                <a:solidFill>
                  <a:srgbClr val="061F80"/>
                </a:solidFill>
                <a:latin typeface="IBM Plex Sans"/>
                <a:cs typeface="IBM Plex Sans"/>
              </a:rPr>
              <a:t> Bounding</a:t>
            </a:r>
            <a:r>
              <a:rPr sz="2400" b="1" spc="-108" dirty="0">
                <a:solidFill>
                  <a:srgbClr val="061F80"/>
                </a:solidFill>
                <a:latin typeface="IBM Plex Sans"/>
                <a:cs typeface="IBM Plex Sans"/>
              </a:rPr>
              <a:t> </a:t>
            </a:r>
            <a:r>
              <a:rPr sz="2400" b="1" spc="-24" dirty="0">
                <a:solidFill>
                  <a:srgbClr val="061F80"/>
                </a:solidFill>
                <a:latin typeface="IBM Plex Sans"/>
                <a:cs typeface="IBM Plex Sans"/>
              </a:rPr>
              <a:t>Summary</a:t>
            </a:r>
            <a:r>
              <a:rPr lang="en-IN" sz="2400" b="1" spc="-24" dirty="0">
                <a:solidFill>
                  <a:srgbClr val="061F80"/>
                </a:solidFill>
                <a:latin typeface="IBM Plex Sans"/>
                <a:cs typeface="IBM Plex Sans"/>
              </a:rPr>
              <a:t> - Testing</a:t>
            </a:r>
            <a:endParaRPr sz="2400" dirty="0">
              <a:latin typeface="IBM Plex Sans"/>
              <a:cs typeface="IBM Plex Sans"/>
            </a:endParaRPr>
          </a:p>
        </p:txBody>
      </p:sp>
      <p:sp>
        <p:nvSpPr>
          <p:cNvPr id="8" name="object 8"/>
          <p:cNvSpPr txBox="1"/>
          <p:nvPr/>
        </p:nvSpPr>
        <p:spPr>
          <a:xfrm>
            <a:off x="12453950" y="132403"/>
            <a:ext cx="362712" cy="236988"/>
          </a:xfrm>
          <a:prstGeom prst="rect">
            <a:avLst/>
          </a:prstGeom>
        </p:spPr>
        <p:txBody>
          <a:bodyPr vert="horz" wrap="square" lIns="0" tIns="15240" rIns="0" bIns="0" rtlCol="0">
            <a:spAutoFit/>
          </a:bodyPr>
          <a:lstStyle/>
          <a:p>
            <a:pPr>
              <a:spcBef>
                <a:spcPts val="120"/>
              </a:spcBef>
            </a:pPr>
            <a:r>
              <a:rPr sz="1440" dirty="0">
                <a:solidFill>
                  <a:srgbClr val="FFFFFF"/>
                </a:solidFill>
                <a:latin typeface="IBM Plex Sans"/>
                <a:cs typeface="IBM Plex Sans"/>
              </a:rPr>
              <a:t>HCT</a:t>
            </a:r>
            <a:endParaRPr sz="1440" dirty="0">
              <a:latin typeface="IBM Plex Sans"/>
              <a:cs typeface="IBM Plex Sans"/>
            </a:endParaRPr>
          </a:p>
        </p:txBody>
      </p:sp>
      <p:sp>
        <p:nvSpPr>
          <p:cNvPr id="13" name="object 13"/>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dirty="0">
              <a:latin typeface="IBM Plex Sans" panose="020B0503050203000203" pitchFamily="34" charset="0"/>
            </a:endParaRPr>
          </a:p>
        </p:txBody>
      </p:sp>
      <p:sp>
        <p:nvSpPr>
          <p:cNvPr id="17" name="Holder 4">
            <a:extLst>
              <a:ext uri="{FF2B5EF4-FFF2-40B4-BE49-F238E27FC236}">
                <a16:creationId xmlns:a16="http://schemas.microsoft.com/office/drawing/2014/main" id="{23A0C163-929C-8442-99A7-DC1A1E94360A}"/>
              </a:ext>
            </a:extLst>
          </p:cNvPr>
          <p:cNvSpPr>
            <a:spLocks noGrp="1"/>
          </p:cNvSpPr>
          <p:nvPr>
            <p:ph type="ftr" sz="quarter" idx="5"/>
          </p:nvPr>
        </p:nvSpPr>
        <p:spPr>
          <a:xfrm>
            <a:off x="7343915" y="9418290"/>
            <a:ext cx="2871216" cy="177293"/>
          </a:xfrm>
          <a:prstGeom prst="rect">
            <a:avLst/>
          </a:prstGeom>
        </p:spPr>
        <p:txBody>
          <a:bodyPr wrap="square" lIns="0" tIns="0" rIns="0" bIns="0">
            <a:spAutoFit/>
          </a:bodyPr>
          <a:lstStyle>
            <a:defPPr>
              <a:defRPr lang="en-US"/>
            </a:defPPr>
            <a:lvl1pPr marL="0" algn="l" defTabSz="1316736" rtl="0" eaLnBrk="1" latinLnBrk="0" hangingPunct="1">
              <a:defRPr sz="1152" b="0" i="0" kern="1200">
                <a:solidFill>
                  <a:schemeClr val="tx1"/>
                </a:solidFill>
                <a:latin typeface="IBM Plex Sans"/>
                <a:ea typeface="+mn-ea"/>
                <a:cs typeface="IBM Plex Sans"/>
              </a:defRPr>
            </a:lvl1pPr>
            <a:lvl2pPr marL="658368" algn="l" defTabSz="1316736" rtl="0" eaLnBrk="1" latinLnBrk="0" hangingPunct="1">
              <a:defRPr sz="2592" kern="1200">
                <a:solidFill>
                  <a:schemeClr val="tx1"/>
                </a:solidFill>
                <a:latin typeface="+mn-lt"/>
                <a:ea typeface="+mn-ea"/>
                <a:cs typeface="+mn-cs"/>
              </a:defRPr>
            </a:lvl2pPr>
            <a:lvl3pPr marL="1316736" algn="l" defTabSz="1316736" rtl="0" eaLnBrk="1" latinLnBrk="0" hangingPunct="1">
              <a:defRPr sz="2592" kern="1200">
                <a:solidFill>
                  <a:schemeClr val="tx1"/>
                </a:solidFill>
                <a:latin typeface="+mn-lt"/>
                <a:ea typeface="+mn-ea"/>
                <a:cs typeface="+mn-cs"/>
              </a:defRPr>
            </a:lvl3pPr>
            <a:lvl4pPr marL="1975104" algn="l" defTabSz="1316736" rtl="0" eaLnBrk="1" latinLnBrk="0" hangingPunct="1">
              <a:defRPr sz="2592" kern="1200">
                <a:solidFill>
                  <a:schemeClr val="tx1"/>
                </a:solidFill>
                <a:latin typeface="+mn-lt"/>
                <a:ea typeface="+mn-ea"/>
                <a:cs typeface="+mn-cs"/>
              </a:defRPr>
            </a:lvl4pPr>
            <a:lvl5pPr marL="2633472" algn="l" defTabSz="1316736" rtl="0" eaLnBrk="1" latinLnBrk="0" hangingPunct="1">
              <a:defRPr sz="2592" kern="1200">
                <a:solidFill>
                  <a:schemeClr val="tx1"/>
                </a:solidFill>
                <a:latin typeface="+mn-lt"/>
                <a:ea typeface="+mn-ea"/>
                <a:cs typeface="+mn-cs"/>
              </a:defRPr>
            </a:lvl5pPr>
            <a:lvl6pPr marL="3291840" algn="l" defTabSz="1316736" rtl="0" eaLnBrk="1" latinLnBrk="0" hangingPunct="1">
              <a:defRPr sz="2592" kern="1200">
                <a:solidFill>
                  <a:schemeClr val="tx1"/>
                </a:solidFill>
                <a:latin typeface="+mn-lt"/>
                <a:ea typeface="+mn-ea"/>
                <a:cs typeface="+mn-cs"/>
              </a:defRPr>
            </a:lvl6pPr>
            <a:lvl7pPr marL="3950208" algn="l" defTabSz="1316736" rtl="0" eaLnBrk="1" latinLnBrk="0" hangingPunct="1">
              <a:defRPr sz="2592" kern="1200">
                <a:solidFill>
                  <a:schemeClr val="tx1"/>
                </a:solidFill>
                <a:latin typeface="+mn-lt"/>
                <a:ea typeface="+mn-ea"/>
                <a:cs typeface="+mn-cs"/>
              </a:defRPr>
            </a:lvl7pPr>
            <a:lvl8pPr marL="4608576" algn="l" defTabSz="1316736" rtl="0" eaLnBrk="1" latinLnBrk="0" hangingPunct="1">
              <a:defRPr sz="2592" kern="1200">
                <a:solidFill>
                  <a:schemeClr val="tx1"/>
                </a:solidFill>
                <a:latin typeface="+mn-lt"/>
                <a:ea typeface="+mn-ea"/>
                <a:cs typeface="+mn-cs"/>
              </a:defRPr>
            </a:lvl8pPr>
            <a:lvl9pPr marL="5266944" algn="l" defTabSz="1316736" rtl="0" eaLnBrk="1" latinLnBrk="0" hangingPunct="1">
              <a:defRPr sz="2592" kern="1200">
                <a:solidFill>
                  <a:schemeClr val="tx1"/>
                </a:solidFill>
                <a:latin typeface="+mn-lt"/>
                <a:ea typeface="+mn-ea"/>
                <a:cs typeface="+mn-cs"/>
              </a:defRPr>
            </a:lvl9pPr>
          </a:lstStyle>
          <a:p>
            <a:pPr marL="15239">
              <a:spcBef>
                <a:spcPts val="144"/>
              </a:spcBef>
            </a:pPr>
            <a:r>
              <a:rPr lang="en-US"/>
              <a:t>© 2021 IBM Corporation | IBM Confidential</a:t>
            </a:r>
            <a:endParaRPr lang="en-GB" spc="-6" dirty="0"/>
          </a:p>
        </p:txBody>
      </p:sp>
      <p:sp>
        <p:nvSpPr>
          <p:cNvPr id="18" name="Holder 5">
            <a:extLst>
              <a:ext uri="{FF2B5EF4-FFF2-40B4-BE49-F238E27FC236}">
                <a16:creationId xmlns:a16="http://schemas.microsoft.com/office/drawing/2014/main" id="{7733EF7A-6456-3345-914A-6718455CFF34}"/>
              </a:ext>
            </a:extLst>
          </p:cNvPr>
          <p:cNvSpPr>
            <a:spLocks noGrp="1"/>
          </p:cNvSpPr>
          <p:nvPr>
            <p:ph type="dt" sz="half" idx="6"/>
          </p:nvPr>
        </p:nvSpPr>
        <p:spPr>
          <a:xfrm>
            <a:off x="1057379" y="9418290"/>
            <a:ext cx="2562149" cy="177293"/>
          </a:xfrm>
          <a:prstGeom prst="rect">
            <a:avLst/>
          </a:prstGeom>
        </p:spPr>
        <p:txBody>
          <a:bodyPr wrap="square" lIns="0" tIns="0" rIns="0" bIns="0">
            <a:spAutoFit/>
          </a:bodyPr>
          <a:lstStyle>
            <a:defPPr>
              <a:defRPr lang="en-US"/>
            </a:defPPr>
            <a:lvl1pPr marL="0" algn="l" defTabSz="1316736" rtl="0" eaLnBrk="1" latinLnBrk="0" hangingPunct="1">
              <a:defRPr sz="1152" b="0" i="0" kern="1200">
                <a:solidFill>
                  <a:schemeClr val="tx1"/>
                </a:solidFill>
                <a:latin typeface="IBM Plex Sans"/>
                <a:ea typeface="+mn-ea"/>
                <a:cs typeface="IBM Plex Sans"/>
              </a:defRPr>
            </a:lvl1pPr>
            <a:lvl2pPr marL="658368" algn="l" defTabSz="1316736" rtl="0" eaLnBrk="1" latinLnBrk="0" hangingPunct="1">
              <a:defRPr sz="2592" kern="1200">
                <a:solidFill>
                  <a:schemeClr val="tx1"/>
                </a:solidFill>
                <a:latin typeface="+mn-lt"/>
                <a:ea typeface="+mn-ea"/>
                <a:cs typeface="+mn-cs"/>
              </a:defRPr>
            </a:lvl2pPr>
            <a:lvl3pPr marL="1316736" algn="l" defTabSz="1316736" rtl="0" eaLnBrk="1" latinLnBrk="0" hangingPunct="1">
              <a:defRPr sz="2592" kern="1200">
                <a:solidFill>
                  <a:schemeClr val="tx1"/>
                </a:solidFill>
                <a:latin typeface="+mn-lt"/>
                <a:ea typeface="+mn-ea"/>
                <a:cs typeface="+mn-cs"/>
              </a:defRPr>
            </a:lvl3pPr>
            <a:lvl4pPr marL="1975104" algn="l" defTabSz="1316736" rtl="0" eaLnBrk="1" latinLnBrk="0" hangingPunct="1">
              <a:defRPr sz="2592" kern="1200">
                <a:solidFill>
                  <a:schemeClr val="tx1"/>
                </a:solidFill>
                <a:latin typeface="+mn-lt"/>
                <a:ea typeface="+mn-ea"/>
                <a:cs typeface="+mn-cs"/>
              </a:defRPr>
            </a:lvl4pPr>
            <a:lvl5pPr marL="2633472" algn="l" defTabSz="1316736" rtl="0" eaLnBrk="1" latinLnBrk="0" hangingPunct="1">
              <a:defRPr sz="2592" kern="1200">
                <a:solidFill>
                  <a:schemeClr val="tx1"/>
                </a:solidFill>
                <a:latin typeface="+mn-lt"/>
                <a:ea typeface="+mn-ea"/>
                <a:cs typeface="+mn-cs"/>
              </a:defRPr>
            </a:lvl5pPr>
            <a:lvl6pPr marL="3291840" algn="l" defTabSz="1316736" rtl="0" eaLnBrk="1" latinLnBrk="0" hangingPunct="1">
              <a:defRPr sz="2592" kern="1200">
                <a:solidFill>
                  <a:schemeClr val="tx1"/>
                </a:solidFill>
                <a:latin typeface="+mn-lt"/>
                <a:ea typeface="+mn-ea"/>
                <a:cs typeface="+mn-cs"/>
              </a:defRPr>
            </a:lvl6pPr>
            <a:lvl7pPr marL="3950208" algn="l" defTabSz="1316736" rtl="0" eaLnBrk="1" latinLnBrk="0" hangingPunct="1">
              <a:defRPr sz="2592" kern="1200">
                <a:solidFill>
                  <a:schemeClr val="tx1"/>
                </a:solidFill>
                <a:latin typeface="+mn-lt"/>
                <a:ea typeface="+mn-ea"/>
                <a:cs typeface="+mn-cs"/>
              </a:defRPr>
            </a:lvl7pPr>
            <a:lvl8pPr marL="4608576" algn="l" defTabSz="1316736" rtl="0" eaLnBrk="1" latinLnBrk="0" hangingPunct="1">
              <a:defRPr sz="2592" kern="1200">
                <a:solidFill>
                  <a:schemeClr val="tx1"/>
                </a:solidFill>
                <a:latin typeface="+mn-lt"/>
                <a:ea typeface="+mn-ea"/>
                <a:cs typeface="+mn-cs"/>
              </a:defRPr>
            </a:lvl8pPr>
            <a:lvl9pPr marL="5266944" algn="l" defTabSz="1316736" rtl="0" eaLnBrk="1" latinLnBrk="0" hangingPunct="1">
              <a:defRPr sz="2592" kern="1200">
                <a:solidFill>
                  <a:schemeClr val="tx1"/>
                </a:solidFill>
                <a:latin typeface="+mn-lt"/>
                <a:ea typeface="+mn-ea"/>
                <a:cs typeface="+mn-cs"/>
              </a:defRPr>
            </a:lvl9pPr>
          </a:lstStyle>
          <a:p>
            <a:pPr marL="15239">
              <a:spcBef>
                <a:spcPts val="144"/>
              </a:spcBef>
            </a:pPr>
            <a:r>
              <a:rPr lang="en-US" spc="-14"/>
              <a:t>Template - 2022 Edition, Version 3.2</a:t>
            </a:r>
            <a:endParaRPr lang="en-GB" dirty="0"/>
          </a:p>
        </p:txBody>
      </p:sp>
      <p:sp>
        <p:nvSpPr>
          <p:cNvPr id="9" name="Rectangle 8">
            <a:extLst>
              <a:ext uri="{FF2B5EF4-FFF2-40B4-BE49-F238E27FC236}">
                <a16:creationId xmlns:a16="http://schemas.microsoft.com/office/drawing/2014/main" id="{D6053CDD-A1D0-47D0-8C4E-E8499737D2D6}"/>
              </a:ext>
            </a:extLst>
          </p:cNvPr>
          <p:cNvSpPr/>
          <p:nvPr/>
        </p:nvSpPr>
        <p:spPr>
          <a:xfrm>
            <a:off x="403406" y="1274169"/>
            <a:ext cx="7887154" cy="4054443"/>
          </a:xfrm>
          <a:prstGeom prst="rect">
            <a:avLst/>
          </a:prstGeom>
          <a:ln>
            <a:noFill/>
          </a:ln>
        </p:spPr>
        <p:txBody>
          <a:bodyPr wrap="square">
            <a:spAutoFit/>
          </a:bodyPr>
          <a:lstStyle/>
          <a:p>
            <a:pPr marL="258355" lvl="2" indent="-128581" defTabSz="685772" eaLnBrk="0" fontAlgn="base" hangingPunct="0">
              <a:spcBef>
                <a:spcPct val="0"/>
              </a:spcBef>
              <a:spcAft>
                <a:spcPct val="0"/>
              </a:spcAft>
              <a:buClr>
                <a:srgbClr val="000000"/>
              </a:buClr>
              <a:buFont typeface="Courier New" panose="02070309020205020404" pitchFamily="49" charset="0"/>
              <a:buChar char="o"/>
              <a:defRPr/>
            </a:pPr>
            <a:r>
              <a:rPr lang="en-US" altLang="en-US" sz="1680" b="1" dirty="0">
                <a:solidFill>
                  <a:srgbClr val="002060"/>
                </a:solidFill>
                <a:latin typeface="IBM Plex Sans" panose="020B0503050203000203" pitchFamily="34" charset="0"/>
                <a:ea typeface="MS PGothic" pitchFamily="34" charset="-128"/>
                <a:cs typeface="Times New Roman" charset="0"/>
                <a:sym typeface="Times New Roman" charset="0"/>
              </a:rPr>
              <a:t>In Scope</a:t>
            </a:r>
          </a:p>
          <a:p>
            <a:pPr marL="514330" lvl="2" indent="-171443" defTabSz="685772">
              <a:lnSpc>
                <a:spcPct val="80000"/>
              </a:lnSpc>
              <a:spcBef>
                <a:spcPts val="374"/>
              </a:spcBef>
              <a:buFont typeface="Arial" panose="020B0604020202020204" pitchFamily="34" charset="0"/>
              <a:buChar char="•"/>
              <a:defRPr/>
            </a:pPr>
            <a:r>
              <a:rPr lang="en-US" sz="1200" dirty="0">
                <a:solidFill>
                  <a:srgbClr val="000000"/>
                </a:solidFill>
                <a:latin typeface="IBM Plex Sans" panose="020B0503050203000203" pitchFamily="34" charset="0"/>
                <a:cs typeface="Arial" panose="020B0604020202020204" pitchFamily="34" charset="0"/>
                <a:sym typeface="Times New Roman" charset="0"/>
              </a:rPr>
              <a:t>Data migration testing</a:t>
            </a:r>
          </a:p>
          <a:p>
            <a:pPr marL="514330" lvl="2" indent="-171443" defTabSz="685772">
              <a:lnSpc>
                <a:spcPct val="80000"/>
              </a:lnSpc>
              <a:spcBef>
                <a:spcPts val="374"/>
              </a:spcBef>
              <a:buFont typeface="Arial" panose="020B0604020202020204" pitchFamily="34" charset="0"/>
              <a:buChar char="•"/>
              <a:defRPr/>
            </a:pPr>
            <a:r>
              <a:rPr lang="en-US" sz="1200" dirty="0">
                <a:solidFill>
                  <a:srgbClr val="000000"/>
                </a:solidFill>
                <a:latin typeface="IBM Plex Sans" panose="020B0503050203000203" pitchFamily="34" charset="0"/>
                <a:cs typeface="Arial" panose="020B0604020202020204" pitchFamily="34" charset="0"/>
                <a:sym typeface="Times New Roman" charset="0"/>
              </a:rPr>
              <a:t>API testing</a:t>
            </a:r>
          </a:p>
          <a:p>
            <a:pPr marL="514330" lvl="2" indent="-171443" defTabSz="685772">
              <a:lnSpc>
                <a:spcPct val="80000"/>
              </a:lnSpc>
              <a:spcBef>
                <a:spcPts val="374"/>
              </a:spcBef>
              <a:buFont typeface="Arial" panose="020B0604020202020204" pitchFamily="34" charset="0"/>
              <a:buChar char="•"/>
              <a:defRPr/>
            </a:pPr>
            <a:r>
              <a:rPr lang="en-US" sz="1200" dirty="0">
                <a:solidFill>
                  <a:srgbClr val="000000"/>
                </a:solidFill>
                <a:latin typeface="IBM Plex Sans" panose="020B0503050203000203" pitchFamily="34" charset="0"/>
                <a:cs typeface="Arial" panose="020B0604020202020204" pitchFamily="34" charset="0"/>
                <a:sym typeface="Times New Roman" charset="0"/>
              </a:rPr>
              <a:t>Web Application Testing</a:t>
            </a:r>
          </a:p>
          <a:p>
            <a:pPr marL="514330" lvl="2" indent="-171443" defTabSz="685772">
              <a:lnSpc>
                <a:spcPct val="80000"/>
              </a:lnSpc>
              <a:spcBef>
                <a:spcPts val="374"/>
              </a:spcBef>
              <a:buFont typeface="Arial" panose="020B0604020202020204" pitchFamily="34" charset="0"/>
              <a:buChar char="•"/>
              <a:defRPr/>
            </a:pPr>
            <a:r>
              <a:rPr lang="en-US" sz="1200" dirty="0">
                <a:solidFill>
                  <a:srgbClr val="000000"/>
                </a:solidFill>
                <a:latin typeface="IBM Plex Sans" panose="020B0503050203000203" pitchFamily="34" charset="0"/>
                <a:cs typeface="Arial" panose="020B0604020202020204" pitchFamily="34" charset="0"/>
                <a:sym typeface="Times New Roman" charset="0"/>
              </a:rPr>
              <a:t>System Testing  (Limited Scope)</a:t>
            </a:r>
          </a:p>
          <a:p>
            <a:pPr marL="514330" lvl="2" indent="-171443" defTabSz="685772">
              <a:lnSpc>
                <a:spcPct val="80000"/>
              </a:lnSpc>
              <a:spcBef>
                <a:spcPts val="374"/>
              </a:spcBef>
              <a:buFont typeface="Arial" panose="020B0604020202020204" pitchFamily="34" charset="0"/>
              <a:buChar char="•"/>
              <a:defRPr/>
            </a:pPr>
            <a:r>
              <a:rPr lang="en-US" sz="1200" dirty="0">
                <a:solidFill>
                  <a:srgbClr val="000000"/>
                </a:solidFill>
                <a:latin typeface="IBM Plex Sans" panose="020B0503050203000203" pitchFamily="34" charset="0"/>
                <a:cs typeface="Arial" panose="020B0604020202020204" pitchFamily="34" charset="0"/>
                <a:sym typeface="Times New Roman" charset="0"/>
              </a:rPr>
              <a:t>System Integration Testing </a:t>
            </a:r>
          </a:p>
          <a:p>
            <a:pPr marL="514330" lvl="2" indent="-171443" defTabSz="685772">
              <a:lnSpc>
                <a:spcPct val="80000"/>
              </a:lnSpc>
              <a:spcBef>
                <a:spcPts val="374"/>
              </a:spcBef>
              <a:buFont typeface="Arial" panose="020B0604020202020204" pitchFamily="34" charset="0"/>
              <a:buChar char="•"/>
              <a:defRPr/>
            </a:pPr>
            <a:r>
              <a:rPr lang="en-US" sz="1200" dirty="0">
                <a:solidFill>
                  <a:srgbClr val="000000"/>
                </a:solidFill>
                <a:latin typeface="IBM Plex Sans" panose="020B0503050203000203" pitchFamily="34" charset="0"/>
                <a:cs typeface="Arial" panose="020B0604020202020204" pitchFamily="34" charset="0"/>
                <a:sym typeface="Times New Roman" charset="0"/>
              </a:rPr>
              <a:t>Regression Testing </a:t>
            </a:r>
          </a:p>
          <a:p>
            <a:pPr marL="514330" lvl="2" indent="-171443" defTabSz="685772">
              <a:lnSpc>
                <a:spcPct val="80000"/>
              </a:lnSpc>
              <a:spcBef>
                <a:spcPts val="374"/>
              </a:spcBef>
              <a:buFont typeface="Arial" panose="020B0604020202020204" pitchFamily="34" charset="0"/>
              <a:buChar char="•"/>
              <a:defRPr/>
            </a:pPr>
            <a:r>
              <a:rPr lang="en-US" sz="1200" dirty="0">
                <a:solidFill>
                  <a:srgbClr val="000000"/>
                </a:solidFill>
                <a:latin typeface="IBM Plex Sans" panose="020B0503050203000203" pitchFamily="34" charset="0"/>
                <a:cs typeface="Arial" panose="020B0604020202020204" pitchFamily="34" charset="0"/>
                <a:sym typeface="Times New Roman" charset="0"/>
              </a:rPr>
              <a:t>Performance Testing</a:t>
            </a:r>
          </a:p>
          <a:p>
            <a:pPr marL="514330" lvl="2" indent="-171443" defTabSz="685772">
              <a:lnSpc>
                <a:spcPct val="80000"/>
              </a:lnSpc>
              <a:spcBef>
                <a:spcPts val="374"/>
              </a:spcBef>
              <a:buFont typeface="Arial" panose="020B0604020202020204" pitchFamily="34" charset="0"/>
              <a:buChar char="•"/>
              <a:defRPr/>
            </a:pPr>
            <a:r>
              <a:rPr lang="en-US" sz="1200" dirty="0">
                <a:solidFill>
                  <a:srgbClr val="000000"/>
                </a:solidFill>
                <a:latin typeface="IBM Plex Sans" panose="020B0503050203000203" pitchFamily="34" charset="0"/>
                <a:cs typeface="Arial" panose="020B0604020202020204" pitchFamily="34" charset="0"/>
                <a:sym typeface="Times New Roman" charset="0"/>
              </a:rPr>
              <a:t>Test Management (All in-scope Test Phases) </a:t>
            </a:r>
          </a:p>
          <a:p>
            <a:pPr marL="514330" lvl="2" indent="-171443" defTabSz="685772">
              <a:lnSpc>
                <a:spcPct val="80000"/>
              </a:lnSpc>
              <a:spcBef>
                <a:spcPts val="374"/>
              </a:spcBef>
              <a:buFont typeface="Arial" panose="020B0604020202020204" pitchFamily="34" charset="0"/>
              <a:buChar char="•"/>
              <a:defRPr/>
            </a:pPr>
            <a:r>
              <a:rPr lang="en-US" sz="1200" dirty="0">
                <a:solidFill>
                  <a:srgbClr val="000000"/>
                </a:solidFill>
                <a:latin typeface="IBM Plex Sans" panose="020B0503050203000203" pitchFamily="34" charset="0"/>
                <a:cs typeface="Arial" panose="020B0604020202020204" pitchFamily="34" charset="0"/>
                <a:sym typeface="Times New Roman" charset="0"/>
              </a:rPr>
              <a:t>Defect Management</a:t>
            </a:r>
          </a:p>
          <a:p>
            <a:pPr marL="514330" lvl="2" indent="-171443" defTabSz="685772">
              <a:lnSpc>
                <a:spcPct val="80000"/>
              </a:lnSpc>
              <a:spcBef>
                <a:spcPts val="374"/>
              </a:spcBef>
              <a:buFont typeface="Arial" panose="020B0604020202020204" pitchFamily="34" charset="0"/>
              <a:buChar char="•"/>
              <a:defRPr/>
            </a:pPr>
            <a:r>
              <a:rPr lang="en-US" sz="1200" dirty="0">
                <a:solidFill>
                  <a:srgbClr val="000000"/>
                </a:solidFill>
                <a:latin typeface="IBM Plex Sans" panose="020B0503050203000203" pitchFamily="34" charset="0"/>
                <a:cs typeface="Arial" panose="020B0604020202020204" pitchFamily="34" charset="0"/>
                <a:sym typeface="Times New Roman" charset="0"/>
              </a:rPr>
              <a:t>UAT Support (IBM Test Team) </a:t>
            </a:r>
          </a:p>
          <a:p>
            <a:pPr marL="514330" lvl="2" indent="-171443" defTabSz="685772">
              <a:lnSpc>
                <a:spcPct val="80000"/>
              </a:lnSpc>
              <a:spcBef>
                <a:spcPts val="374"/>
              </a:spcBef>
              <a:buFont typeface="Arial" panose="020B0604020202020204" pitchFamily="34" charset="0"/>
              <a:buChar char="•"/>
              <a:defRPr/>
            </a:pPr>
            <a:endParaRPr lang="en-US" sz="1200" dirty="0">
              <a:solidFill>
                <a:srgbClr val="000000"/>
              </a:solidFill>
              <a:latin typeface="IBM Plex Sans" panose="020B0503050203000203" pitchFamily="34" charset="0"/>
              <a:cs typeface="Arial" panose="020B0604020202020204" pitchFamily="34" charset="0"/>
              <a:sym typeface="Times New Roman" charset="0"/>
            </a:endParaRPr>
          </a:p>
          <a:p>
            <a:pPr marL="258355" lvl="2" indent="-128581" defTabSz="914364" eaLnBrk="0" fontAlgn="base" hangingPunct="0">
              <a:spcBef>
                <a:spcPct val="0"/>
              </a:spcBef>
              <a:spcAft>
                <a:spcPct val="0"/>
              </a:spcAft>
              <a:buClr>
                <a:srgbClr val="000000"/>
              </a:buClr>
              <a:buFont typeface="Courier New" panose="02070309020205020404" pitchFamily="49" charset="0"/>
              <a:buChar char="o"/>
              <a:defRPr/>
            </a:pPr>
            <a:r>
              <a:rPr lang="en-US" altLang="en-US" sz="1680" b="1" dirty="0">
                <a:solidFill>
                  <a:srgbClr val="002060"/>
                </a:solidFill>
                <a:latin typeface="IBM Plex Sans" panose="020B0503050203000203" pitchFamily="34" charset="0"/>
                <a:ea typeface="MS PGothic" pitchFamily="34" charset="-128"/>
                <a:cs typeface="Times New Roman" charset="0"/>
                <a:sym typeface="Times New Roman" charset="0"/>
              </a:rPr>
              <a:t>Technology</a:t>
            </a:r>
          </a:p>
          <a:p>
            <a:r>
              <a:rPr lang="en-US" sz="1200" dirty="0">
                <a:solidFill>
                  <a:srgbClr val="000000"/>
                </a:solidFill>
                <a:latin typeface="IBM Plex Sans" panose="020B0503050203000203" pitchFamily="34" charset="0"/>
                <a:cs typeface="Arial" panose="020B0604020202020204" pitchFamily="34" charset="0"/>
              </a:rPr>
              <a:t>         Meter Data Management/MDM System (Siemens </a:t>
            </a:r>
            <a:r>
              <a:rPr lang="en-US" sz="1200" dirty="0" err="1">
                <a:solidFill>
                  <a:srgbClr val="000000"/>
                </a:solidFill>
                <a:latin typeface="IBM Plex Sans" panose="020B0503050203000203" pitchFamily="34" charset="0"/>
                <a:cs typeface="Arial" panose="020B0604020202020204" pitchFamily="34" charset="0"/>
              </a:rPr>
              <a:t>EnergyIP</a:t>
            </a:r>
            <a:r>
              <a:rPr lang="en-US" sz="1200" dirty="0">
                <a:solidFill>
                  <a:srgbClr val="000000"/>
                </a:solidFill>
                <a:latin typeface="IBM Plex Sans" panose="020B0503050203000203" pitchFamily="34" charset="0"/>
                <a:cs typeface="Arial" panose="020B0604020202020204" pitchFamily="34" charset="0"/>
              </a:rPr>
              <a:t> MDMS and Kalk.io Head End):   Web applications</a:t>
            </a:r>
          </a:p>
          <a:p>
            <a:pPr marL="258355" lvl="2" indent="-128581" defTabSz="914364" eaLnBrk="0" fontAlgn="base" hangingPunct="0">
              <a:spcBef>
                <a:spcPct val="0"/>
              </a:spcBef>
              <a:spcAft>
                <a:spcPct val="0"/>
              </a:spcAft>
              <a:buClr>
                <a:srgbClr val="000000"/>
              </a:buClr>
              <a:buFont typeface="Courier New" panose="02070309020205020404" pitchFamily="49" charset="0"/>
              <a:buChar char="o"/>
              <a:defRPr/>
            </a:pPr>
            <a:endParaRPr lang="en-US" altLang="en-US" sz="1680" b="1" dirty="0">
              <a:solidFill>
                <a:srgbClr val="002060"/>
              </a:solidFill>
              <a:latin typeface="IBM Plex Sans" panose="020B0503050203000203" pitchFamily="34" charset="0"/>
              <a:ea typeface="MS PGothic" pitchFamily="34" charset="-128"/>
              <a:cs typeface="Times New Roman" charset="0"/>
              <a:sym typeface="Times New Roman" charset="0"/>
            </a:endParaRPr>
          </a:p>
          <a:p>
            <a:pPr marL="258355" lvl="2" indent="-128581" defTabSz="914364" eaLnBrk="0" fontAlgn="base" hangingPunct="0">
              <a:spcBef>
                <a:spcPct val="0"/>
              </a:spcBef>
              <a:spcAft>
                <a:spcPct val="0"/>
              </a:spcAft>
              <a:buClr>
                <a:srgbClr val="000000"/>
              </a:buClr>
              <a:buFont typeface="Courier New" panose="02070309020205020404" pitchFamily="49" charset="0"/>
              <a:buChar char="o"/>
              <a:defRPr/>
            </a:pPr>
            <a:r>
              <a:rPr lang="en-US" altLang="en-US" sz="1680" b="1" dirty="0">
                <a:solidFill>
                  <a:srgbClr val="002060"/>
                </a:solidFill>
                <a:latin typeface="IBM Plex Sans" panose="020B0503050203000203" pitchFamily="34" charset="0"/>
                <a:ea typeface="MS PGothic" pitchFamily="34" charset="-128"/>
                <a:cs typeface="Times New Roman" charset="0"/>
                <a:sym typeface="Times New Roman" charset="0"/>
              </a:rPr>
              <a:t>Test Deliverables</a:t>
            </a:r>
            <a:endParaRPr lang="en-US" altLang="en-US" sz="1200" b="1" dirty="0">
              <a:solidFill>
                <a:srgbClr val="002060"/>
              </a:solidFill>
              <a:latin typeface="IBM Plex Sans" panose="020B0503050203000203" pitchFamily="34" charset="0"/>
              <a:ea typeface="MS PGothic" pitchFamily="34" charset="-128"/>
              <a:cs typeface="Times New Roman" charset="0"/>
              <a:sym typeface="Times New Roman" charset="0"/>
            </a:endParaRPr>
          </a:p>
          <a:p>
            <a:pPr marL="720061" lvl="1" indent="-171443">
              <a:buFont typeface="Arial" panose="020B0604020202020204" pitchFamily="34" charset="0"/>
              <a:buChar char="•"/>
            </a:pPr>
            <a:r>
              <a:rPr lang="en-US" altLang="en-US" sz="1200" dirty="0">
                <a:solidFill>
                  <a:srgbClr val="000000"/>
                </a:solidFill>
                <a:latin typeface="IBM Plex Sans" panose="020B0503050203000203" pitchFamily="34" charset="0"/>
                <a:ea typeface="MS PGothic" pitchFamily="34" charset="-128"/>
                <a:cs typeface="Times New Roman" charset="0"/>
                <a:sym typeface="Times New Roman" charset="0"/>
              </a:rPr>
              <a:t>Test Deliverables are per agreed project plan, Test Strategy, </a:t>
            </a:r>
            <a:r>
              <a:rPr lang="en-US" sz="1200" dirty="0">
                <a:solidFill>
                  <a:srgbClr val="000000"/>
                </a:solidFill>
                <a:latin typeface="IBM Plex Sans" panose="020B0503050203000203" pitchFamily="34" charset="0"/>
                <a:ea typeface="MS PGothic" pitchFamily="34" charset="-128"/>
                <a:cs typeface="Times New Roman" charset="0"/>
              </a:rPr>
              <a:t>Test plans,  Test scenarios, Test Scripts, Test  Progress and Performance Report for all types of testing,  Test sign off and closure reports</a:t>
            </a:r>
            <a:endParaRPr lang="en-US" sz="1200" dirty="0">
              <a:solidFill>
                <a:srgbClr val="000000"/>
              </a:solidFill>
              <a:latin typeface="IBM Plex Sans" panose="020B0503050203000203" pitchFamily="34" charset="0"/>
              <a:cs typeface="Arial" panose="020B0604020202020204" pitchFamily="34" charset="0"/>
              <a:sym typeface="Times New Roman" charset="0"/>
            </a:endParaRPr>
          </a:p>
          <a:p>
            <a:pPr marL="328601" lvl="1" defTabSz="914364" eaLnBrk="0" fontAlgn="base" hangingPunct="0">
              <a:spcBef>
                <a:spcPct val="0"/>
              </a:spcBef>
              <a:spcAft>
                <a:spcPct val="0"/>
              </a:spcAft>
              <a:buClr>
                <a:srgbClr val="000000"/>
              </a:buClr>
              <a:defRPr/>
            </a:pPr>
            <a:endParaRPr lang="en-US" altLang="en-US" sz="1200" dirty="0">
              <a:solidFill>
                <a:srgbClr val="000000"/>
              </a:solidFill>
              <a:latin typeface="IBM Plex Sans" panose="020B0503050203000203" pitchFamily="34" charset="0"/>
              <a:ea typeface="MS PGothic" pitchFamily="34" charset="-128"/>
              <a:cs typeface="Times New Roman"/>
              <a:sym typeface="Times New Roman" charset="0"/>
            </a:endParaRPr>
          </a:p>
        </p:txBody>
      </p:sp>
      <p:sp>
        <p:nvSpPr>
          <p:cNvPr id="10" name="Rectangle 9">
            <a:extLst>
              <a:ext uri="{FF2B5EF4-FFF2-40B4-BE49-F238E27FC236}">
                <a16:creationId xmlns:a16="http://schemas.microsoft.com/office/drawing/2014/main" id="{B18062BF-980A-4900-A2FF-DEB399F65D7C}"/>
              </a:ext>
            </a:extLst>
          </p:cNvPr>
          <p:cNvSpPr/>
          <p:nvPr/>
        </p:nvSpPr>
        <p:spPr>
          <a:xfrm>
            <a:off x="8462179" y="1421097"/>
            <a:ext cx="5488794" cy="5324535"/>
          </a:xfrm>
          <a:prstGeom prst="rect">
            <a:avLst/>
          </a:prstGeom>
        </p:spPr>
        <p:txBody>
          <a:bodyPr wrap="square">
            <a:spAutoFit/>
          </a:bodyPr>
          <a:lstStyle/>
          <a:p>
            <a:pPr marL="258355" lvl="2" indent="-128581" defTabSz="685772" eaLnBrk="0" fontAlgn="base" hangingPunct="0">
              <a:spcBef>
                <a:spcPct val="0"/>
              </a:spcBef>
              <a:spcAft>
                <a:spcPct val="0"/>
              </a:spcAft>
              <a:buClr>
                <a:srgbClr val="000000"/>
              </a:buClr>
              <a:buFont typeface="Courier New" panose="02070309020205020404" pitchFamily="49" charset="0"/>
              <a:buChar char="o"/>
              <a:defRPr/>
            </a:pPr>
            <a:r>
              <a:rPr lang="en-US" altLang="en-US" sz="1680" b="1" dirty="0">
                <a:solidFill>
                  <a:srgbClr val="002060"/>
                </a:solidFill>
                <a:latin typeface="IBM Plex Sans" panose="020B0503050203000203" pitchFamily="34" charset="0"/>
                <a:ea typeface="MS PGothic" pitchFamily="34" charset="-128"/>
                <a:cs typeface="Times New Roman"/>
                <a:sym typeface="Times New Roman" charset="0"/>
              </a:rPr>
              <a:t> Not in Scope (For Test Team)</a:t>
            </a:r>
          </a:p>
          <a:p>
            <a:pPr marL="342887" lvl="1" indent="-128581" defTabSz="685772" eaLnBrk="0" fontAlgn="base" hangingPunct="0">
              <a:spcBef>
                <a:spcPct val="0"/>
              </a:spcBef>
              <a:spcAft>
                <a:spcPct val="0"/>
              </a:spcAft>
              <a:buClr>
                <a:srgbClr val="000000"/>
              </a:buClr>
              <a:buFont typeface="Wingdings" panose="05000000000000000000" pitchFamily="2" charset="2"/>
              <a:buChar char="§"/>
              <a:defRPr/>
            </a:pPr>
            <a:r>
              <a:rPr lang="en-US" altLang="en-US" sz="1200" dirty="0">
                <a:solidFill>
                  <a:srgbClr val="000000"/>
                </a:solidFill>
                <a:latin typeface="IBM Plex Sans" panose="020B0503050203000203" pitchFamily="34" charset="0"/>
                <a:ea typeface="MS PGothic" pitchFamily="34" charset="-128"/>
                <a:cs typeface="Times New Roman"/>
                <a:sym typeface="Times New Roman" charset="0"/>
              </a:rPr>
              <a:t>Unit Testing/application testing (By Development and application Team)</a:t>
            </a:r>
          </a:p>
          <a:p>
            <a:pPr marL="342887" lvl="1" indent="-128581" defTabSz="685772" eaLnBrk="0" fontAlgn="base" hangingPunct="0">
              <a:spcBef>
                <a:spcPct val="0"/>
              </a:spcBef>
              <a:spcAft>
                <a:spcPct val="0"/>
              </a:spcAft>
              <a:buClr>
                <a:srgbClr val="000000"/>
              </a:buClr>
              <a:buFont typeface="Wingdings" panose="05000000000000000000" pitchFamily="2" charset="2"/>
              <a:buChar char="§"/>
              <a:defRPr/>
            </a:pPr>
            <a:r>
              <a:rPr lang="en-US" sz="1200" dirty="0">
                <a:solidFill>
                  <a:srgbClr val="000000"/>
                </a:solidFill>
                <a:latin typeface="IBM Plex Sans" panose="020B0503050203000203" pitchFamily="34" charset="0"/>
                <a:ea typeface="MS PGothic" pitchFamily="34" charset="-128"/>
                <a:cs typeface="Times New Roman"/>
                <a:sym typeface="Times New Roman" charset="0"/>
              </a:rPr>
              <a:t>Reliability (Disaster Recovery Testing) </a:t>
            </a:r>
          </a:p>
          <a:p>
            <a:pPr marL="342887" lvl="1" indent="-128581" defTabSz="685772" eaLnBrk="0" fontAlgn="base" hangingPunct="0">
              <a:spcBef>
                <a:spcPct val="0"/>
              </a:spcBef>
              <a:spcAft>
                <a:spcPct val="0"/>
              </a:spcAft>
              <a:buClr>
                <a:srgbClr val="000000"/>
              </a:buClr>
              <a:buFont typeface="Wingdings" panose="05000000000000000000" pitchFamily="2" charset="2"/>
              <a:buChar char="§"/>
              <a:defRPr/>
            </a:pPr>
            <a:r>
              <a:rPr lang="en-US" altLang="en-US" sz="1200" dirty="0">
                <a:solidFill>
                  <a:srgbClr val="000000"/>
                </a:solidFill>
                <a:latin typeface="IBM Plex Sans" panose="020B0503050203000203" pitchFamily="34" charset="0"/>
                <a:ea typeface="MS PGothic" pitchFamily="34" charset="-128"/>
                <a:cs typeface="Times New Roman"/>
                <a:sym typeface="Times New Roman" charset="0"/>
              </a:rPr>
              <a:t>Security (Vulnerability) / Penetration Testing (By Security BU)</a:t>
            </a:r>
          </a:p>
          <a:p>
            <a:pPr marL="342887" lvl="1" indent="-128581" defTabSz="685772" eaLnBrk="0" fontAlgn="base" hangingPunct="0">
              <a:spcBef>
                <a:spcPct val="0"/>
              </a:spcBef>
              <a:spcAft>
                <a:spcPct val="0"/>
              </a:spcAft>
              <a:buClr>
                <a:srgbClr val="000000"/>
              </a:buClr>
              <a:buFont typeface="Wingdings" panose="05000000000000000000" pitchFamily="2" charset="2"/>
              <a:buChar char="§"/>
              <a:defRPr/>
            </a:pPr>
            <a:r>
              <a:rPr lang="en-US" altLang="en-US" sz="1200" dirty="0">
                <a:solidFill>
                  <a:srgbClr val="000000"/>
                </a:solidFill>
                <a:latin typeface="IBM Plex Sans" panose="020B0503050203000203" pitchFamily="34" charset="0"/>
                <a:ea typeface="MS PGothic" pitchFamily="34" charset="-128"/>
                <a:cs typeface="Times New Roman"/>
                <a:sym typeface="Times New Roman" charset="0"/>
              </a:rPr>
              <a:t>Configuration, Release, Environment Management, </a:t>
            </a:r>
            <a:r>
              <a:rPr lang="en-US" sz="1200" dirty="0">
                <a:solidFill>
                  <a:srgbClr val="000000"/>
                </a:solidFill>
                <a:latin typeface="IBM Plex Sans" panose="020B0503050203000203" pitchFamily="34" charset="0"/>
                <a:ea typeface="MS PGothic" pitchFamily="34" charset="-128"/>
                <a:cs typeface="Times New Roman"/>
                <a:sym typeface="Times New Roman" charset="0"/>
              </a:rPr>
              <a:t>Infrastructure, Network</a:t>
            </a:r>
          </a:p>
          <a:p>
            <a:pPr marL="342887" lvl="1" indent="-128581" defTabSz="685772" eaLnBrk="0" fontAlgn="base" hangingPunct="0">
              <a:spcBef>
                <a:spcPct val="0"/>
              </a:spcBef>
              <a:spcAft>
                <a:spcPct val="0"/>
              </a:spcAft>
              <a:buClr>
                <a:srgbClr val="000000"/>
              </a:buClr>
              <a:buFont typeface="Wingdings" panose="05000000000000000000" pitchFamily="2" charset="2"/>
              <a:buChar char="§"/>
              <a:defRPr/>
            </a:pPr>
            <a:r>
              <a:rPr lang="en-US" altLang="en-US" sz="1200" dirty="0">
                <a:latin typeface="IBM Plex Sans" panose="020B0503050203000203" pitchFamily="34" charset="0"/>
                <a:ea typeface="MS PGothic" pitchFamily="34" charset="-128"/>
                <a:cs typeface="Times New Roman"/>
              </a:rPr>
              <a:t>A/B Testing</a:t>
            </a:r>
            <a:endParaRPr lang="en-US" altLang="en-US" sz="1200" dirty="0">
              <a:solidFill>
                <a:srgbClr val="000000"/>
              </a:solidFill>
              <a:latin typeface="IBM Plex Sans" panose="020B0503050203000203" pitchFamily="34" charset="0"/>
              <a:ea typeface="MS PGothic" pitchFamily="34" charset="-128"/>
              <a:cs typeface="Times New Roman"/>
              <a:sym typeface="Times New Roman" charset="0"/>
            </a:endParaRPr>
          </a:p>
          <a:p>
            <a:pPr marL="342887" lvl="1" indent="-128581" defTabSz="685772" eaLnBrk="0" fontAlgn="base" hangingPunct="0">
              <a:spcBef>
                <a:spcPct val="0"/>
              </a:spcBef>
              <a:spcAft>
                <a:spcPct val="0"/>
              </a:spcAft>
              <a:buClr>
                <a:srgbClr val="000000"/>
              </a:buClr>
              <a:buFont typeface="Wingdings" panose="05000000000000000000" pitchFamily="2" charset="2"/>
              <a:buChar char="§"/>
              <a:defRPr/>
            </a:pPr>
            <a:r>
              <a:rPr lang="en-US" sz="1200" dirty="0">
                <a:solidFill>
                  <a:srgbClr val="000000"/>
                </a:solidFill>
                <a:latin typeface="IBM Plex Sans" panose="020B0503050203000203" pitchFamily="34" charset="0"/>
                <a:ea typeface="MS PGothic" pitchFamily="34" charset="-128"/>
                <a:cs typeface="Times New Roman"/>
                <a:sym typeface="Times New Roman" charset="0"/>
              </a:rPr>
              <a:t>No SLAs / SLOs being committed to </a:t>
            </a:r>
            <a:r>
              <a:rPr lang="en-US" sz="1200" dirty="0">
                <a:latin typeface="IBM Plex Sans" panose="020B0503050203000203" pitchFamily="34" charset="0"/>
                <a:ea typeface="MS PGothic" pitchFamily="34" charset="-128"/>
                <a:cs typeface="Times New Roman"/>
                <a:sym typeface="Times New Roman" charset="0"/>
              </a:rPr>
              <a:t>testing</a:t>
            </a:r>
          </a:p>
          <a:p>
            <a:pPr marL="342887" lvl="1" indent="-128581" defTabSz="685772" eaLnBrk="0" fontAlgn="base" hangingPunct="0">
              <a:spcBef>
                <a:spcPct val="0"/>
              </a:spcBef>
              <a:spcAft>
                <a:spcPct val="0"/>
              </a:spcAft>
              <a:buClr>
                <a:srgbClr val="000000"/>
              </a:buClr>
              <a:buFont typeface="Wingdings" panose="05000000000000000000" pitchFamily="2" charset="2"/>
              <a:buChar char="§"/>
              <a:defRPr/>
            </a:pPr>
            <a:r>
              <a:rPr lang="en-US" sz="1200" dirty="0">
                <a:latin typeface="IBM Plex Sans" panose="020B0503050203000203" pitchFamily="34" charset="0"/>
                <a:ea typeface="MS PGothic" pitchFamily="34" charset="-128"/>
                <a:cs typeface="Times New Roman"/>
                <a:sym typeface="Times New Roman" charset="0"/>
              </a:rPr>
              <a:t>Any</a:t>
            </a:r>
            <a:r>
              <a:rPr lang="en-US" sz="1200" dirty="0">
                <a:solidFill>
                  <a:srgbClr val="000000"/>
                </a:solidFill>
                <a:latin typeface="IBM Plex Sans" panose="020B0503050203000203" pitchFamily="34" charset="0"/>
                <a:ea typeface="MS PGothic" pitchFamily="34" charset="-128"/>
                <a:cs typeface="Times New Roman"/>
                <a:sym typeface="Times New Roman" charset="0"/>
              </a:rPr>
              <a:t> other testing types not mentioned under In-Scope section</a:t>
            </a:r>
          </a:p>
          <a:p>
            <a:pPr marL="258355" lvl="2" indent="-128581" defTabSz="914364" eaLnBrk="0" fontAlgn="base" hangingPunct="0">
              <a:spcBef>
                <a:spcPct val="0"/>
              </a:spcBef>
              <a:spcAft>
                <a:spcPct val="0"/>
              </a:spcAft>
              <a:buClr>
                <a:srgbClr val="000000"/>
              </a:buClr>
              <a:buFont typeface="Courier New" panose="02070309020205020404" pitchFamily="49" charset="0"/>
              <a:buChar char="o"/>
              <a:defRPr/>
            </a:pPr>
            <a:endParaRPr lang="en-US" altLang="en-US" sz="1200" b="1" dirty="0">
              <a:solidFill>
                <a:srgbClr val="002060"/>
              </a:solidFill>
              <a:latin typeface="IBM Plex Sans" panose="020B0503050203000203" pitchFamily="34" charset="0"/>
              <a:ea typeface="MS PGothic" pitchFamily="34" charset="-128"/>
              <a:cs typeface="Times New Roman" charset="0"/>
              <a:sym typeface="Times New Roman" charset="0"/>
            </a:endParaRPr>
          </a:p>
          <a:p>
            <a:pPr marL="258355" lvl="2" indent="-128581" defTabSz="914364" eaLnBrk="0" fontAlgn="base" hangingPunct="0">
              <a:spcBef>
                <a:spcPct val="0"/>
              </a:spcBef>
              <a:spcAft>
                <a:spcPct val="0"/>
              </a:spcAft>
              <a:buClr>
                <a:srgbClr val="000000"/>
              </a:buClr>
              <a:buFont typeface="Courier New" panose="02070309020205020404" pitchFamily="49" charset="0"/>
              <a:buChar char="o"/>
              <a:defRPr/>
            </a:pPr>
            <a:r>
              <a:rPr lang="en-US" altLang="en-US" sz="1680" b="1" dirty="0">
                <a:solidFill>
                  <a:srgbClr val="002060"/>
                </a:solidFill>
                <a:latin typeface="IBM Plex Sans" panose="020B0503050203000203" pitchFamily="34" charset="0"/>
                <a:ea typeface="MS PGothic" pitchFamily="34" charset="-128"/>
                <a:cs typeface="Times New Roman" charset="0"/>
                <a:sym typeface="Times New Roman" charset="0"/>
              </a:rPr>
              <a:t>Test Environment / Devices  </a:t>
            </a:r>
          </a:p>
          <a:p>
            <a:pPr marL="129774" lvl="2" defTabSz="914364" eaLnBrk="0" fontAlgn="base" hangingPunct="0">
              <a:spcBef>
                <a:spcPct val="0"/>
              </a:spcBef>
              <a:spcAft>
                <a:spcPct val="0"/>
              </a:spcAft>
              <a:buClr>
                <a:srgbClr val="000000"/>
              </a:buClr>
              <a:defRPr/>
            </a:pPr>
            <a:r>
              <a:rPr lang="en-US" altLang="en-US" sz="1200" b="1" dirty="0">
                <a:solidFill>
                  <a:srgbClr val="002060"/>
                </a:solidFill>
                <a:latin typeface="IBM Plex Sans" panose="020B0503050203000203" pitchFamily="34" charset="0"/>
                <a:ea typeface="MS PGothic" pitchFamily="34" charset="-128"/>
                <a:cs typeface="Times New Roman" charset="0"/>
                <a:sym typeface="Times New Roman" charset="0"/>
              </a:rPr>
              <a:t>   </a:t>
            </a:r>
            <a:r>
              <a:rPr lang="en-US" altLang="en-US" sz="1200" dirty="0">
                <a:solidFill>
                  <a:srgbClr val="000000"/>
                </a:solidFill>
                <a:latin typeface="IBM Plex Sans" panose="020B0503050203000203" pitchFamily="34" charset="0"/>
                <a:ea typeface="MS PGothic" pitchFamily="34" charset="-128"/>
                <a:cs typeface="Times New Roman" charset="0"/>
                <a:sym typeface="Times New Roman" charset="0"/>
              </a:rPr>
              <a:t>SIT, UAT, Pre-Prod</a:t>
            </a:r>
          </a:p>
          <a:p>
            <a:pPr marL="342887" lvl="1" indent="-128581" defTabSz="685772" eaLnBrk="0" fontAlgn="base" hangingPunct="0">
              <a:spcBef>
                <a:spcPct val="0"/>
              </a:spcBef>
              <a:spcAft>
                <a:spcPct val="0"/>
              </a:spcAft>
              <a:buClr>
                <a:srgbClr val="000000"/>
              </a:buClr>
              <a:buFont typeface="Wingdings" panose="05000000000000000000" pitchFamily="2" charset="2"/>
              <a:buChar char="§"/>
              <a:defRPr/>
            </a:pPr>
            <a:endParaRPr lang="en-US" altLang="en-US" sz="1200" dirty="0">
              <a:solidFill>
                <a:srgbClr val="000000"/>
              </a:solidFill>
              <a:latin typeface="IBM Plex Sans" panose="020B0503050203000203" pitchFamily="34" charset="0"/>
              <a:ea typeface="MS PGothic" pitchFamily="34" charset="-128"/>
              <a:cs typeface="Times New Roman"/>
              <a:sym typeface="Times New Roman" charset="0"/>
            </a:endParaRPr>
          </a:p>
          <a:p>
            <a:pPr marL="258355" lvl="2" indent="-128581" defTabSz="914364" eaLnBrk="0" fontAlgn="base" hangingPunct="0">
              <a:spcBef>
                <a:spcPct val="0"/>
              </a:spcBef>
              <a:spcAft>
                <a:spcPct val="0"/>
              </a:spcAft>
              <a:buClr>
                <a:srgbClr val="000000"/>
              </a:buClr>
              <a:buFont typeface="Courier New" panose="02070309020205020404" pitchFamily="49" charset="0"/>
              <a:buChar char="o"/>
              <a:defRPr/>
            </a:pPr>
            <a:r>
              <a:rPr lang="en-US" altLang="en-US" sz="1680" b="1" dirty="0">
                <a:solidFill>
                  <a:srgbClr val="002060"/>
                </a:solidFill>
                <a:latin typeface="IBM Plex Sans" panose="020B0503050203000203" pitchFamily="34" charset="0"/>
                <a:ea typeface="MS PGothic" pitchFamily="34" charset="-128"/>
                <a:cs typeface="Times New Roman" charset="0"/>
                <a:sym typeface="Times New Roman" charset="0"/>
              </a:rPr>
              <a:t>Duration &amp; Relationship </a:t>
            </a:r>
          </a:p>
          <a:p>
            <a:pPr marL="342887" lvl="1" indent="-128581" defTabSz="685772">
              <a:buClr>
                <a:srgbClr val="000000"/>
              </a:buClr>
              <a:buFont typeface="Wingdings" panose="05000000000000000000" pitchFamily="2" charset="2"/>
              <a:buChar char="§"/>
              <a:defRPr/>
            </a:pPr>
            <a:r>
              <a:rPr lang="en-US" sz="1200" dirty="0">
                <a:solidFill>
                  <a:srgbClr val="000000"/>
                </a:solidFill>
                <a:latin typeface="IBM Plex Sans" panose="020B0503050203000203" pitchFamily="34" charset="0"/>
                <a:ea typeface="MS PGothic" pitchFamily="34" charset="-128"/>
                <a:cs typeface="Times New Roman"/>
                <a:sym typeface="Times New Roman" charset="0"/>
              </a:rPr>
              <a:t>Design &amp; Build Implementation : </a:t>
            </a:r>
            <a:r>
              <a:rPr lang="en-US" sz="1200" dirty="0">
                <a:latin typeface="IBM Plex Sans" panose="020B0503050203000203" pitchFamily="34" charset="0"/>
                <a:ea typeface="MS PGothic" pitchFamily="34" charset="-128"/>
                <a:cs typeface="Times New Roman"/>
                <a:sym typeface="Times New Roman" charset="0"/>
              </a:rPr>
              <a:t>18  Months </a:t>
            </a:r>
          </a:p>
          <a:p>
            <a:pPr marL="214306" lvl="1" defTabSz="685772">
              <a:buClr>
                <a:srgbClr val="000000"/>
              </a:buClr>
              <a:defRPr/>
            </a:pPr>
            <a:endParaRPr lang="en-US" altLang="en-US" sz="1200" dirty="0">
              <a:solidFill>
                <a:srgbClr val="002060"/>
              </a:solidFill>
              <a:latin typeface="IBM Plex Sans" panose="020B0503050203000203" pitchFamily="34" charset="0"/>
              <a:ea typeface="MS PGothic" pitchFamily="34" charset="-128"/>
              <a:cs typeface="Times New Roman" charset="0"/>
              <a:sym typeface="Times New Roman" charset="0"/>
            </a:endParaRPr>
          </a:p>
          <a:p>
            <a:pPr marL="258355" lvl="2" indent="-128581" defTabSz="914364" eaLnBrk="0" fontAlgn="base" hangingPunct="0">
              <a:spcBef>
                <a:spcPct val="0"/>
              </a:spcBef>
              <a:spcAft>
                <a:spcPct val="0"/>
              </a:spcAft>
              <a:buClr>
                <a:srgbClr val="000000"/>
              </a:buClr>
              <a:buFont typeface="Courier New" panose="02070309020205020404" pitchFamily="49" charset="0"/>
              <a:buChar char="o"/>
              <a:defRPr/>
            </a:pPr>
            <a:r>
              <a:rPr lang="en-US" altLang="en-US" sz="1680" b="1" dirty="0">
                <a:solidFill>
                  <a:srgbClr val="002060"/>
                </a:solidFill>
                <a:latin typeface="IBM Plex Sans" panose="020B0503050203000203" pitchFamily="34" charset="0"/>
                <a:ea typeface="MS PGothic" pitchFamily="34" charset="-128"/>
                <a:cs typeface="Times New Roman" charset="0"/>
                <a:sym typeface="Times New Roman" charset="0"/>
              </a:rPr>
              <a:t>Delivery Model </a:t>
            </a:r>
          </a:p>
          <a:p>
            <a:pPr marL="342887" lvl="1" indent="-128581" defTabSz="685772" eaLnBrk="0" fontAlgn="base" hangingPunct="0">
              <a:spcBef>
                <a:spcPct val="0"/>
              </a:spcBef>
              <a:spcAft>
                <a:spcPct val="0"/>
              </a:spcAft>
              <a:buClr>
                <a:srgbClr val="000000"/>
              </a:buClr>
              <a:buFont typeface="Wingdings" panose="05000000000000000000" pitchFamily="2" charset="2"/>
              <a:buChar char="§"/>
              <a:defRPr/>
            </a:pPr>
            <a:r>
              <a:rPr lang="en-US" altLang="en-US" sz="1200" dirty="0">
                <a:latin typeface="IBM Plex Sans" panose="020B0503050203000203" pitchFamily="34" charset="0"/>
                <a:ea typeface="MS PGothic" pitchFamily="34" charset="-128"/>
                <a:cs typeface="Times New Roman"/>
                <a:sym typeface="Times New Roman" charset="0"/>
              </a:rPr>
              <a:t>Delivery Model:  Iterative Development</a:t>
            </a:r>
            <a:endParaRPr lang="en-US" sz="1200" dirty="0">
              <a:latin typeface="IBM Plex Sans" panose="020B0503050203000203" pitchFamily="34" charset="0"/>
              <a:ea typeface="MS PGothic" pitchFamily="34" charset="-128"/>
              <a:cs typeface="Times New Roman"/>
              <a:sym typeface="Times New Roman" charset="0"/>
            </a:endParaRPr>
          </a:p>
          <a:p>
            <a:pPr marL="342887" lvl="1" indent="-128581" defTabSz="685772" eaLnBrk="0" fontAlgn="base" hangingPunct="0">
              <a:spcBef>
                <a:spcPct val="0"/>
              </a:spcBef>
              <a:spcAft>
                <a:spcPct val="0"/>
              </a:spcAft>
              <a:buClr>
                <a:srgbClr val="000000"/>
              </a:buClr>
              <a:buFont typeface="Wingdings" panose="05000000000000000000" pitchFamily="2" charset="2"/>
              <a:buChar char="§"/>
              <a:defRPr/>
            </a:pPr>
            <a:r>
              <a:rPr lang="en-US" altLang="en-US" sz="1200" dirty="0">
                <a:latin typeface="IBM Plex Sans" panose="020B0503050203000203" pitchFamily="34" charset="0"/>
                <a:ea typeface="MS PGothic" pitchFamily="34" charset="-128"/>
                <a:cs typeface="Times New Roman"/>
                <a:sym typeface="Times New Roman" charset="0"/>
              </a:rPr>
              <a:t>Delivery Location : CIC India and CIC Romania</a:t>
            </a:r>
          </a:p>
          <a:p>
            <a:pPr marL="342887" lvl="1" indent="-128581" defTabSz="685772" eaLnBrk="0" fontAlgn="base" hangingPunct="0">
              <a:spcBef>
                <a:spcPct val="0"/>
              </a:spcBef>
              <a:spcAft>
                <a:spcPct val="0"/>
              </a:spcAft>
              <a:buClr>
                <a:srgbClr val="000000"/>
              </a:buClr>
              <a:buFont typeface="Wingdings" panose="05000000000000000000" pitchFamily="2" charset="2"/>
              <a:buChar char="§"/>
              <a:defRPr/>
            </a:pPr>
            <a:r>
              <a:rPr lang="en-US" altLang="en-US" sz="1200" dirty="0">
                <a:latin typeface="IBM Plex Sans" panose="020B0503050203000203" pitchFamily="34" charset="0"/>
                <a:ea typeface="MS PGothic" pitchFamily="34" charset="-128"/>
                <a:cs typeface="Times New Roman"/>
                <a:sym typeface="Times New Roman" charset="0"/>
              </a:rPr>
              <a:t>Total FTEs – </a:t>
            </a:r>
          </a:p>
          <a:p>
            <a:pPr marL="214306" lvl="1" defTabSz="685772" eaLnBrk="0" fontAlgn="base" hangingPunct="0">
              <a:spcBef>
                <a:spcPct val="0"/>
              </a:spcBef>
              <a:spcAft>
                <a:spcPct val="0"/>
              </a:spcAft>
              <a:buClr>
                <a:srgbClr val="000000"/>
              </a:buClr>
              <a:defRPr/>
            </a:pPr>
            <a:endParaRPr lang="en-US" altLang="en-US" sz="1200" b="1" dirty="0">
              <a:solidFill>
                <a:srgbClr val="000000"/>
              </a:solidFill>
              <a:latin typeface="IBM Plex Sans" panose="020B0503050203000203" pitchFamily="34" charset="0"/>
              <a:ea typeface="MS PGothic" pitchFamily="34" charset="-128"/>
              <a:cs typeface="Times New Roman" charset="0"/>
              <a:sym typeface="Times New Roman" charset="0"/>
            </a:endParaRPr>
          </a:p>
          <a:p>
            <a:pPr marL="258355" lvl="2" indent="-128581" defTabSz="914364" eaLnBrk="0" fontAlgn="base" hangingPunct="0">
              <a:spcBef>
                <a:spcPct val="0"/>
              </a:spcBef>
              <a:spcAft>
                <a:spcPct val="0"/>
              </a:spcAft>
              <a:buClr>
                <a:srgbClr val="000000"/>
              </a:buClr>
              <a:buFont typeface="Courier New" panose="02070309020205020404" pitchFamily="49" charset="0"/>
              <a:buChar char="o"/>
              <a:defRPr/>
            </a:pPr>
            <a:r>
              <a:rPr lang="en-US" altLang="en-US" sz="1680" b="1" dirty="0">
                <a:solidFill>
                  <a:srgbClr val="002060"/>
                </a:solidFill>
                <a:latin typeface="IBM Plex Sans" panose="020B0503050203000203" pitchFamily="34" charset="0"/>
                <a:ea typeface="MS PGothic" pitchFamily="34" charset="-128"/>
                <a:cs typeface="Times New Roman" charset="0"/>
                <a:sym typeface="Times New Roman" charset="0"/>
              </a:rPr>
              <a:t>Estimation</a:t>
            </a:r>
          </a:p>
          <a:p>
            <a:pPr marL="457182" lvl="1" indent="-128582" defTabSz="914364" eaLnBrk="0" fontAlgn="base" hangingPunct="0">
              <a:spcBef>
                <a:spcPct val="0"/>
              </a:spcBef>
              <a:spcAft>
                <a:spcPct val="0"/>
              </a:spcAft>
              <a:buClr>
                <a:srgbClr val="000000"/>
              </a:buClr>
              <a:buFont typeface="Wingdings" panose="05000000000000000000" pitchFamily="2" charset="2"/>
              <a:buChar char="§"/>
              <a:defRPr/>
            </a:pPr>
            <a:r>
              <a:rPr lang="en-US" altLang="en-US" sz="1200" dirty="0">
                <a:latin typeface="IBM Plex Sans" panose="020B0503050203000203" pitchFamily="34" charset="0"/>
                <a:ea typeface="MS PGothic" pitchFamily="34" charset="-128"/>
                <a:cs typeface="Times New Roman" charset="0"/>
                <a:sym typeface="Times New Roman" charset="0"/>
              </a:rPr>
              <a:t>Calculated hours with Bottom-Up approach based on DUCT Model</a:t>
            </a:r>
          </a:p>
          <a:p>
            <a:pPr marL="328598" lvl="1" defTabSz="914364" eaLnBrk="0" fontAlgn="base" hangingPunct="0">
              <a:spcBef>
                <a:spcPct val="0"/>
              </a:spcBef>
              <a:spcAft>
                <a:spcPct val="0"/>
              </a:spcAft>
              <a:buClr>
                <a:srgbClr val="000000"/>
              </a:buClr>
              <a:defRPr/>
            </a:pPr>
            <a:r>
              <a:rPr lang="en-US" altLang="en-US" sz="1200" dirty="0">
                <a:latin typeface="IBM Plex Sans" panose="020B0503050203000203" pitchFamily="34" charset="0"/>
                <a:cs typeface="Arial" panose="020B0604020202020204" pitchFamily="34" charset="0"/>
                <a:sym typeface="Times New Roman" charset="0"/>
              </a:rPr>
              <a:t>using Standard Estimation Model.</a:t>
            </a:r>
          </a:p>
          <a:p>
            <a:pPr marL="457182" lvl="1" indent="-128582" defTabSz="914364" eaLnBrk="0" fontAlgn="base" hangingPunct="0">
              <a:spcBef>
                <a:spcPct val="0"/>
              </a:spcBef>
              <a:spcAft>
                <a:spcPct val="0"/>
              </a:spcAft>
              <a:buClr>
                <a:srgbClr val="000000"/>
              </a:buClr>
              <a:buFont typeface="Wingdings" panose="05000000000000000000" pitchFamily="2" charset="2"/>
              <a:buChar char="§"/>
              <a:defRPr/>
            </a:pPr>
            <a:endParaRPr lang="en-US" altLang="en-US" sz="1200" dirty="0">
              <a:latin typeface="IBM Plex Sans" panose="020B0503050203000203" pitchFamily="34" charset="0"/>
              <a:ea typeface="MS PGothic" pitchFamily="34" charset="-128"/>
              <a:cs typeface="Times New Roman" charset="0"/>
              <a:sym typeface="Times New Roman" charset="0"/>
            </a:endParaRPr>
          </a:p>
          <a:p>
            <a:pPr marL="214306" lvl="1" defTabSz="685772" eaLnBrk="0" fontAlgn="base" hangingPunct="0">
              <a:spcBef>
                <a:spcPct val="0"/>
              </a:spcBef>
              <a:spcAft>
                <a:spcPct val="0"/>
              </a:spcAft>
              <a:buClr>
                <a:srgbClr val="000000"/>
              </a:buClr>
              <a:defRPr/>
            </a:pPr>
            <a:endParaRPr lang="en-US" altLang="en-US" sz="800" dirty="0">
              <a:solidFill>
                <a:srgbClr val="000000"/>
              </a:solidFill>
              <a:latin typeface="Arial" pitchFamily="34" charset="0"/>
              <a:ea typeface="MS PGothic" pitchFamily="34" charset="-128"/>
              <a:cs typeface="Times New Roman"/>
              <a:sym typeface="Times New Roman" charset="0"/>
            </a:endParaRPr>
          </a:p>
          <a:p>
            <a:pPr marL="258355" lvl="2" indent="-128581" defTabSz="914364" eaLnBrk="0" fontAlgn="base" hangingPunct="0">
              <a:spcBef>
                <a:spcPct val="0"/>
              </a:spcBef>
              <a:spcAft>
                <a:spcPct val="0"/>
              </a:spcAft>
              <a:buClr>
                <a:srgbClr val="000000"/>
              </a:buClr>
              <a:buFont typeface="Courier New" panose="02070309020205020404" pitchFamily="49" charset="0"/>
              <a:buChar char="o"/>
              <a:defRPr/>
            </a:pPr>
            <a:endParaRPr lang="en-US" altLang="en-US" sz="800" b="1" dirty="0">
              <a:solidFill>
                <a:srgbClr val="002060"/>
              </a:solidFill>
              <a:latin typeface="Arial" pitchFamily="34" charset="0"/>
              <a:ea typeface="MS PGothic" pitchFamily="34" charset="-128"/>
              <a:cs typeface="Times New Roman" charset="0"/>
              <a:sym typeface="Times New Roman" charset="0"/>
            </a:endParaRPr>
          </a:p>
        </p:txBody>
      </p:sp>
      <p:sp>
        <p:nvSpPr>
          <p:cNvPr id="3" name="TextBox 2">
            <a:extLst>
              <a:ext uri="{FF2B5EF4-FFF2-40B4-BE49-F238E27FC236}">
                <a16:creationId xmlns:a16="http://schemas.microsoft.com/office/drawing/2014/main" id="{38B195FD-AC90-D471-92BC-F1550A873C01}"/>
              </a:ext>
            </a:extLst>
          </p:cNvPr>
          <p:cNvSpPr txBox="1"/>
          <p:nvPr/>
        </p:nvSpPr>
        <p:spPr>
          <a:xfrm>
            <a:off x="531359" y="5598128"/>
            <a:ext cx="7766342" cy="1689693"/>
          </a:xfrm>
          <a:prstGeom prst="rect">
            <a:avLst/>
          </a:prstGeom>
          <a:noFill/>
        </p:spPr>
        <p:txBody>
          <a:bodyPr wrap="square">
            <a:spAutoFit/>
          </a:bodyPr>
          <a:lstStyle/>
          <a:p>
            <a:pPr marL="258355" lvl="2" indent="-128581" defTabSz="914364" eaLnBrk="0" fontAlgn="base" hangingPunct="0">
              <a:spcBef>
                <a:spcPct val="0"/>
              </a:spcBef>
              <a:spcAft>
                <a:spcPct val="0"/>
              </a:spcAft>
              <a:buClr>
                <a:srgbClr val="000000"/>
              </a:buClr>
              <a:buFont typeface="Courier New" panose="02070309020205020404" pitchFamily="49" charset="0"/>
              <a:buChar char="o"/>
              <a:tabLst>
                <a:tab pos="457182" algn="l"/>
                <a:tab pos="457182" algn="l"/>
              </a:tabLst>
              <a:defRPr/>
            </a:pPr>
            <a:r>
              <a:rPr lang="en-US" sz="1680" b="1" dirty="0">
                <a:solidFill>
                  <a:srgbClr val="002060"/>
                </a:solidFill>
                <a:latin typeface="IBM Plex Sans" panose="020B0503050203000203" pitchFamily="34" charset="0"/>
                <a:ea typeface="MS PGothic" pitchFamily="34" charset="-128"/>
                <a:cs typeface="Times New Roman" charset="0"/>
              </a:rPr>
              <a:t>­Testing Tools &amp; Accelerators:  </a:t>
            </a:r>
          </a:p>
          <a:p>
            <a:pPr marL="129774" lvl="2" defTabSz="914364" eaLnBrk="0" fontAlgn="base" hangingPunct="0">
              <a:spcBef>
                <a:spcPct val="0"/>
              </a:spcBef>
              <a:spcAft>
                <a:spcPct val="0"/>
              </a:spcAft>
              <a:buClr>
                <a:srgbClr val="000000"/>
              </a:buClr>
              <a:tabLst>
                <a:tab pos="457182" algn="l"/>
                <a:tab pos="457182" algn="l"/>
              </a:tabLst>
              <a:defRPr/>
            </a:pPr>
            <a:endParaRPr lang="en-US" sz="1200" b="1" dirty="0">
              <a:solidFill>
                <a:srgbClr val="002060"/>
              </a:solidFill>
              <a:latin typeface="IBM Plex Sans" panose="020B0503050203000203" pitchFamily="34" charset="0"/>
              <a:ea typeface="MS PGothic" pitchFamily="34" charset="-128"/>
              <a:cs typeface="Times New Roman" charset="0"/>
            </a:endParaRPr>
          </a:p>
          <a:p>
            <a:pPr marL="0" lvl="3" indent="109728" defTabSz="914364" eaLnBrk="0" fontAlgn="base" hangingPunct="0">
              <a:spcBef>
                <a:spcPct val="0"/>
              </a:spcBef>
              <a:spcAft>
                <a:spcPct val="0"/>
              </a:spcAft>
              <a:buClr>
                <a:srgbClr val="000000"/>
              </a:buClr>
              <a:tabLst>
                <a:tab pos="457182" algn="l"/>
                <a:tab pos="457182" algn="l"/>
              </a:tabLst>
              <a:defRPr/>
            </a:pPr>
            <a:r>
              <a:rPr lang="en-US" sz="1200" dirty="0">
                <a:latin typeface="IBM Plex Sans" panose="020B0503050203000203" pitchFamily="34" charset="0"/>
                <a:ea typeface="MS PGothic" pitchFamily="34" charset="-128"/>
                <a:cs typeface="Times New Roman" charset="0"/>
                <a:sym typeface="Times New Roman" charset="0"/>
              </a:rPr>
              <a:t> IBM Ignite Quality Platform (IQP) :</a:t>
            </a:r>
            <a:r>
              <a:rPr lang="en-US" sz="1200" b="1" dirty="0">
                <a:solidFill>
                  <a:srgbClr val="002060"/>
                </a:solidFill>
                <a:latin typeface="IBM Plex Sans" panose="020B0503050203000203" pitchFamily="34" charset="0"/>
                <a:ea typeface="MS PGothic" pitchFamily="34" charset="-128"/>
                <a:cs typeface="Times New Roman" charset="0"/>
                <a:sym typeface="Times New Roman" charset="0"/>
              </a:rPr>
              <a:t> </a:t>
            </a:r>
            <a:r>
              <a:rPr lang="en-GB" sz="1200" dirty="0">
                <a:latin typeface="IBM Plex Sans Text" panose="020B0503050203000203" pitchFamily="34" charset="0"/>
                <a:ea typeface="Times New Roman" panose="02020603050405020304" pitchFamily="18" charset="0"/>
                <a:cs typeface="Times New Roman" panose="02020603050405020304" pitchFamily="18" charset="0"/>
              </a:rPr>
              <a:t>Web Applications : Selenium, CTD. </a:t>
            </a:r>
          </a:p>
          <a:p>
            <a:pPr marL="0" lvl="3" indent="109728" defTabSz="914364" eaLnBrk="0" fontAlgn="base" hangingPunct="0">
              <a:spcBef>
                <a:spcPct val="0"/>
              </a:spcBef>
              <a:spcAft>
                <a:spcPct val="0"/>
              </a:spcAft>
              <a:buClr>
                <a:srgbClr val="000000"/>
              </a:buClr>
              <a:tabLst>
                <a:tab pos="457182" algn="l"/>
                <a:tab pos="457182" algn="l"/>
              </a:tabLst>
              <a:defRPr/>
            </a:pPr>
            <a:r>
              <a:rPr lang="en-GB" sz="1200" dirty="0">
                <a:latin typeface="IBM Plex Sans Text" panose="020B0503050203000203" pitchFamily="34" charset="0"/>
                <a:ea typeface="Times New Roman" panose="02020603050405020304" pitchFamily="18" charset="0"/>
                <a:cs typeface="Times New Roman" panose="02020603050405020304" pitchFamily="18" charset="0"/>
              </a:rPr>
              <a:t> API Testing:  POSTMAN and SOAP UI </a:t>
            </a:r>
          </a:p>
          <a:p>
            <a:pPr marL="0" lvl="3" indent="109728" defTabSz="914364" eaLnBrk="0" fontAlgn="base" hangingPunct="0">
              <a:spcBef>
                <a:spcPct val="0"/>
              </a:spcBef>
              <a:spcAft>
                <a:spcPct val="0"/>
              </a:spcAft>
              <a:buClr>
                <a:srgbClr val="000000"/>
              </a:buClr>
              <a:tabLst>
                <a:tab pos="457182" algn="l"/>
                <a:tab pos="457182" algn="l"/>
              </a:tabLst>
              <a:defRPr/>
            </a:pPr>
            <a:r>
              <a:rPr lang="en-GB" sz="1200" dirty="0">
                <a:latin typeface="IBM Plex Sans Text" panose="020B0503050203000203" pitchFamily="34" charset="0"/>
                <a:ea typeface="Times New Roman" panose="02020603050405020304" pitchFamily="18" charset="0"/>
                <a:cs typeface="Times New Roman" panose="02020603050405020304" pitchFamily="18" charset="0"/>
              </a:rPr>
              <a:t> Automation / Regression Testing – Selenium using OTFA</a:t>
            </a:r>
          </a:p>
          <a:p>
            <a:pPr marL="0" lvl="3" indent="109728" defTabSz="914364" eaLnBrk="0" fontAlgn="base" hangingPunct="0">
              <a:spcBef>
                <a:spcPct val="0"/>
              </a:spcBef>
              <a:spcAft>
                <a:spcPct val="0"/>
              </a:spcAft>
              <a:buClr>
                <a:srgbClr val="000000"/>
              </a:buClr>
              <a:tabLst>
                <a:tab pos="457182" algn="l"/>
                <a:tab pos="457182" algn="l"/>
              </a:tabLst>
              <a:defRPr/>
            </a:pPr>
            <a:r>
              <a:rPr lang="en-GB" sz="1200" dirty="0">
                <a:latin typeface="IBM Plex Sans Text" panose="020B0503050203000203" pitchFamily="34" charset="0"/>
                <a:ea typeface="Times New Roman" panose="02020603050405020304" pitchFamily="18" charset="0"/>
                <a:cs typeface="Times New Roman" panose="02020603050405020304" pitchFamily="18" charset="0"/>
              </a:rPr>
              <a:t> Performance Testing: </a:t>
            </a:r>
            <a:r>
              <a:rPr lang="en-GB" sz="1200" dirty="0" err="1">
                <a:latin typeface="IBM Plex Sans Text" panose="020B0503050203000203" pitchFamily="34" charset="0"/>
                <a:ea typeface="Times New Roman" panose="02020603050405020304" pitchFamily="18" charset="0"/>
                <a:cs typeface="Times New Roman" panose="02020603050405020304" pitchFamily="18" charset="0"/>
              </a:rPr>
              <a:t>Jmeter</a:t>
            </a:r>
            <a:endParaRPr lang="en-GB" sz="1200" dirty="0">
              <a:latin typeface="IBM Plex Sans Text" panose="020B0503050203000203" pitchFamily="34" charset="0"/>
              <a:ea typeface="Times New Roman" panose="02020603050405020304" pitchFamily="18" charset="0"/>
              <a:cs typeface="Times New Roman" panose="02020603050405020304" pitchFamily="18" charset="0"/>
            </a:endParaRPr>
          </a:p>
          <a:p>
            <a:pPr marL="0" lvl="3" indent="109728" defTabSz="914364" eaLnBrk="0" fontAlgn="base" hangingPunct="0">
              <a:spcBef>
                <a:spcPct val="0"/>
              </a:spcBef>
              <a:spcAft>
                <a:spcPct val="0"/>
              </a:spcAft>
              <a:buClr>
                <a:srgbClr val="000000"/>
              </a:buClr>
              <a:tabLst>
                <a:tab pos="457182" algn="l"/>
                <a:tab pos="457182" algn="l"/>
              </a:tabLst>
              <a:defRPr/>
            </a:pPr>
            <a:r>
              <a:rPr lang="en-GB" sz="1200" dirty="0">
                <a:latin typeface="IBM Plex Sans Text" panose="020B0503050203000203" pitchFamily="34" charset="0"/>
                <a:ea typeface="Times New Roman" panose="02020603050405020304" pitchFamily="18" charset="0"/>
                <a:cs typeface="Times New Roman" panose="02020603050405020304" pitchFamily="18" charset="0"/>
              </a:rPr>
              <a:t> Test case / Defect management : </a:t>
            </a:r>
            <a:r>
              <a:rPr lang="en-US" sz="1200" dirty="0">
                <a:latin typeface="IBM Plex Sans Text" panose="020B0503050203000203" pitchFamily="34" charset="0"/>
                <a:cs typeface="Calibri" panose="020F0502020204030204" pitchFamily="34" charset="0"/>
              </a:rPr>
              <a:t>JIRA Test management  / </a:t>
            </a:r>
            <a:r>
              <a:rPr lang="en-US" sz="1200" dirty="0" err="1">
                <a:latin typeface="IBM Plex Sans Text" panose="020B0503050203000203" pitchFamily="34" charset="0"/>
                <a:cs typeface="Calibri" panose="020F0502020204030204" pitchFamily="34" charset="0"/>
              </a:rPr>
              <a:t>Zypher</a:t>
            </a:r>
            <a:r>
              <a:rPr lang="en-US" sz="1200" dirty="0">
                <a:latin typeface="IBM Plex Sans Text" panose="020B0503050203000203" pitchFamily="34" charset="0"/>
                <a:cs typeface="Calibri" panose="020F0502020204030204" pitchFamily="34" charset="0"/>
              </a:rPr>
              <a:t> (To be confirmed) </a:t>
            </a:r>
          </a:p>
          <a:p>
            <a:pPr marL="342887" indent="-342887" algn="just">
              <a:spcBef>
                <a:spcPts val="600"/>
              </a:spcBef>
              <a:spcAft>
                <a:spcPts val="600"/>
              </a:spcAft>
              <a:buFont typeface="Wingdings" panose="05000000000000000000" pitchFamily="2" charset="2"/>
              <a:buChar char=""/>
              <a:tabLst>
                <a:tab pos="457182" algn="l"/>
                <a:tab pos="457182" algn="l"/>
              </a:tabLst>
            </a:pP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964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191009-FA2A-4A9D-8B48-45733A23AC8D}"/>
              </a:ext>
            </a:extLst>
          </p:cNvPr>
          <p:cNvSpPr>
            <a:spLocks noGrp="1"/>
          </p:cNvSpPr>
          <p:nvPr>
            <p:ph type="ftr" sz="quarter" idx="5"/>
          </p:nvPr>
        </p:nvSpPr>
        <p:spPr>
          <a:xfrm>
            <a:off x="7343915" y="9418290"/>
            <a:ext cx="2871216" cy="177293"/>
          </a:xfrm>
          <a:prstGeom prst="rect">
            <a:avLst/>
          </a:prstGeom>
        </p:spPr>
        <p:txBody>
          <a:bodyPr wrap="square" lIns="0" tIns="0" rIns="0" bIns="0">
            <a:spAutoFit/>
          </a:bodyPr>
          <a:lstStyle>
            <a:defPPr>
              <a:defRPr lang="en-US"/>
            </a:defPPr>
            <a:lvl1pPr marL="0" algn="l" defTabSz="1316736" rtl="0" eaLnBrk="1" latinLnBrk="0" hangingPunct="1">
              <a:defRPr sz="1152" b="0" i="0" kern="1200">
                <a:solidFill>
                  <a:schemeClr val="tx1"/>
                </a:solidFill>
                <a:latin typeface="IBM Plex Sans"/>
                <a:ea typeface="+mn-ea"/>
                <a:cs typeface="IBM Plex Sans"/>
              </a:defRPr>
            </a:lvl1pPr>
            <a:lvl2pPr marL="658368" algn="l" defTabSz="1316736" rtl="0" eaLnBrk="1" latinLnBrk="0" hangingPunct="1">
              <a:defRPr sz="2592" kern="1200">
                <a:solidFill>
                  <a:schemeClr val="tx1"/>
                </a:solidFill>
                <a:latin typeface="+mn-lt"/>
                <a:ea typeface="+mn-ea"/>
                <a:cs typeface="+mn-cs"/>
              </a:defRPr>
            </a:lvl2pPr>
            <a:lvl3pPr marL="1316736" algn="l" defTabSz="1316736" rtl="0" eaLnBrk="1" latinLnBrk="0" hangingPunct="1">
              <a:defRPr sz="2592" kern="1200">
                <a:solidFill>
                  <a:schemeClr val="tx1"/>
                </a:solidFill>
                <a:latin typeface="+mn-lt"/>
                <a:ea typeface="+mn-ea"/>
                <a:cs typeface="+mn-cs"/>
              </a:defRPr>
            </a:lvl3pPr>
            <a:lvl4pPr marL="1975104" algn="l" defTabSz="1316736" rtl="0" eaLnBrk="1" latinLnBrk="0" hangingPunct="1">
              <a:defRPr sz="2592" kern="1200">
                <a:solidFill>
                  <a:schemeClr val="tx1"/>
                </a:solidFill>
                <a:latin typeface="+mn-lt"/>
                <a:ea typeface="+mn-ea"/>
                <a:cs typeface="+mn-cs"/>
              </a:defRPr>
            </a:lvl4pPr>
            <a:lvl5pPr marL="2633472" algn="l" defTabSz="1316736" rtl="0" eaLnBrk="1" latinLnBrk="0" hangingPunct="1">
              <a:defRPr sz="2592" kern="1200">
                <a:solidFill>
                  <a:schemeClr val="tx1"/>
                </a:solidFill>
                <a:latin typeface="+mn-lt"/>
                <a:ea typeface="+mn-ea"/>
                <a:cs typeface="+mn-cs"/>
              </a:defRPr>
            </a:lvl5pPr>
            <a:lvl6pPr marL="3291840" algn="l" defTabSz="1316736" rtl="0" eaLnBrk="1" latinLnBrk="0" hangingPunct="1">
              <a:defRPr sz="2592" kern="1200">
                <a:solidFill>
                  <a:schemeClr val="tx1"/>
                </a:solidFill>
                <a:latin typeface="+mn-lt"/>
                <a:ea typeface="+mn-ea"/>
                <a:cs typeface="+mn-cs"/>
              </a:defRPr>
            </a:lvl6pPr>
            <a:lvl7pPr marL="3950208" algn="l" defTabSz="1316736" rtl="0" eaLnBrk="1" latinLnBrk="0" hangingPunct="1">
              <a:defRPr sz="2592" kern="1200">
                <a:solidFill>
                  <a:schemeClr val="tx1"/>
                </a:solidFill>
                <a:latin typeface="+mn-lt"/>
                <a:ea typeface="+mn-ea"/>
                <a:cs typeface="+mn-cs"/>
              </a:defRPr>
            </a:lvl7pPr>
            <a:lvl8pPr marL="4608576" algn="l" defTabSz="1316736" rtl="0" eaLnBrk="1" latinLnBrk="0" hangingPunct="1">
              <a:defRPr sz="2592" kern="1200">
                <a:solidFill>
                  <a:schemeClr val="tx1"/>
                </a:solidFill>
                <a:latin typeface="+mn-lt"/>
                <a:ea typeface="+mn-ea"/>
                <a:cs typeface="+mn-cs"/>
              </a:defRPr>
            </a:lvl8pPr>
            <a:lvl9pPr marL="5266944" algn="l" defTabSz="1316736" rtl="0" eaLnBrk="1" latinLnBrk="0" hangingPunct="1">
              <a:defRPr sz="2592" kern="1200">
                <a:solidFill>
                  <a:schemeClr val="tx1"/>
                </a:solidFill>
                <a:latin typeface="+mn-lt"/>
                <a:ea typeface="+mn-ea"/>
                <a:cs typeface="+mn-cs"/>
              </a:defRPr>
            </a:lvl9pPr>
          </a:lstStyle>
          <a:p>
            <a:pPr marL="15238">
              <a:spcBef>
                <a:spcPts val="144"/>
              </a:spcBef>
            </a:pPr>
            <a:r>
              <a:rPr lang="en-US">
                <a:solidFill>
                  <a:prstClr val="black"/>
                </a:solidFill>
              </a:rPr>
              <a:t>© 2021 IBM Corporation | IBM Confidential</a:t>
            </a:r>
            <a:endParaRPr lang="en-GB" spc="-6" dirty="0">
              <a:solidFill>
                <a:prstClr val="black"/>
              </a:solidFill>
            </a:endParaRPr>
          </a:p>
        </p:txBody>
      </p:sp>
      <p:sp>
        <p:nvSpPr>
          <p:cNvPr id="3" name="Date Placeholder 2">
            <a:extLst>
              <a:ext uri="{FF2B5EF4-FFF2-40B4-BE49-F238E27FC236}">
                <a16:creationId xmlns:a16="http://schemas.microsoft.com/office/drawing/2014/main" id="{11B16F71-5045-4E64-B532-53FAAA6EA7DE}"/>
              </a:ext>
            </a:extLst>
          </p:cNvPr>
          <p:cNvSpPr>
            <a:spLocks noGrp="1"/>
          </p:cNvSpPr>
          <p:nvPr>
            <p:ph type="dt" sz="half" idx="6"/>
          </p:nvPr>
        </p:nvSpPr>
        <p:spPr>
          <a:xfrm>
            <a:off x="1057380" y="9418290"/>
            <a:ext cx="2562149" cy="177293"/>
          </a:xfrm>
          <a:prstGeom prst="rect">
            <a:avLst/>
          </a:prstGeom>
        </p:spPr>
        <p:txBody>
          <a:bodyPr wrap="square" lIns="0" tIns="0" rIns="0" bIns="0">
            <a:spAutoFit/>
          </a:bodyPr>
          <a:lstStyle>
            <a:defPPr>
              <a:defRPr lang="en-US"/>
            </a:defPPr>
            <a:lvl1pPr marL="0" algn="l" defTabSz="1316736" rtl="0" eaLnBrk="1" latinLnBrk="0" hangingPunct="1">
              <a:defRPr sz="1152" b="0" i="0" kern="1200">
                <a:solidFill>
                  <a:schemeClr val="tx1"/>
                </a:solidFill>
                <a:latin typeface="IBM Plex Sans"/>
                <a:ea typeface="+mn-ea"/>
                <a:cs typeface="IBM Plex Sans"/>
              </a:defRPr>
            </a:lvl1pPr>
            <a:lvl2pPr marL="658368" algn="l" defTabSz="1316736" rtl="0" eaLnBrk="1" latinLnBrk="0" hangingPunct="1">
              <a:defRPr sz="2592" kern="1200">
                <a:solidFill>
                  <a:schemeClr val="tx1"/>
                </a:solidFill>
                <a:latin typeface="+mn-lt"/>
                <a:ea typeface="+mn-ea"/>
                <a:cs typeface="+mn-cs"/>
              </a:defRPr>
            </a:lvl2pPr>
            <a:lvl3pPr marL="1316736" algn="l" defTabSz="1316736" rtl="0" eaLnBrk="1" latinLnBrk="0" hangingPunct="1">
              <a:defRPr sz="2592" kern="1200">
                <a:solidFill>
                  <a:schemeClr val="tx1"/>
                </a:solidFill>
                <a:latin typeface="+mn-lt"/>
                <a:ea typeface="+mn-ea"/>
                <a:cs typeface="+mn-cs"/>
              </a:defRPr>
            </a:lvl3pPr>
            <a:lvl4pPr marL="1975104" algn="l" defTabSz="1316736" rtl="0" eaLnBrk="1" latinLnBrk="0" hangingPunct="1">
              <a:defRPr sz="2592" kern="1200">
                <a:solidFill>
                  <a:schemeClr val="tx1"/>
                </a:solidFill>
                <a:latin typeface="+mn-lt"/>
                <a:ea typeface="+mn-ea"/>
                <a:cs typeface="+mn-cs"/>
              </a:defRPr>
            </a:lvl4pPr>
            <a:lvl5pPr marL="2633472" algn="l" defTabSz="1316736" rtl="0" eaLnBrk="1" latinLnBrk="0" hangingPunct="1">
              <a:defRPr sz="2592" kern="1200">
                <a:solidFill>
                  <a:schemeClr val="tx1"/>
                </a:solidFill>
                <a:latin typeface="+mn-lt"/>
                <a:ea typeface="+mn-ea"/>
                <a:cs typeface="+mn-cs"/>
              </a:defRPr>
            </a:lvl5pPr>
            <a:lvl6pPr marL="3291840" algn="l" defTabSz="1316736" rtl="0" eaLnBrk="1" latinLnBrk="0" hangingPunct="1">
              <a:defRPr sz="2592" kern="1200">
                <a:solidFill>
                  <a:schemeClr val="tx1"/>
                </a:solidFill>
                <a:latin typeface="+mn-lt"/>
                <a:ea typeface="+mn-ea"/>
                <a:cs typeface="+mn-cs"/>
              </a:defRPr>
            </a:lvl6pPr>
            <a:lvl7pPr marL="3950208" algn="l" defTabSz="1316736" rtl="0" eaLnBrk="1" latinLnBrk="0" hangingPunct="1">
              <a:defRPr sz="2592" kern="1200">
                <a:solidFill>
                  <a:schemeClr val="tx1"/>
                </a:solidFill>
                <a:latin typeface="+mn-lt"/>
                <a:ea typeface="+mn-ea"/>
                <a:cs typeface="+mn-cs"/>
              </a:defRPr>
            </a:lvl7pPr>
            <a:lvl8pPr marL="4608576" algn="l" defTabSz="1316736" rtl="0" eaLnBrk="1" latinLnBrk="0" hangingPunct="1">
              <a:defRPr sz="2592" kern="1200">
                <a:solidFill>
                  <a:schemeClr val="tx1"/>
                </a:solidFill>
                <a:latin typeface="+mn-lt"/>
                <a:ea typeface="+mn-ea"/>
                <a:cs typeface="+mn-cs"/>
              </a:defRPr>
            </a:lvl8pPr>
            <a:lvl9pPr marL="5266944" algn="l" defTabSz="1316736" rtl="0" eaLnBrk="1" latinLnBrk="0" hangingPunct="1">
              <a:defRPr sz="2592" kern="1200">
                <a:solidFill>
                  <a:schemeClr val="tx1"/>
                </a:solidFill>
                <a:latin typeface="+mn-lt"/>
                <a:ea typeface="+mn-ea"/>
                <a:cs typeface="+mn-cs"/>
              </a:defRPr>
            </a:lvl9pPr>
          </a:lstStyle>
          <a:p>
            <a:pPr marL="15238">
              <a:spcBef>
                <a:spcPts val="144"/>
              </a:spcBef>
            </a:pPr>
            <a:r>
              <a:rPr lang="en-US" spc="-14">
                <a:solidFill>
                  <a:prstClr val="black"/>
                </a:solidFill>
              </a:rPr>
              <a:t>Template - 2022 Edition, Version 3.2</a:t>
            </a:r>
            <a:endParaRPr lang="en-GB" dirty="0">
              <a:solidFill>
                <a:prstClr val="black"/>
              </a:solidFill>
            </a:endParaRPr>
          </a:p>
        </p:txBody>
      </p:sp>
      <p:sp>
        <p:nvSpPr>
          <p:cNvPr id="6" name="object 2">
            <a:extLst>
              <a:ext uri="{FF2B5EF4-FFF2-40B4-BE49-F238E27FC236}">
                <a16:creationId xmlns:a16="http://schemas.microsoft.com/office/drawing/2014/main" id="{BBA31F81-FCD6-43DD-844D-9D4A78FC57E5}"/>
              </a:ext>
            </a:extLst>
          </p:cNvPr>
          <p:cNvSpPr txBox="1"/>
          <p:nvPr/>
        </p:nvSpPr>
        <p:spPr>
          <a:xfrm>
            <a:off x="289806" y="343352"/>
            <a:ext cx="7415400" cy="384721"/>
          </a:xfrm>
          <a:prstGeom prst="rect">
            <a:avLst/>
          </a:prstGeom>
        </p:spPr>
        <p:txBody>
          <a:bodyPr vert="horz" wrap="square" lIns="0" tIns="15240" rIns="0" bIns="0" rtlCol="0">
            <a:spAutoFit/>
          </a:bodyPr>
          <a:lstStyle/>
          <a:p>
            <a:pPr marL="15238" defTabSz="1097280">
              <a:spcBef>
                <a:spcPts val="120"/>
              </a:spcBef>
            </a:pPr>
            <a:r>
              <a:rPr lang="en-IN" sz="2400" b="1" spc="-24" dirty="0">
                <a:solidFill>
                  <a:srgbClr val="061F80"/>
                </a:solidFill>
                <a:latin typeface="IBM Plex Sans"/>
                <a:cs typeface="IBM Plex Sans"/>
              </a:rPr>
              <a:t>Test Approach</a:t>
            </a:r>
            <a:endParaRPr sz="2400" dirty="0">
              <a:solidFill>
                <a:prstClr val="black"/>
              </a:solidFill>
              <a:latin typeface="IBM Plex Sans"/>
              <a:cs typeface="IBM Plex Sans"/>
            </a:endParaRPr>
          </a:p>
        </p:txBody>
      </p:sp>
      <p:pic>
        <p:nvPicPr>
          <p:cNvPr id="12" name="Picture 11">
            <a:extLst>
              <a:ext uri="{FF2B5EF4-FFF2-40B4-BE49-F238E27FC236}">
                <a16:creationId xmlns:a16="http://schemas.microsoft.com/office/drawing/2014/main" id="{EFAE42DE-1CCE-7358-7639-2D2B2364CD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806" y="1109695"/>
            <a:ext cx="7125435" cy="4060344"/>
          </a:xfrm>
          <a:prstGeom prst="rect">
            <a:avLst/>
          </a:prstGeom>
          <a:noFill/>
          <a:ln>
            <a:noFill/>
          </a:ln>
        </p:spPr>
      </p:pic>
      <p:pic>
        <p:nvPicPr>
          <p:cNvPr id="13" name="Picture 12" descr="Graphical user interface, timeline&#10;&#10;Description automatically generated">
            <a:extLst>
              <a:ext uri="{FF2B5EF4-FFF2-40B4-BE49-F238E27FC236}">
                <a16:creationId xmlns:a16="http://schemas.microsoft.com/office/drawing/2014/main" id="{C5F4E231-EC1C-B541-3375-447161DD60DD}"/>
              </a:ext>
            </a:extLst>
          </p:cNvPr>
          <p:cNvPicPr>
            <a:picLocks noChangeAspect="1"/>
          </p:cNvPicPr>
          <p:nvPr/>
        </p:nvPicPr>
        <p:blipFill>
          <a:blip r:embed="rId3"/>
          <a:stretch>
            <a:fillRect/>
          </a:stretch>
        </p:blipFill>
        <p:spPr>
          <a:xfrm>
            <a:off x="7497554" y="1076898"/>
            <a:ext cx="6708709" cy="4125939"/>
          </a:xfrm>
          <a:prstGeom prst="rect">
            <a:avLst/>
          </a:prstGeom>
        </p:spPr>
      </p:pic>
      <p:sp>
        <p:nvSpPr>
          <p:cNvPr id="5" name="TextBox 4">
            <a:extLst>
              <a:ext uri="{FF2B5EF4-FFF2-40B4-BE49-F238E27FC236}">
                <a16:creationId xmlns:a16="http://schemas.microsoft.com/office/drawing/2014/main" id="{D9C13DA3-C9FE-10C9-F506-438309463B10}"/>
              </a:ext>
            </a:extLst>
          </p:cNvPr>
          <p:cNvSpPr txBox="1"/>
          <p:nvPr/>
        </p:nvSpPr>
        <p:spPr>
          <a:xfrm>
            <a:off x="424139" y="5584808"/>
            <a:ext cx="6133870" cy="1284904"/>
          </a:xfrm>
          <a:prstGeom prst="rect">
            <a:avLst/>
          </a:prstGeom>
          <a:noFill/>
        </p:spPr>
        <p:txBody>
          <a:bodyPr wrap="square">
            <a:spAutoFit/>
          </a:bodyPr>
          <a:lstStyle/>
          <a:p>
            <a:pPr defTabSz="1097280">
              <a:lnSpc>
                <a:spcPct val="107000"/>
              </a:lnSpc>
              <a:spcAft>
                <a:spcPts val="960"/>
              </a:spcAft>
              <a:tabLst>
                <a:tab pos="-3566160" algn="l"/>
                <a:tab pos="548640" algn="l"/>
                <a:tab pos="548640" algn="l"/>
              </a:tabLst>
            </a:pPr>
            <a:r>
              <a:rPr lang="en-GB" sz="1440" b="1" dirty="0">
                <a:solidFill>
                  <a:prstClr val="black"/>
                </a:solidFill>
                <a:latin typeface="IBM Plex Sans" panose="020B0503050203000203" pitchFamily="34" charset="0"/>
                <a:cs typeface="Calibri" panose="020F0502020204030204" pitchFamily="34" charset="0"/>
              </a:rPr>
              <a:t>We use</a:t>
            </a:r>
          </a:p>
          <a:p>
            <a:pPr marL="274320" indent="-274320" defTabSz="1097280">
              <a:lnSpc>
                <a:spcPct val="107000"/>
              </a:lnSpc>
              <a:spcAft>
                <a:spcPts val="960"/>
              </a:spcAft>
              <a:buFont typeface="Arial" panose="020B0604020202020204" pitchFamily="34" charset="0"/>
              <a:buChar char="•"/>
              <a:tabLst>
                <a:tab pos="-3566160" algn="l"/>
                <a:tab pos="548640" algn="l"/>
                <a:tab pos="548640" algn="l"/>
              </a:tabLst>
            </a:pPr>
            <a:r>
              <a:rPr lang="en-GB" sz="1440" dirty="0">
                <a:solidFill>
                  <a:prstClr val="black"/>
                </a:solidFill>
                <a:latin typeface="IBM Plex Sans" panose="020B0503050203000203" pitchFamily="34" charset="0"/>
                <a:cs typeface="Calibri" panose="020F0502020204030204" pitchFamily="34" charset="0"/>
              </a:rPr>
              <a:t>IBM’s </a:t>
            </a:r>
            <a:r>
              <a:rPr lang="en-GB" sz="1440" b="1" dirty="0">
                <a:solidFill>
                  <a:prstClr val="black"/>
                </a:solidFill>
                <a:latin typeface="IBM Plex Sans" panose="020B0503050203000203" pitchFamily="34" charset="0"/>
                <a:cs typeface="Calibri" panose="020F0502020204030204" pitchFamily="34" charset="0"/>
              </a:rPr>
              <a:t>IGNITE</a:t>
            </a:r>
            <a:r>
              <a:rPr lang="en-GB" sz="1440" dirty="0">
                <a:solidFill>
                  <a:prstClr val="black"/>
                </a:solidFill>
                <a:latin typeface="IBM Plex Sans" panose="020B0503050203000203" pitchFamily="34" charset="0"/>
                <a:cs typeface="Calibri" panose="020F0502020204030204" pitchFamily="34" charset="0"/>
              </a:rPr>
              <a:t> framework (enables new use cases using AI)</a:t>
            </a:r>
            <a:endParaRPr lang="en-US" sz="1440" dirty="0">
              <a:solidFill>
                <a:prstClr val="black"/>
              </a:solidFill>
              <a:latin typeface="IBM Plex Sans" panose="020B0503050203000203" pitchFamily="34" charset="0"/>
              <a:cs typeface="Calibri" panose="020F0502020204030204" pitchFamily="34" charset="0"/>
            </a:endParaRPr>
          </a:p>
          <a:p>
            <a:pPr marL="274320" indent="-274320" defTabSz="1097280">
              <a:lnSpc>
                <a:spcPct val="107000"/>
              </a:lnSpc>
              <a:spcAft>
                <a:spcPts val="960"/>
              </a:spcAft>
              <a:buFont typeface="Arial" panose="020B0604020202020204" pitchFamily="34" charset="0"/>
              <a:buChar char="•"/>
              <a:tabLst>
                <a:tab pos="-3566160" algn="l"/>
                <a:tab pos="548640" algn="l"/>
                <a:tab pos="548640" algn="l"/>
              </a:tabLst>
            </a:pPr>
            <a:r>
              <a:rPr lang="en-GB" sz="1440" b="1" dirty="0">
                <a:solidFill>
                  <a:prstClr val="black"/>
                </a:solidFill>
                <a:latin typeface="IBM Plex Sans" panose="020B0503050203000203" pitchFamily="34" charset="0"/>
                <a:ea typeface="Times New Roman" panose="02020603050405020304" pitchFamily="18" charset="0"/>
                <a:cs typeface="Calibri" panose="020F0502020204030204" pitchFamily="34" charset="0"/>
              </a:rPr>
              <a:t>Test Optimization </a:t>
            </a:r>
            <a:r>
              <a:rPr lang="en-GB" sz="1440" dirty="0">
                <a:solidFill>
                  <a:prstClr val="black"/>
                </a:solidFill>
                <a:latin typeface="IBM Plex Sans" panose="020B0503050203000203" pitchFamily="34" charset="0"/>
                <a:ea typeface="Times New Roman" panose="02020603050405020304" pitchFamily="18" charset="0"/>
                <a:cs typeface="Calibri" panose="020F0502020204030204" pitchFamily="34" charset="0"/>
              </a:rPr>
              <a:t>(embedded within IGNITE) to create new test cases and improve test effectiveness.</a:t>
            </a:r>
            <a:endParaRPr lang="en-US" sz="1440" dirty="0">
              <a:solidFill>
                <a:prstClr val="black"/>
              </a:solidFill>
              <a:latin typeface="IBM Plex Sans" panose="020B0503050203000203"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F8B75C5A-A76F-F27A-7145-F2B1EC2ECA54}"/>
              </a:ext>
            </a:extLst>
          </p:cNvPr>
          <p:cNvSpPr txBox="1"/>
          <p:nvPr/>
        </p:nvSpPr>
        <p:spPr>
          <a:xfrm>
            <a:off x="7580388" y="5584809"/>
            <a:ext cx="6133870" cy="1630446"/>
          </a:xfrm>
          <a:prstGeom prst="rect">
            <a:avLst/>
          </a:prstGeom>
          <a:noFill/>
        </p:spPr>
        <p:txBody>
          <a:bodyPr wrap="square" lIns="91440" tIns="45720" rIns="91440" bIns="45720" anchor="t">
            <a:spAutoFit/>
          </a:bodyPr>
          <a:lstStyle/>
          <a:p>
            <a:pPr defTabSz="1097280">
              <a:lnSpc>
                <a:spcPct val="107000"/>
              </a:lnSpc>
              <a:spcAft>
                <a:spcPts val="960"/>
              </a:spcAft>
              <a:tabLst>
                <a:tab pos="-3566160" algn="l"/>
                <a:tab pos="548640" algn="l"/>
                <a:tab pos="548640" algn="l"/>
              </a:tabLst>
            </a:pPr>
            <a:r>
              <a:rPr lang="en-GB" sz="1400" b="1" dirty="0">
                <a:latin typeface="IBM Plex Sans"/>
                <a:cs typeface="Calibri"/>
              </a:rPr>
              <a:t>Advantages:</a:t>
            </a:r>
          </a:p>
          <a:p>
            <a:pPr marL="274320" indent="-274320" defTabSz="1097280">
              <a:lnSpc>
                <a:spcPct val="107000"/>
              </a:lnSpc>
              <a:spcAft>
                <a:spcPts val="960"/>
              </a:spcAft>
              <a:buFont typeface="Arial" panose="020B0604020202020204" pitchFamily="34" charset="0"/>
              <a:buChar char="•"/>
              <a:tabLst>
                <a:tab pos="-3566160" algn="l"/>
                <a:tab pos="548640" algn="l"/>
                <a:tab pos="548640" algn="l"/>
              </a:tabLst>
            </a:pPr>
            <a:r>
              <a:rPr lang="de-DE" sz="1440" b="1" dirty="0">
                <a:solidFill>
                  <a:prstClr val="black"/>
                </a:solidFill>
                <a:latin typeface="IBM Plex Sans" panose="020B0503050203000203" pitchFamily="34" charset="0"/>
                <a:cs typeface="Calibri" panose="020F0502020204030204" pitchFamily="34" charset="0"/>
              </a:rPr>
              <a:t>Very high </a:t>
            </a:r>
            <a:r>
              <a:rPr lang="de-DE" sz="1440" b="1" dirty="0" err="1">
                <a:solidFill>
                  <a:prstClr val="black"/>
                </a:solidFill>
                <a:latin typeface="IBM Plex Sans" panose="020B0503050203000203" pitchFamily="34" charset="0"/>
                <a:cs typeface="Calibri" panose="020F0502020204030204" pitchFamily="34" charset="0"/>
              </a:rPr>
              <a:t>test</a:t>
            </a:r>
            <a:r>
              <a:rPr lang="de-DE" sz="1440" b="1" dirty="0">
                <a:solidFill>
                  <a:prstClr val="black"/>
                </a:solidFill>
                <a:latin typeface="IBM Plex Sans" panose="020B0503050203000203" pitchFamily="34" charset="0"/>
                <a:cs typeface="Calibri" panose="020F0502020204030204" pitchFamily="34" charset="0"/>
              </a:rPr>
              <a:t> </a:t>
            </a:r>
            <a:r>
              <a:rPr lang="de-DE" sz="1440" b="1" dirty="0" err="1">
                <a:solidFill>
                  <a:prstClr val="black"/>
                </a:solidFill>
                <a:latin typeface="IBM Plex Sans" panose="020B0503050203000203" pitchFamily="34" charset="0"/>
                <a:cs typeface="Calibri" panose="020F0502020204030204" pitchFamily="34" charset="0"/>
              </a:rPr>
              <a:t>coverage</a:t>
            </a:r>
            <a:r>
              <a:rPr lang="de-DE" sz="1440" b="1" dirty="0">
                <a:solidFill>
                  <a:prstClr val="black"/>
                </a:solidFill>
                <a:latin typeface="IBM Plex Sans" panose="020B0503050203000203" pitchFamily="34" charset="0"/>
                <a:cs typeface="Calibri" panose="020F0502020204030204" pitchFamily="34" charset="0"/>
              </a:rPr>
              <a:t> </a:t>
            </a:r>
            <a:r>
              <a:rPr lang="de-DE" sz="1440" dirty="0" err="1">
                <a:solidFill>
                  <a:prstClr val="black"/>
                </a:solidFill>
                <a:latin typeface="IBM Plex Sans" panose="020B0503050203000203" pitchFamily="34" charset="0"/>
                <a:cs typeface="Calibri" panose="020F0502020204030204" pitchFamily="34" charset="0"/>
              </a:rPr>
              <a:t>with</a:t>
            </a:r>
            <a:r>
              <a:rPr lang="de-DE" sz="1440" dirty="0">
                <a:solidFill>
                  <a:prstClr val="black"/>
                </a:solidFill>
                <a:latin typeface="IBM Plex Sans" panose="020B0503050203000203" pitchFamily="34" charset="0"/>
                <a:cs typeface="Calibri" panose="020F0502020204030204" pitchFamily="34" charset="0"/>
              </a:rPr>
              <a:t> limited </a:t>
            </a:r>
            <a:r>
              <a:rPr lang="de-DE" sz="1440" dirty="0" err="1">
                <a:solidFill>
                  <a:prstClr val="black"/>
                </a:solidFill>
                <a:latin typeface="IBM Plex Sans" panose="020B0503050203000203" pitchFamily="34" charset="0"/>
                <a:cs typeface="Calibri" panose="020F0502020204030204" pitchFamily="34" charset="0"/>
              </a:rPr>
              <a:t>number</a:t>
            </a:r>
            <a:r>
              <a:rPr lang="de-DE" sz="1440" dirty="0">
                <a:solidFill>
                  <a:prstClr val="black"/>
                </a:solidFill>
                <a:latin typeface="IBM Plex Sans" panose="020B0503050203000203" pitchFamily="34" charset="0"/>
                <a:cs typeface="Calibri" panose="020F0502020204030204" pitchFamily="34" charset="0"/>
              </a:rPr>
              <a:t> </a:t>
            </a:r>
            <a:r>
              <a:rPr lang="de-DE" sz="1440" dirty="0" err="1">
                <a:solidFill>
                  <a:prstClr val="black"/>
                </a:solidFill>
                <a:latin typeface="IBM Plex Sans" panose="020B0503050203000203" pitchFamily="34" charset="0"/>
                <a:cs typeface="Calibri" panose="020F0502020204030204" pitchFamily="34" charset="0"/>
              </a:rPr>
              <a:t>of</a:t>
            </a:r>
            <a:r>
              <a:rPr lang="de-DE" sz="1440" dirty="0">
                <a:solidFill>
                  <a:prstClr val="black"/>
                </a:solidFill>
                <a:latin typeface="IBM Plex Sans" panose="020B0503050203000203" pitchFamily="34" charset="0"/>
                <a:cs typeface="Calibri" panose="020F0502020204030204" pitchFamily="34" charset="0"/>
              </a:rPr>
              <a:t> </a:t>
            </a:r>
            <a:r>
              <a:rPr lang="de-DE" sz="1440" dirty="0" err="1">
                <a:solidFill>
                  <a:prstClr val="black"/>
                </a:solidFill>
                <a:latin typeface="IBM Plex Sans" panose="020B0503050203000203" pitchFamily="34" charset="0"/>
                <a:cs typeface="Calibri" panose="020F0502020204030204" pitchFamily="34" charset="0"/>
              </a:rPr>
              <a:t>test</a:t>
            </a:r>
            <a:r>
              <a:rPr lang="de-DE" sz="1440" dirty="0">
                <a:solidFill>
                  <a:prstClr val="black"/>
                </a:solidFill>
                <a:latin typeface="IBM Plex Sans" panose="020B0503050203000203" pitchFamily="34" charset="0"/>
                <a:cs typeface="Calibri" panose="020F0502020204030204" pitchFamily="34" charset="0"/>
              </a:rPr>
              <a:t> </a:t>
            </a:r>
            <a:r>
              <a:rPr lang="de-DE" sz="1440" dirty="0" err="1">
                <a:solidFill>
                  <a:prstClr val="black"/>
                </a:solidFill>
                <a:latin typeface="IBM Plex Sans" panose="020B0503050203000203" pitchFamily="34" charset="0"/>
                <a:cs typeface="Calibri" panose="020F0502020204030204" pitchFamily="34" charset="0"/>
              </a:rPr>
              <a:t>cases</a:t>
            </a:r>
            <a:endParaRPr lang="de-DE" sz="1440" dirty="0">
              <a:solidFill>
                <a:prstClr val="black"/>
              </a:solidFill>
              <a:latin typeface="IBM Plex Sans" panose="020B0503050203000203" pitchFamily="34" charset="0"/>
              <a:cs typeface="Calibri" panose="020F0502020204030204" pitchFamily="34" charset="0"/>
            </a:endParaRPr>
          </a:p>
          <a:p>
            <a:pPr marL="274320" indent="-274320" defTabSz="1097280">
              <a:lnSpc>
                <a:spcPct val="107000"/>
              </a:lnSpc>
              <a:spcAft>
                <a:spcPts val="960"/>
              </a:spcAft>
              <a:buFont typeface="Arial" panose="020B0604020202020204" pitchFamily="34" charset="0"/>
              <a:buChar char="•"/>
              <a:tabLst>
                <a:tab pos="-3566160" algn="l"/>
                <a:tab pos="548640" algn="l"/>
                <a:tab pos="548640" algn="l"/>
              </a:tabLst>
            </a:pPr>
            <a:r>
              <a:rPr lang="de-DE" sz="1400" dirty="0" err="1">
                <a:latin typeface="IBM Plex Sans"/>
                <a:cs typeface="Calibri"/>
              </a:rPr>
              <a:t>Enables</a:t>
            </a:r>
            <a:r>
              <a:rPr lang="de-DE" sz="1400" dirty="0">
                <a:latin typeface="IBM Plex Sans"/>
                <a:cs typeface="Calibri"/>
              </a:rPr>
              <a:t> </a:t>
            </a:r>
            <a:r>
              <a:rPr lang="de-DE" sz="1400" dirty="0" err="1">
                <a:latin typeface="IBM Plex Sans"/>
                <a:cs typeface="Calibri"/>
              </a:rPr>
              <a:t>very</a:t>
            </a:r>
            <a:r>
              <a:rPr lang="de-DE" sz="1400" dirty="0">
                <a:latin typeface="IBM Plex Sans"/>
                <a:cs typeface="Calibri"/>
              </a:rPr>
              <a:t> </a:t>
            </a:r>
            <a:r>
              <a:rPr lang="de-DE" sz="1400" b="1" dirty="0" err="1">
                <a:latin typeface="IBM Plex Sans"/>
                <a:cs typeface="Calibri"/>
              </a:rPr>
              <a:t>efficient</a:t>
            </a:r>
            <a:r>
              <a:rPr lang="de-DE" sz="1400" b="1" dirty="0">
                <a:latin typeface="IBM Plex Sans"/>
                <a:cs typeface="Calibri"/>
              </a:rPr>
              <a:t> </a:t>
            </a:r>
            <a:r>
              <a:rPr lang="de-DE" sz="1400" b="1" dirty="0" err="1">
                <a:latin typeface="IBM Plex Sans"/>
                <a:cs typeface="Calibri"/>
              </a:rPr>
              <a:t>testing</a:t>
            </a:r>
            <a:r>
              <a:rPr lang="de-DE" sz="1400" b="1" dirty="0">
                <a:latin typeface="IBM Plex Sans"/>
                <a:cs typeface="Calibri"/>
              </a:rPr>
              <a:t> </a:t>
            </a:r>
            <a:r>
              <a:rPr lang="de-DE" sz="1400" dirty="0">
                <a:latin typeface="IBM Plex Sans"/>
                <a:cs typeface="Calibri"/>
              </a:rPr>
              <a:t>(</a:t>
            </a:r>
            <a:r>
              <a:rPr lang="de-DE" sz="1400" dirty="0" err="1">
                <a:latin typeface="IBM Plex Sans"/>
                <a:cs typeface="Calibri"/>
              </a:rPr>
              <a:t>especially</a:t>
            </a:r>
            <a:r>
              <a:rPr lang="de-DE" sz="1400" dirty="0">
                <a:latin typeface="IBM Plex Sans"/>
                <a:cs typeface="Calibri"/>
              </a:rPr>
              <a:t> </a:t>
            </a:r>
            <a:r>
              <a:rPr lang="de-DE" sz="1400" b="1" dirty="0" err="1">
                <a:latin typeface="IBM Plex Sans"/>
                <a:cs typeface="Calibri"/>
              </a:rPr>
              <a:t>regression</a:t>
            </a:r>
            <a:r>
              <a:rPr lang="de-DE" sz="1400" b="1" dirty="0">
                <a:latin typeface="IBM Plex Sans"/>
                <a:cs typeface="Calibri"/>
              </a:rPr>
              <a:t> </a:t>
            </a:r>
            <a:r>
              <a:rPr lang="de-DE" sz="1400" b="1" dirty="0" err="1">
                <a:latin typeface="IBM Plex Sans"/>
                <a:cs typeface="Calibri"/>
              </a:rPr>
              <a:t>testing</a:t>
            </a:r>
            <a:r>
              <a:rPr lang="de-DE" sz="1400" dirty="0">
                <a:latin typeface="IBM Plex Sans"/>
                <a:cs typeface="Calibri"/>
              </a:rPr>
              <a:t> in </a:t>
            </a:r>
            <a:r>
              <a:rPr lang="de-DE" sz="1400" dirty="0" err="1">
                <a:latin typeface="IBM Plex Sans"/>
                <a:cs typeface="Calibri"/>
              </a:rPr>
              <a:t>the</a:t>
            </a:r>
            <a:r>
              <a:rPr lang="de-DE" sz="1400" dirty="0">
                <a:latin typeface="IBM Plex Sans"/>
                <a:cs typeface="Calibri"/>
              </a:rPr>
              <a:t> </a:t>
            </a:r>
            <a:r>
              <a:rPr lang="de-DE" sz="1400" dirty="0" err="1">
                <a:latin typeface="IBM Plex Sans"/>
                <a:cs typeface="Calibri"/>
              </a:rPr>
              <a:t>project</a:t>
            </a:r>
            <a:r>
              <a:rPr lang="de-DE" sz="1400" dirty="0">
                <a:latin typeface="IBM Plex Sans"/>
                <a:cs typeface="Calibri"/>
              </a:rPr>
              <a:t> </a:t>
            </a:r>
            <a:r>
              <a:rPr lang="de-DE" sz="1400" dirty="0" err="1">
                <a:latin typeface="IBM Plex Sans"/>
                <a:cs typeface="Calibri"/>
              </a:rPr>
              <a:t>phase</a:t>
            </a:r>
            <a:r>
              <a:rPr lang="de-DE" sz="1400" dirty="0">
                <a:latin typeface="IBM Plex Sans"/>
                <a:cs typeface="Calibri"/>
              </a:rPr>
              <a:t> and </a:t>
            </a:r>
            <a:r>
              <a:rPr lang="de-DE" sz="1400" b="1" dirty="0" err="1">
                <a:latin typeface="IBM Plex Sans"/>
                <a:cs typeface="Calibri"/>
              </a:rPr>
              <a:t>ongoing</a:t>
            </a:r>
            <a:r>
              <a:rPr lang="de-DE" sz="1400" b="1" dirty="0">
                <a:latin typeface="IBM Plex Sans"/>
                <a:cs typeface="Calibri"/>
              </a:rPr>
              <a:t> </a:t>
            </a:r>
            <a:r>
              <a:rPr lang="de-DE" sz="1400" b="1" dirty="0" err="1">
                <a:latin typeface="IBM Plex Sans"/>
                <a:cs typeface="Calibri"/>
              </a:rPr>
              <a:t>testing</a:t>
            </a:r>
            <a:r>
              <a:rPr lang="de-DE" sz="1400" dirty="0">
                <a:latin typeface="IBM Plex Sans"/>
                <a:cs typeface="Calibri"/>
              </a:rPr>
              <a:t> </a:t>
            </a:r>
            <a:r>
              <a:rPr lang="de-DE" sz="1400" dirty="0" err="1">
                <a:latin typeface="IBM Plex Sans"/>
                <a:cs typeface="Calibri"/>
              </a:rPr>
              <a:t>during</a:t>
            </a:r>
            <a:r>
              <a:rPr lang="de-DE" sz="1400" dirty="0">
                <a:latin typeface="IBM Plex Sans"/>
                <a:cs typeface="Calibri"/>
              </a:rPr>
              <a:t> </a:t>
            </a:r>
            <a:r>
              <a:rPr lang="de-DE" sz="1400" dirty="0" err="1">
                <a:latin typeface="IBM Plex Sans"/>
                <a:cs typeface="Calibri"/>
              </a:rPr>
              <a:t>operations</a:t>
            </a:r>
            <a:r>
              <a:rPr lang="de-DE" sz="1400" dirty="0">
                <a:latin typeface="IBM Plex Sans"/>
                <a:cs typeface="Calibri"/>
              </a:rPr>
              <a:t> and </a:t>
            </a:r>
            <a:r>
              <a:rPr lang="de-DE" sz="1400" dirty="0" err="1">
                <a:latin typeface="IBM Plex Sans"/>
                <a:cs typeface="Calibri"/>
              </a:rPr>
              <a:t>maintenance</a:t>
            </a:r>
            <a:endParaRPr lang="de-DE" sz="1400" dirty="0">
              <a:latin typeface="IBM Plex Sans"/>
              <a:cs typeface="Calibri"/>
            </a:endParaRPr>
          </a:p>
          <a:p>
            <a:pPr marL="274320" indent="-274320" defTabSz="1097280">
              <a:lnSpc>
                <a:spcPct val="107000"/>
              </a:lnSpc>
              <a:spcAft>
                <a:spcPts val="960"/>
              </a:spcAft>
              <a:buFont typeface="Arial" panose="020B0604020202020204" pitchFamily="34" charset="0"/>
              <a:buChar char="•"/>
              <a:tabLst>
                <a:tab pos="-3566160" algn="l"/>
                <a:tab pos="548640" algn="l"/>
                <a:tab pos="548640" algn="l"/>
              </a:tabLst>
            </a:pPr>
            <a:endParaRPr lang="en-US" sz="1440" dirty="0">
              <a:solidFill>
                <a:prstClr val="black"/>
              </a:solidFill>
              <a:latin typeface="IBM Plex Sans" panose="020B050305020300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1485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E95093-F314-F811-3BE2-88457655016F}"/>
              </a:ext>
            </a:extLst>
          </p:cNvPr>
          <p:cNvSpPr>
            <a:spLocks noGrp="1"/>
          </p:cNvSpPr>
          <p:nvPr>
            <p:ph type="ftr" sz="quarter" idx="5"/>
          </p:nvPr>
        </p:nvSpPr>
        <p:spPr/>
        <p:txBody>
          <a:bodyPr/>
          <a:lstStyle/>
          <a:p>
            <a:pPr marL="15240">
              <a:spcBef>
                <a:spcPts val="144"/>
              </a:spcBef>
            </a:pPr>
            <a:r>
              <a:rPr lang="en-US"/>
              <a:t>© 2021 IBM Corporation | IBM Confidential</a:t>
            </a:r>
            <a:endParaRPr lang="en-GB" spc="-6" dirty="0"/>
          </a:p>
        </p:txBody>
      </p:sp>
      <p:sp>
        <p:nvSpPr>
          <p:cNvPr id="3" name="Date Placeholder 2">
            <a:extLst>
              <a:ext uri="{FF2B5EF4-FFF2-40B4-BE49-F238E27FC236}">
                <a16:creationId xmlns:a16="http://schemas.microsoft.com/office/drawing/2014/main" id="{D1FAA9E0-FCD3-03E5-6279-A576C3E8FEAE}"/>
              </a:ext>
            </a:extLst>
          </p:cNvPr>
          <p:cNvSpPr>
            <a:spLocks noGrp="1"/>
          </p:cNvSpPr>
          <p:nvPr>
            <p:ph type="dt" sz="half" idx="6"/>
          </p:nvPr>
        </p:nvSpPr>
        <p:spPr/>
        <p:txBody>
          <a:bodyPr/>
          <a:lstStyle/>
          <a:p>
            <a:pPr marL="15240">
              <a:spcBef>
                <a:spcPts val="144"/>
              </a:spcBef>
            </a:pPr>
            <a:r>
              <a:rPr lang="en-US" spc="-12"/>
              <a:t>Template - 2022 Edition, Version 3.2</a:t>
            </a:r>
            <a:endParaRPr lang="en-GB" dirty="0"/>
          </a:p>
        </p:txBody>
      </p:sp>
      <p:sp>
        <p:nvSpPr>
          <p:cNvPr id="4" name="TextBox 3">
            <a:extLst>
              <a:ext uri="{FF2B5EF4-FFF2-40B4-BE49-F238E27FC236}">
                <a16:creationId xmlns:a16="http://schemas.microsoft.com/office/drawing/2014/main" id="{B970985E-9E41-395A-ABFF-A6DFF8295DA8}"/>
              </a:ext>
            </a:extLst>
          </p:cNvPr>
          <p:cNvSpPr txBox="1"/>
          <p:nvPr/>
        </p:nvSpPr>
        <p:spPr>
          <a:xfrm>
            <a:off x="685800" y="523540"/>
            <a:ext cx="11543179" cy="7555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50" dirty="0">
                <a:solidFill>
                  <a:srgbClr val="212121"/>
                </a:solidFill>
                <a:cs typeface="Calibri"/>
              </a:rPr>
              <a:t>IBM Consulting Staffing: </a:t>
            </a:r>
            <a:r>
              <a:rPr lang="en-US" sz="2150" dirty="0">
                <a:solidFill>
                  <a:srgbClr val="212121"/>
                </a:solidFill>
                <a:cs typeface="Calibri"/>
                <a:hlinkClick r:id="rId2"/>
              </a:rPr>
              <a:t>https://ibm.box.com/s/90f5wpfn08kw0ds7plnxwi7l7aftetaz</a:t>
            </a:r>
            <a:endParaRPr lang="en-US" sz="2150" dirty="0">
              <a:solidFill>
                <a:srgbClr val="212121"/>
              </a:solidFill>
              <a:cs typeface="Calibri"/>
            </a:endParaRPr>
          </a:p>
          <a:p>
            <a:endParaRPr lang="en-US" dirty="0">
              <a:solidFill>
                <a:srgbClr val="054ADA"/>
              </a:solidFill>
            </a:endParaRPr>
          </a:p>
        </p:txBody>
      </p:sp>
      <p:pic>
        <p:nvPicPr>
          <p:cNvPr id="9" name="Picture 8">
            <a:extLst>
              <a:ext uri="{FF2B5EF4-FFF2-40B4-BE49-F238E27FC236}">
                <a16:creationId xmlns:a16="http://schemas.microsoft.com/office/drawing/2014/main" id="{E464FA5A-8CB8-55E0-EEE4-DB764B3B48FE}"/>
              </a:ext>
            </a:extLst>
          </p:cNvPr>
          <p:cNvPicPr>
            <a:picLocks noChangeAspect="1"/>
          </p:cNvPicPr>
          <p:nvPr/>
        </p:nvPicPr>
        <p:blipFill>
          <a:blip r:embed="rId3"/>
          <a:stretch>
            <a:fillRect/>
          </a:stretch>
        </p:blipFill>
        <p:spPr>
          <a:xfrm>
            <a:off x="896389" y="4657796"/>
            <a:ext cx="13564775" cy="3048264"/>
          </a:xfrm>
          <a:prstGeom prst="rect">
            <a:avLst/>
          </a:prstGeom>
        </p:spPr>
      </p:pic>
      <p:pic>
        <p:nvPicPr>
          <p:cNvPr id="6" name="Picture 5">
            <a:extLst>
              <a:ext uri="{FF2B5EF4-FFF2-40B4-BE49-F238E27FC236}">
                <a16:creationId xmlns:a16="http://schemas.microsoft.com/office/drawing/2014/main" id="{BC143D86-8F23-C4E5-CA27-C58F6D883CF6}"/>
              </a:ext>
            </a:extLst>
          </p:cNvPr>
          <p:cNvPicPr>
            <a:picLocks noChangeAspect="1"/>
          </p:cNvPicPr>
          <p:nvPr/>
        </p:nvPicPr>
        <p:blipFill>
          <a:blip r:embed="rId4"/>
          <a:stretch>
            <a:fillRect/>
          </a:stretch>
        </p:blipFill>
        <p:spPr>
          <a:xfrm>
            <a:off x="395640" y="936895"/>
            <a:ext cx="13839119" cy="5220152"/>
          </a:xfrm>
          <a:prstGeom prst="rect">
            <a:avLst/>
          </a:prstGeom>
        </p:spPr>
      </p:pic>
    </p:spTree>
    <p:extLst>
      <p:ext uri="{BB962C8B-B14F-4D97-AF65-F5344CB8AC3E}">
        <p14:creationId xmlns:p14="http://schemas.microsoft.com/office/powerpoint/2010/main" val="4055747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7E95093-F314-F811-3BE2-88457655016F}"/>
              </a:ext>
            </a:extLst>
          </p:cNvPr>
          <p:cNvSpPr>
            <a:spLocks noGrp="1"/>
          </p:cNvSpPr>
          <p:nvPr>
            <p:ph type="ftr" sz="quarter" idx="5"/>
          </p:nvPr>
        </p:nvSpPr>
        <p:spPr/>
        <p:txBody>
          <a:bodyPr/>
          <a:lstStyle/>
          <a:p>
            <a:pPr marL="15240">
              <a:spcBef>
                <a:spcPts val="144"/>
              </a:spcBef>
            </a:pPr>
            <a:r>
              <a:rPr lang="en-US"/>
              <a:t>© 2021 IBM Corporation | IBM Confidential</a:t>
            </a:r>
            <a:endParaRPr lang="en-GB" spc="-6" dirty="0"/>
          </a:p>
        </p:txBody>
      </p:sp>
      <p:sp>
        <p:nvSpPr>
          <p:cNvPr id="3" name="Date Placeholder 2">
            <a:extLst>
              <a:ext uri="{FF2B5EF4-FFF2-40B4-BE49-F238E27FC236}">
                <a16:creationId xmlns:a16="http://schemas.microsoft.com/office/drawing/2014/main" id="{D1FAA9E0-FCD3-03E5-6279-A576C3E8FEAE}"/>
              </a:ext>
            </a:extLst>
          </p:cNvPr>
          <p:cNvSpPr>
            <a:spLocks noGrp="1"/>
          </p:cNvSpPr>
          <p:nvPr>
            <p:ph type="dt" sz="half" idx="6"/>
          </p:nvPr>
        </p:nvSpPr>
        <p:spPr/>
        <p:txBody>
          <a:bodyPr/>
          <a:lstStyle/>
          <a:p>
            <a:pPr marL="15240">
              <a:spcBef>
                <a:spcPts val="144"/>
              </a:spcBef>
            </a:pPr>
            <a:r>
              <a:rPr lang="en-US" spc="-12"/>
              <a:t>Template - 2022 Edition, Version 3.2</a:t>
            </a:r>
            <a:endParaRPr lang="en-GB" dirty="0"/>
          </a:p>
        </p:txBody>
      </p:sp>
      <p:sp>
        <p:nvSpPr>
          <p:cNvPr id="10" name="TextBox 9">
            <a:extLst>
              <a:ext uri="{FF2B5EF4-FFF2-40B4-BE49-F238E27FC236}">
                <a16:creationId xmlns:a16="http://schemas.microsoft.com/office/drawing/2014/main" id="{F5B0C472-7DCA-A0B2-0E4B-98CC8859B227}"/>
              </a:ext>
            </a:extLst>
          </p:cNvPr>
          <p:cNvSpPr txBox="1"/>
          <p:nvPr/>
        </p:nvSpPr>
        <p:spPr>
          <a:xfrm>
            <a:off x="315623" y="1143000"/>
            <a:ext cx="13857577" cy="954107"/>
          </a:xfrm>
          <a:prstGeom prst="rect">
            <a:avLst/>
          </a:prstGeom>
          <a:noFill/>
        </p:spPr>
        <p:txBody>
          <a:bodyPr wrap="square">
            <a:spAutoFit/>
          </a:bodyPr>
          <a:lstStyle/>
          <a:p>
            <a:r>
              <a:rPr lang="en-US" sz="2800" b="1" dirty="0">
                <a:solidFill>
                  <a:srgbClr val="212121"/>
                </a:solidFill>
                <a:cs typeface="Calibri"/>
              </a:rPr>
              <a:t>IBM AMS Staffing – Continuous Services 48 months</a:t>
            </a:r>
            <a:r>
              <a:rPr lang="en-US" sz="2800" dirty="0">
                <a:solidFill>
                  <a:srgbClr val="212121"/>
                </a:solidFill>
                <a:cs typeface="Calibri"/>
              </a:rPr>
              <a:t>: </a:t>
            </a:r>
            <a:r>
              <a:rPr lang="en-US" sz="2800" dirty="0">
                <a:solidFill>
                  <a:srgbClr val="212121"/>
                </a:solidFill>
                <a:cs typeface="Calibri"/>
                <a:hlinkClick r:id="rId2"/>
              </a:rPr>
              <a:t>https://ibm.box.com/s/9jox9botavu51bhjfmi11x8bgoq7xjig</a:t>
            </a:r>
            <a:endParaRPr lang="en-US" sz="2800" dirty="0"/>
          </a:p>
        </p:txBody>
      </p:sp>
      <p:pic>
        <p:nvPicPr>
          <p:cNvPr id="5" name="Picture 4">
            <a:extLst>
              <a:ext uri="{FF2B5EF4-FFF2-40B4-BE49-F238E27FC236}">
                <a16:creationId xmlns:a16="http://schemas.microsoft.com/office/drawing/2014/main" id="{D8A9797A-38E0-A0E2-CD35-73F025544972}"/>
              </a:ext>
            </a:extLst>
          </p:cNvPr>
          <p:cNvPicPr>
            <a:picLocks noChangeAspect="1"/>
          </p:cNvPicPr>
          <p:nvPr/>
        </p:nvPicPr>
        <p:blipFill>
          <a:blip r:embed="rId3"/>
          <a:stretch>
            <a:fillRect/>
          </a:stretch>
        </p:blipFill>
        <p:spPr>
          <a:xfrm>
            <a:off x="571500" y="2600667"/>
            <a:ext cx="13487400" cy="2657133"/>
          </a:xfrm>
          <a:prstGeom prst="rect">
            <a:avLst/>
          </a:prstGeom>
        </p:spPr>
      </p:pic>
    </p:spTree>
    <p:extLst>
      <p:ext uri="{BB962C8B-B14F-4D97-AF65-F5344CB8AC3E}">
        <p14:creationId xmlns:p14="http://schemas.microsoft.com/office/powerpoint/2010/main" val="3032726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466" y="244574"/>
            <a:ext cx="13568400" cy="384721"/>
          </a:xfrm>
          <a:prstGeom prst="rect">
            <a:avLst/>
          </a:prstGeom>
        </p:spPr>
        <p:txBody>
          <a:bodyPr vert="horz" wrap="square" lIns="0" tIns="15240" rIns="0" bIns="0" rtlCol="0">
            <a:spAutoFit/>
          </a:bodyPr>
          <a:lstStyle/>
          <a:p>
            <a:pPr marL="15240">
              <a:spcBef>
                <a:spcPts val="120"/>
              </a:spcBef>
            </a:pPr>
            <a:r>
              <a:rPr lang="de-DE" spc="-18" dirty="0"/>
              <a:t>Project </a:t>
            </a:r>
            <a:r>
              <a:rPr lang="de-DE" spc="-18" dirty="0" err="1"/>
              <a:t>Organization</a:t>
            </a:r>
            <a:endParaRPr spc="-24" dirty="0"/>
          </a:p>
        </p:txBody>
      </p:sp>
      <p:sp>
        <p:nvSpPr>
          <p:cNvPr id="42" name="Holder 4">
            <a:extLst>
              <a:ext uri="{FF2B5EF4-FFF2-40B4-BE49-F238E27FC236}">
                <a16:creationId xmlns:a16="http://schemas.microsoft.com/office/drawing/2014/main" id="{7E391871-1070-A344-9A5A-99FBD0E03336}"/>
              </a:ext>
            </a:extLst>
          </p:cNvPr>
          <p:cNvSpPr>
            <a:spLocks noGrp="1"/>
          </p:cNvSpPr>
          <p:nvPr>
            <p:ph type="ftr" sz="quarter" idx="5"/>
          </p:nvPr>
        </p:nvSpPr>
        <p:spPr>
          <a:xfrm>
            <a:off x="6119930" y="7848576"/>
            <a:ext cx="2392680" cy="147733"/>
          </a:xfrm>
        </p:spPr>
        <p:txBody>
          <a:bodyPr wrap="square" lIns="0" tIns="0" rIns="0" bIns="0">
            <a:spAutoFit/>
          </a:bodyPr>
          <a:lstStyle>
            <a:lvl1pPr>
              <a:defRPr sz="960" b="0" i="0">
                <a:solidFill>
                  <a:schemeClr val="tx1"/>
                </a:solidFill>
                <a:latin typeface="IBM Plex Sans"/>
                <a:cs typeface="IBM Plex Sans"/>
              </a:defRPr>
            </a:lvl1pPr>
          </a:lstStyle>
          <a:p>
            <a:pPr marL="15240" defTabSz="1097280">
              <a:spcBef>
                <a:spcPts val="144"/>
              </a:spcBef>
            </a:pPr>
            <a:r>
              <a:rPr lang="en-US">
                <a:solidFill>
                  <a:prstClr val="black"/>
                </a:solidFill>
              </a:rPr>
              <a:t>© 2021 IBM Corporation | IBM Confidential</a:t>
            </a:r>
            <a:endParaRPr lang="en-GB" spc="-6" dirty="0">
              <a:solidFill>
                <a:prstClr val="black"/>
              </a:solidFill>
            </a:endParaRPr>
          </a:p>
        </p:txBody>
      </p:sp>
      <p:sp>
        <p:nvSpPr>
          <p:cNvPr id="43" name="Holder 5">
            <a:extLst>
              <a:ext uri="{FF2B5EF4-FFF2-40B4-BE49-F238E27FC236}">
                <a16:creationId xmlns:a16="http://schemas.microsoft.com/office/drawing/2014/main" id="{1323880A-BEB2-834A-87C6-B44D17DEF09F}"/>
              </a:ext>
            </a:extLst>
          </p:cNvPr>
          <p:cNvSpPr>
            <a:spLocks noGrp="1"/>
          </p:cNvSpPr>
          <p:nvPr>
            <p:ph type="dt" sz="half" idx="6"/>
          </p:nvPr>
        </p:nvSpPr>
        <p:spPr>
          <a:xfrm>
            <a:off x="881150" y="7848576"/>
            <a:ext cx="2135125" cy="147733"/>
          </a:xfrm>
        </p:spPr>
        <p:txBody>
          <a:bodyPr wrap="square" lIns="0" tIns="0" rIns="0" bIns="0">
            <a:spAutoFit/>
          </a:bodyPr>
          <a:lstStyle>
            <a:lvl1pPr>
              <a:defRPr sz="960" b="0" i="0">
                <a:solidFill>
                  <a:schemeClr val="tx1"/>
                </a:solidFill>
                <a:latin typeface="IBM Plex Sans"/>
                <a:cs typeface="IBM Plex Sans"/>
              </a:defRPr>
            </a:lvl1pPr>
          </a:lstStyle>
          <a:p>
            <a:pPr marL="15240" defTabSz="1097280">
              <a:spcBef>
                <a:spcPts val="144"/>
              </a:spcBef>
            </a:pPr>
            <a:r>
              <a:rPr lang="en-US" spc="-13">
                <a:solidFill>
                  <a:prstClr val="black"/>
                </a:solidFill>
              </a:rPr>
              <a:t>Template - 2022 Edition, Version 3.2</a:t>
            </a:r>
            <a:endParaRPr lang="en-GB" dirty="0">
              <a:solidFill>
                <a:prstClr val="black"/>
              </a:solidFill>
            </a:endParaRPr>
          </a:p>
        </p:txBody>
      </p:sp>
      <p:grpSp>
        <p:nvGrpSpPr>
          <p:cNvPr id="54" name="Group 53">
            <a:extLst>
              <a:ext uri="{FF2B5EF4-FFF2-40B4-BE49-F238E27FC236}">
                <a16:creationId xmlns:a16="http://schemas.microsoft.com/office/drawing/2014/main" id="{7F9888EB-8071-66B0-2FB2-683E9F4AAD28}"/>
              </a:ext>
            </a:extLst>
          </p:cNvPr>
          <p:cNvGrpSpPr/>
          <p:nvPr/>
        </p:nvGrpSpPr>
        <p:grpSpPr>
          <a:xfrm>
            <a:off x="84212" y="1187282"/>
            <a:ext cx="13066446" cy="5746918"/>
            <a:chOff x="269716" y="607337"/>
            <a:chExt cx="8166529" cy="3591824"/>
          </a:xfrm>
        </p:grpSpPr>
        <p:sp>
          <p:nvSpPr>
            <p:cNvPr id="55" name="Rounded Rectangle 54">
              <a:extLst>
                <a:ext uri="{FF2B5EF4-FFF2-40B4-BE49-F238E27FC236}">
                  <a16:creationId xmlns:a16="http://schemas.microsoft.com/office/drawing/2014/main" id="{28C0FA33-5AD8-D4DE-03B3-7318D8BE7B4E}"/>
                </a:ext>
              </a:extLst>
            </p:cNvPr>
            <p:cNvSpPr/>
            <p:nvPr/>
          </p:nvSpPr>
          <p:spPr bwMode="auto">
            <a:xfrm>
              <a:off x="1751756" y="2097740"/>
              <a:ext cx="3818940"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Lead Architect</a:t>
              </a:r>
            </a:p>
            <a:p>
              <a:pPr algn="ctr">
                <a:defRPr/>
              </a:pPr>
              <a:r>
                <a:rPr lang="en-DE" sz="1120" kern="0" dirty="0">
                  <a:solidFill>
                    <a:srgbClr val="565151"/>
                  </a:solidFill>
                  <a:latin typeface="IBM Plex Sans" charset="0"/>
                  <a:ea typeface="IBM Plex Sans" charset="0"/>
                  <a:cs typeface="IBM Plex Sans" charset="0"/>
                </a:rPr>
                <a:t>NN</a:t>
              </a:r>
            </a:p>
          </p:txBody>
        </p:sp>
        <p:sp>
          <p:nvSpPr>
            <p:cNvPr id="57" name="Rounded Rectangle 56">
              <a:extLst>
                <a:ext uri="{FF2B5EF4-FFF2-40B4-BE49-F238E27FC236}">
                  <a16:creationId xmlns:a16="http://schemas.microsoft.com/office/drawing/2014/main" id="{001718F4-6300-89FE-9346-9080940FABDE}"/>
                </a:ext>
              </a:extLst>
            </p:cNvPr>
            <p:cNvSpPr/>
            <p:nvPr/>
          </p:nvSpPr>
          <p:spPr bwMode="auto">
            <a:xfrm>
              <a:off x="358203" y="2097738"/>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0" tIns="57600" rIns="0" bIns="57600" numCol="1" rtlCol="0" anchor="t" anchorCtr="0" compatLnSpc="1">
              <a:prstTxWarp prst="textNoShape">
                <a:avLst/>
              </a:prstTxWarp>
            </a:bodyPr>
            <a:lstStyle/>
            <a:p>
              <a:pPr algn="ctr">
                <a:defRPr/>
              </a:pPr>
              <a:r>
                <a:rPr lang="en-DE" sz="1120" b="1" kern="0" dirty="0">
                  <a:solidFill>
                    <a:srgbClr val="565151"/>
                  </a:solidFill>
                  <a:latin typeface="IBM Plex Sans" charset="0"/>
                </a:rPr>
                <a:t>Change Management Lead</a:t>
              </a:r>
            </a:p>
            <a:p>
              <a:pPr algn="ctr">
                <a:defRPr/>
              </a:pPr>
              <a:r>
                <a:rPr lang="en-DE" sz="1120" kern="0" dirty="0">
                  <a:solidFill>
                    <a:srgbClr val="565151"/>
                  </a:solidFill>
                  <a:latin typeface="IBM Plex Sans" charset="0"/>
                </a:rPr>
                <a:t>NN</a:t>
              </a:r>
            </a:p>
          </p:txBody>
        </p:sp>
        <p:sp>
          <p:nvSpPr>
            <p:cNvPr id="58" name="Rounded Rectangle 57">
              <a:extLst>
                <a:ext uri="{FF2B5EF4-FFF2-40B4-BE49-F238E27FC236}">
                  <a16:creationId xmlns:a16="http://schemas.microsoft.com/office/drawing/2014/main" id="{E3754673-E923-8BFB-94D4-CFABC97A9D4A}"/>
                </a:ext>
              </a:extLst>
            </p:cNvPr>
            <p:cNvSpPr/>
            <p:nvPr/>
          </p:nvSpPr>
          <p:spPr bwMode="auto">
            <a:xfrm>
              <a:off x="7184410" y="2097739"/>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Test Lead</a:t>
              </a:r>
            </a:p>
            <a:p>
              <a:pPr algn="ctr">
                <a:defRPr/>
              </a:pPr>
              <a:r>
                <a:rPr lang="en-DE" sz="1120" kern="0" dirty="0">
                  <a:solidFill>
                    <a:srgbClr val="565151"/>
                  </a:solidFill>
                  <a:latin typeface="IBM Plex Sans" charset="0"/>
                  <a:ea typeface="IBM Plex Sans" charset="0"/>
                  <a:cs typeface="IBM Plex Sans" charset="0"/>
                </a:rPr>
                <a:t>NN</a:t>
              </a:r>
            </a:p>
          </p:txBody>
        </p:sp>
        <p:sp>
          <p:nvSpPr>
            <p:cNvPr id="59" name="Rounded Rectangle 58">
              <a:extLst>
                <a:ext uri="{FF2B5EF4-FFF2-40B4-BE49-F238E27FC236}">
                  <a16:creationId xmlns:a16="http://schemas.microsoft.com/office/drawing/2014/main" id="{8AD416BE-D55B-9A76-6120-62E801C0C5CA}"/>
                </a:ext>
              </a:extLst>
            </p:cNvPr>
            <p:cNvSpPr/>
            <p:nvPr/>
          </p:nvSpPr>
          <p:spPr bwMode="auto">
            <a:xfrm>
              <a:off x="2421286" y="3265436"/>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Configuration Expert</a:t>
              </a:r>
            </a:p>
            <a:p>
              <a:pPr algn="ctr">
                <a:defRPr/>
              </a:pPr>
              <a:r>
                <a:rPr lang="en-DE" sz="1120" b="1" kern="0" dirty="0">
                  <a:solidFill>
                    <a:srgbClr val="565151"/>
                  </a:solidFill>
                  <a:latin typeface="IBM Plex Sans" charset="0"/>
                  <a:ea typeface="IBM Plex Sans" charset="0"/>
                  <a:cs typeface="IBM Plex Sans" charset="0"/>
                </a:rPr>
                <a:t>Developer</a:t>
              </a:r>
            </a:p>
          </p:txBody>
        </p:sp>
        <p:sp>
          <p:nvSpPr>
            <p:cNvPr id="60" name="Rounded Rectangle 59">
              <a:extLst>
                <a:ext uri="{FF2B5EF4-FFF2-40B4-BE49-F238E27FC236}">
                  <a16:creationId xmlns:a16="http://schemas.microsoft.com/office/drawing/2014/main" id="{F4C82513-5ED8-81D2-B160-07CF67BC3C8B}"/>
                </a:ext>
              </a:extLst>
            </p:cNvPr>
            <p:cNvSpPr/>
            <p:nvPr/>
          </p:nvSpPr>
          <p:spPr bwMode="auto">
            <a:xfrm>
              <a:off x="5790857" y="2097738"/>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Migration Lead</a:t>
              </a:r>
            </a:p>
            <a:p>
              <a:pPr algn="ctr">
                <a:defRPr/>
              </a:pPr>
              <a:r>
                <a:rPr lang="en-DE" sz="1120" kern="0" dirty="0">
                  <a:solidFill>
                    <a:srgbClr val="565151"/>
                  </a:solidFill>
                  <a:latin typeface="IBM Plex Sans" charset="0"/>
                  <a:ea typeface="IBM Plex Sans" charset="0"/>
                  <a:cs typeface="IBM Plex Sans" charset="0"/>
                </a:rPr>
                <a:t>NN</a:t>
              </a:r>
            </a:p>
          </p:txBody>
        </p:sp>
        <p:sp>
          <p:nvSpPr>
            <p:cNvPr id="61" name="Rounded Rectangle 60">
              <a:extLst>
                <a:ext uri="{FF2B5EF4-FFF2-40B4-BE49-F238E27FC236}">
                  <a16:creationId xmlns:a16="http://schemas.microsoft.com/office/drawing/2014/main" id="{D8BF3052-2D03-005E-6F58-838A67C81653}"/>
                </a:ext>
              </a:extLst>
            </p:cNvPr>
            <p:cNvSpPr/>
            <p:nvPr/>
          </p:nvSpPr>
          <p:spPr bwMode="auto">
            <a:xfrm>
              <a:off x="2064755" y="1446740"/>
              <a:ext cx="1173392" cy="402057"/>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GB" sz="1120" b="1" kern="0" dirty="0">
                  <a:solidFill>
                    <a:srgbClr val="565151"/>
                  </a:solidFill>
                  <a:latin typeface="IBM Plex Sans" charset="0"/>
                  <a:ea typeface="IBM Plex Sans" charset="0"/>
                  <a:cs typeface="IBM Plex Sans" charset="0"/>
                </a:rPr>
                <a:t>P</a:t>
              </a:r>
              <a:r>
                <a:rPr lang="en-DE" sz="1120" b="1" kern="0" dirty="0">
                  <a:solidFill>
                    <a:srgbClr val="565151"/>
                  </a:solidFill>
                  <a:latin typeface="IBM Plex Sans" charset="0"/>
                  <a:ea typeface="IBM Plex Sans" charset="0"/>
                  <a:cs typeface="IBM Plex Sans" charset="0"/>
                </a:rPr>
                <a:t>roject Control Lead</a:t>
              </a:r>
            </a:p>
            <a:p>
              <a:pPr algn="ctr">
                <a:defRPr/>
              </a:pPr>
              <a:r>
                <a:rPr lang="en-DE" sz="1120" kern="0" dirty="0">
                  <a:solidFill>
                    <a:srgbClr val="565151"/>
                  </a:solidFill>
                  <a:latin typeface="IBM Plex Sans" charset="0"/>
                  <a:ea typeface="IBM Plex Sans" charset="0"/>
                  <a:cs typeface="IBM Plex Sans" charset="0"/>
                </a:rPr>
                <a:t>NN</a:t>
              </a:r>
            </a:p>
          </p:txBody>
        </p:sp>
        <p:sp>
          <p:nvSpPr>
            <p:cNvPr id="62" name="Rounded Rectangle 61">
              <a:extLst>
                <a:ext uri="{FF2B5EF4-FFF2-40B4-BE49-F238E27FC236}">
                  <a16:creationId xmlns:a16="http://schemas.microsoft.com/office/drawing/2014/main" id="{8CB82810-13ED-AE92-96BF-7E0583DC2D44}"/>
                </a:ext>
              </a:extLst>
            </p:cNvPr>
            <p:cNvSpPr/>
            <p:nvPr/>
          </p:nvSpPr>
          <p:spPr bwMode="auto">
            <a:xfrm>
              <a:off x="3473404" y="887848"/>
              <a:ext cx="1756437" cy="480985"/>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GB" sz="1120" b="1" kern="0" dirty="0">
                  <a:solidFill>
                    <a:srgbClr val="565151"/>
                  </a:solidFill>
                  <a:latin typeface="IBM Plex Sans" charset="0"/>
                  <a:ea typeface="IBM Plex Sans" charset="0"/>
                  <a:cs typeface="IBM Plex Sans" charset="0"/>
                </a:rPr>
                <a:t>Project Management</a:t>
              </a:r>
            </a:p>
            <a:p>
              <a:pPr algn="ctr" defTabSz="579173">
                <a:defRPr/>
              </a:pPr>
              <a:r>
                <a:rPr lang="en-GB" sz="1120" kern="0" dirty="0">
                  <a:solidFill>
                    <a:srgbClr val="565151"/>
                  </a:solidFill>
                  <a:latin typeface="IBM Plex Sans" charset="0"/>
                </a:rPr>
                <a:t>NN</a:t>
              </a:r>
              <a:endParaRPr lang="en-DE" sz="1120" kern="0" dirty="0">
                <a:solidFill>
                  <a:srgbClr val="565151"/>
                </a:solidFill>
                <a:latin typeface="IBM Plex Sans" charset="0"/>
              </a:endParaRPr>
            </a:p>
          </p:txBody>
        </p:sp>
        <p:sp>
          <p:nvSpPr>
            <p:cNvPr id="63" name="Rounded Rectangle 62">
              <a:extLst>
                <a:ext uri="{FF2B5EF4-FFF2-40B4-BE49-F238E27FC236}">
                  <a16:creationId xmlns:a16="http://schemas.microsoft.com/office/drawing/2014/main" id="{5ADDCEAF-6638-8FA0-02EE-5AE68FB09861}"/>
                </a:ext>
              </a:extLst>
            </p:cNvPr>
            <p:cNvSpPr/>
            <p:nvPr/>
          </p:nvSpPr>
          <p:spPr bwMode="auto">
            <a:xfrm>
              <a:off x="358203" y="2729243"/>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Change Analyst</a:t>
              </a:r>
            </a:p>
            <a:p>
              <a:pPr algn="ctr">
                <a:defRPr/>
              </a:pPr>
              <a:r>
                <a:rPr lang="en-DE" sz="1120" b="1" kern="0" dirty="0">
                  <a:solidFill>
                    <a:srgbClr val="565151"/>
                  </a:solidFill>
                  <a:latin typeface="IBM Plex Sans" charset="0"/>
                  <a:ea typeface="IBM Plex Sans" charset="0"/>
                  <a:cs typeface="IBM Plex Sans" charset="0"/>
                </a:rPr>
                <a:t>Process Analyst</a:t>
              </a:r>
            </a:p>
            <a:p>
              <a:pPr algn="ctr">
                <a:defRPr/>
              </a:pPr>
              <a:endParaRPr lang="en-DE" sz="1120" b="1" kern="0" dirty="0">
                <a:solidFill>
                  <a:srgbClr val="565151"/>
                </a:solidFill>
                <a:latin typeface="IBM Plex Sans" charset="0"/>
                <a:ea typeface="IBM Plex Sans" charset="0"/>
                <a:cs typeface="IBM Plex Sans" charset="0"/>
              </a:endParaRPr>
            </a:p>
          </p:txBody>
        </p:sp>
        <p:sp>
          <p:nvSpPr>
            <p:cNvPr id="64" name="Rounded Rectangle 63">
              <a:extLst>
                <a:ext uri="{FF2B5EF4-FFF2-40B4-BE49-F238E27FC236}">
                  <a16:creationId xmlns:a16="http://schemas.microsoft.com/office/drawing/2014/main" id="{03395C81-FB24-25B5-6EB4-30A77F937928}"/>
                </a:ext>
              </a:extLst>
            </p:cNvPr>
            <p:cNvSpPr/>
            <p:nvPr/>
          </p:nvSpPr>
          <p:spPr bwMode="auto">
            <a:xfrm>
              <a:off x="358203" y="3984095"/>
              <a:ext cx="1173392" cy="215066"/>
            </a:xfrm>
            <a:prstGeom prst="roundRect">
              <a:avLst>
                <a:gd name="adj" fmla="val 7876"/>
              </a:avLst>
            </a:prstGeom>
            <a:solidFill>
              <a:srgbClr val="FFFFFF"/>
            </a:solidFill>
            <a:ln w="12700" cap="flat" cmpd="sng" algn="ctr">
              <a:no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Change &amp; Business Processes</a:t>
              </a:r>
            </a:p>
          </p:txBody>
        </p:sp>
        <p:sp>
          <p:nvSpPr>
            <p:cNvPr id="65" name="Rounded Rectangle 64">
              <a:extLst>
                <a:ext uri="{FF2B5EF4-FFF2-40B4-BE49-F238E27FC236}">
                  <a16:creationId xmlns:a16="http://schemas.microsoft.com/office/drawing/2014/main" id="{E6F046E4-A595-BA25-F8F5-D8B53F275646}"/>
                </a:ext>
              </a:extLst>
            </p:cNvPr>
            <p:cNvSpPr/>
            <p:nvPr/>
          </p:nvSpPr>
          <p:spPr bwMode="auto">
            <a:xfrm>
              <a:off x="1710151" y="3984095"/>
              <a:ext cx="1234367" cy="215066"/>
            </a:xfrm>
            <a:prstGeom prst="roundRect">
              <a:avLst>
                <a:gd name="adj" fmla="val 7876"/>
              </a:avLst>
            </a:prstGeom>
            <a:solidFill>
              <a:srgbClr val="FFFFFF"/>
            </a:solidFill>
            <a:ln w="12700" cap="flat" cmpd="sng" algn="ctr">
              <a:no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MDM Solution Integration</a:t>
              </a:r>
            </a:p>
          </p:txBody>
        </p:sp>
        <p:sp>
          <p:nvSpPr>
            <p:cNvPr id="66" name="Rounded Rectangle 65">
              <a:extLst>
                <a:ext uri="{FF2B5EF4-FFF2-40B4-BE49-F238E27FC236}">
                  <a16:creationId xmlns:a16="http://schemas.microsoft.com/office/drawing/2014/main" id="{0BB72ECA-64EA-7E4C-B13C-7F2A729C873A}"/>
                </a:ext>
              </a:extLst>
            </p:cNvPr>
            <p:cNvSpPr/>
            <p:nvPr/>
          </p:nvSpPr>
          <p:spPr bwMode="auto">
            <a:xfrm>
              <a:off x="3123074" y="3984095"/>
              <a:ext cx="1173392" cy="215066"/>
            </a:xfrm>
            <a:prstGeom prst="roundRect">
              <a:avLst>
                <a:gd name="adj" fmla="val 7876"/>
              </a:avLst>
            </a:prstGeom>
            <a:solidFill>
              <a:srgbClr val="FFFFFF"/>
            </a:solidFill>
            <a:ln w="12700" cap="flat" cmpd="sng" algn="ctr">
              <a:no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Data Integration &amp; Implementation</a:t>
              </a:r>
            </a:p>
          </p:txBody>
        </p:sp>
        <p:sp>
          <p:nvSpPr>
            <p:cNvPr id="67" name="Rounded Rectangle 66">
              <a:extLst>
                <a:ext uri="{FF2B5EF4-FFF2-40B4-BE49-F238E27FC236}">
                  <a16:creationId xmlns:a16="http://schemas.microsoft.com/office/drawing/2014/main" id="{95BC8A81-89DF-3DCF-00BF-CC07F060C73A}"/>
                </a:ext>
              </a:extLst>
            </p:cNvPr>
            <p:cNvSpPr/>
            <p:nvPr/>
          </p:nvSpPr>
          <p:spPr bwMode="auto">
            <a:xfrm>
              <a:off x="1751756" y="2729243"/>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Infrastructure Architect</a:t>
              </a:r>
            </a:p>
          </p:txBody>
        </p:sp>
        <p:sp>
          <p:nvSpPr>
            <p:cNvPr id="68" name="Rounded Rectangle 67">
              <a:extLst>
                <a:ext uri="{FF2B5EF4-FFF2-40B4-BE49-F238E27FC236}">
                  <a16:creationId xmlns:a16="http://schemas.microsoft.com/office/drawing/2014/main" id="{40D979DE-9B2B-E9D4-5259-68A3DD5B8A9C}"/>
                </a:ext>
              </a:extLst>
            </p:cNvPr>
            <p:cNvSpPr/>
            <p:nvPr/>
          </p:nvSpPr>
          <p:spPr bwMode="auto">
            <a:xfrm>
              <a:off x="3756705" y="3265435"/>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Data Intgration Expert</a:t>
              </a:r>
            </a:p>
          </p:txBody>
        </p:sp>
        <p:sp>
          <p:nvSpPr>
            <p:cNvPr id="69" name="Rounded Rectangle 68">
              <a:extLst>
                <a:ext uri="{FF2B5EF4-FFF2-40B4-BE49-F238E27FC236}">
                  <a16:creationId xmlns:a16="http://schemas.microsoft.com/office/drawing/2014/main" id="{21C71C0F-FDE5-2B8C-D83F-E0AA55ECC709}"/>
                </a:ext>
              </a:extLst>
            </p:cNvPr>
            <p:cNvSpPr/>
            <p:nvPr/>
          </p:nvSpPr>
          <p:spPr bwMode="auto">
            <a:xfrm>
              <a:off x="5761347" y="607337"/>
              <a:ext cx="1173392" cy="480985"/>
            </a:xfrm>
            <a:prstGeom prst="roundRect">
              <a:avLst>
                <a:gd name="adj" fmla="val 7876"/>
              </a:avLst>
            </a:prstGeom>
            <a:solidFill>
              <a:srgbClr val="A4ECB9"/>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GB" sz="1120" b="1" kern="0" dirty="0">
                  <a:solidFill>
                    <a:srgbClr val="565151"/>
                  </a:solidFill>
                  <a:latin typeface="IBM Plex Sans" charset="0"/>
                  <a:ea typeface="IBM Plex Sans" charset="0"/>
                  <a:cs typeface="IBM Plex Sans" charset="0"/>
                </a:rPr>
                <a:t>Steering Committee</a:t>
              </a:r>
            </a:p>
            <a:p>
              <a:pPr algn="ctr" defTabSz="579173">
                <a:defRPr/>
              </a:pPr>
              <a:r>
                <a:rPr lang="en-GB" sz="1120" kern="0" dirty="0" err="1">
                  <a:solidFill>
                    <a:srgbClr val="565151"/>
                  </a:solidFill>
                  <a:latin typeface="IBM Plex Sans" charset="0"/>
                  <a:ea typeface="IBM Plex Sans" charset="0"/>
                  <a:cs typeface="IBM Plex Sans" charset="0"/>
                </a:rPr>
                <a:t>Andel</a:t>
              </a:r>
              <a:r>
                <a:rPr lang="en-GB" sz="1120" kern="0" dirty="0">
                  <a:solidFill>
                    <a:srgbClr val="565151"/>
                  </a:solidFill>
                  <a:latin typeface="IBM Plex Sans" charset="0"/>
                  <a:ea typeface="IBM Plex Sans" charset="0"/>
                  <a:cs typeface="IBM Plex Sans" charset="0"/>
                </a:rPr>
                <a:t>	NN</a:t>
              </a:r>
            </a:p>
            <a:p>
              <a:pPr algn="ctr" defTabSz="579173">
                <a:defRPr/>
              </a:pPr>
              <a:r>
                <a:rPr lang="en-GB" sz="1120" kern="0" dirty="0">
                  <a:solidFill>
                    <a:srgbClr val="565151"/>
                  </a:solidFill>
                  <a:latin typeface="IBM Plex Sans" charset="0"/>
                  <a:ea typeface="IBM Plex Sans" charset="0"/>
                  <a:cs typeface="IBM Plex Sans" charset="0"/>
                </a:rPr>
                <a:t>IBM	NN</a:t>
              </a:r>
              <a:endParaRPr lang="en-DE" sz="1120" kern="0" dirty="0">
                <a:solidFill>
                  <a:srgbClr val="565151"/>
                </a:solidFill>
                <a:latin typeface="IBM Plex Sans" charset="0"/>
                <a:ea typeface="IBM Plex Sans" charset="0"/>
                <a:cs typeface="IBM Plex Sans" charset="0"/>
              </a:endParaRPr>
            </a:p>
          </p:txBody>
        </p:sp>
        <p:sp>
          <p:nvSpPr>
            <p:cNvPr id="70" name="Rounded Rectangle 69">
              <a:extLst>
                <a:ext uri="{FF2B5EF4-FFF2-40B4-BE49-F238E27FC236}">
                  <a16:creationId xmlns:a16="http://schemas.microsoft.com/office/drawing/2014/main" id="{95B23C7F-5E16-3F2D-7E33-4086C38F02E4}"/>
                </a:ext>
              </a:extLst>
            </p:cNvPr>
            <p:cNvSpPr/>
            <p:nvPr/>
          </p:nvSpPr>
          <p:spPr bwMode="auto">
            <a:xfrm>
              <a:off x="5790857" y="2729243"/>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Data Migration Expert</a:t>
              </a:r>
            </a:p>
            <a:p>
              <a:pPr algn="ctr">
                <a:defRPr/>
              </a:pPr>
              <a:r>
                <a:rPr lang="en-DE" sz="1120" b="1" kern="0" dirty="0">
                  <a:solidFill>
                    <a:srgbClr val="565151"/>
                  </a:solidFill>
                  <a:latin typeface="IBM Plex Sans" charset="0"/>
                  <a:ea typeface="IBM Plex Sans" charset="0"/>
                  <a:cs typeface="IBM Plex Sans" charset="0"/>
                </a:rPr>
                <a:t>Migration Tool Expert</a:t>
              </a:r>
            </a:p>
          </p:txBody>
        </p:sp>
        <p:sp>
          <p:nvSpPr>
            <p:cNvPr id="71" name="Rounded Rectangle 70">
              <a:extLst>
                <a:ext uri="{FF2B5EF4-FFF2-40B4-BE49-F238E27FC236}">
                  <a16:creationId xmlns:a16="http://schemas.microsoft.com/office/drawing/2014/main" id="{1A85C987-DA3B-4698-6642-9CD09B584D34}"/>
                </a:ext>
              </a:extLst>
            </p:cNvPr>
            <p:cNvSpPr/>
            <p:nvPr/>
          </p:nvSpPr>
          <p:spPr bwMode="auto">
            <a:xfrm>
              <a:off x="5826970" y="3984095"/>
              <a:ext cx="1173392" cy="215066"/>
            </a:xfrm>
            <a:prstGeom prst="roundRect">
              <a:avLst>
                <a:gd name="adj" fmla="val 7876"/>
              </a:avLst>
            </a:prstGeom>
            <a:solidFill>
              <a:srgbClr val="FFFFFF"/>
            </a:solidFill>
            <a:ln w="12700" cap="flat" cmpd="sng" algn="ctr">
              <a:no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Data Migration</a:t>
              </a:r>
            </a:p>
          </p:txBody>
        </p:sp>
        <p:sp>
          <p:nvSpPr>
            <p:cNvPr id="72" name="Rounded Rectangle 71">
              <a:extLst>
                <a:ext uri="{FF2B5EF4-FFF2-40B4-BE49-F238E27FC236}">
                  <a16:creationId xmlns:a16="http://schemas.microsoft.com/office/drawing/2014/main" id="{B03805DC-A831-9C4E-A529-7CBA1BD6C2A0}"/>
                </a:ext>
              </a:extLst>
            </p:cNvPr>
            <p:cNvSpPr/>
            <p:nvPr/>
          </p:nvSpPr>
          <p:spPr bwMode="auto">
            <a:xfrm>
              <a:off x="7184410" y="2729243"/>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Testing Expert</a:t>
              </a:r>
            </a:p>
            <a:p>
              <a:pPr algn="ctr">
                <a:defRPr/>
              </a:pPr>
              <a:r>
                <a:rPr lang="en-DE" sz="1120" b="1" kern="0" dirty="0">
                  <a:solidFill>
                    <a:srgbClr val="565151"/>
                  </a:solidFill>
                  <a:latin typeface="IBM Plex Sans" charset="0"/>
                  <a:ea typeface="IBM Plex Sans" charset="0"/>
                  <a:cs typeface="IBM Plex Sans" charset="0"/>
                </a:rPr>
                <a:t>Test Tooling Expeert</a:t>
              </a:r>
            </a:p>
          </p:txBody>
        </p:sp>
        <p:cxnSp>
          <p:nvCxnSpPr>
            <p:cNvPr id="73" name="Straight Connector 72">
              <a:extLst>
                <a:ext uri="{FF2B5EF4-FFF2-40B4-BE49-F238E27FC236}">
                  <a16:creationId xmlns:a16="http://schemas.microsoft.com/office/drawing/2014/main" id="{25912350-5D96-9EFE-DC7D-3166DBE4A8A4}"/>
                </a:ext>
              </a:extLst>
            </p:cNvPr>
            <p:cNvCxnSpPr>
              <a:cxnSpLocks/>
              <a:stCxn id="57" idx="2"/>
              <a:endCxn id="63" idx="0"/>
            </p:cNvCxnSpPr>
            <p:nvPr/>
          </p:nvCxnSpPr>
          <p:spPr bwMode="auto">
            <a:xfrm>
              <a:off x="944899" y="2499794"/>
              <a:ext cx="0" cy="22944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sp>
          <p:nvSpPr>
            <p:cNvPr id="74" name="Rounded Rectangle 73">
              <a:extLst>
                <a:ext uri="{FF2B5EF4-FFF2-40B4-BE49-F238E27FC236}">
                  <a16:creationId xmlns:a16="http://schemas.microsoft.com/office/drawing/2014/main" id="{08E4B078-1A71-C964-99FF-21A5D3288E68}"/>
                </a:ext>
              </a:extLst>
            </p:cNvPr>
            <p:cNvSpPr/>
            <p:nvPr/>
          </p:nvSpPr>
          <p:spPr bwMode="auto">
            <a:xfrm>
              <a:off x="4397304" y="2729243"/>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Cyber Securtiy Expert</a:t>
              </a:r>
            </a:p>
          </p:txBody>
        </p:sp>
        <p:cxnSp>
          <p:nvCxnSpPr>
            <p:cNvPr id="75" name="Straight Connector 74">
              <a:extLst>
                <a:ext uri="{FF2B5EF4-FFF2-40B4-BE49-F238E27FC236}">
                  <a16:creationId xmlns:a16="http://schemas.microsoft.com/office/drawing/2014/main" id="{EC0711E8-E859-1B25-F3D7-1941F47BF260}"/>
                </a:ext>
              </a:extLst>
            </p:cNvPr>
            <p:cNvCxnSpPr>
              <a:cxnSpLocks/>
            </p:cNvCxnSpPr>
            <p:nvPr/>
          </p:nvCxnSpPr>
          <p:spPr bwMode="auto">
            <a:xfrm>
              <a:off x="2393247" y="2499794"/>
              <a:ext cx="0" cy="22944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cxnSp>
          <p:nvCxnSpPr>
            <p:cNvPr id="77" name="Straight Connector 76">
              <a:extLst>
                <a:ext uri="{FF2B5EF4-FFF2-40B4-BE49-F238E27FC236}">
                  <a16:creationId xmlns:a16="http://schemas.microsoft.com/office/drawing/2014/main" id="{C634C12A-BA59-E37C-AAFE-4FC6F29F36CF}"/>
                </a:ext>
              </a:extLst>
            </p:cNvPr>
            <p:cNvCxnSpPr>
              <a:cxnSpLocks/>
            </p:cNvCxnSpPr>
            <p:nvPr/>
          </p:nvCxnSpPr>
          <p:spPr bwMode="auto">
            <a:xfrm>
              <a:off x="3696871" y="2499794"/>
              <a:ext cx="0" cy="22944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cxnSp>
          <p:nvCxnSpPr>
            <p:cNvPr id="78" name="Straight Connector 77">
              <a:extLst>
                <a:ext uri="{FF2B5EF4-FFF2-40B4-BE49-F238E27FC236}">
                  <a16:creationId xmlns:a16="http://schemas.microsoft.com/office/drawing/2014/main" id="{6C737F53-3CC1-B71E-8ABD-6E97DF1AD5A7}"/>
                </a:ext>
              </a:extLst>
            </p:cNvPr>
            <p:cNvCxnSpPr>
              <a:cxnSpLocks/>
            </p:cNvCxnSpPr>
            <p:nvPr/>
          </p:nvCxnSpPr>
          <p:spPr bwMode="auto">
            <a:xfrm>
              <a:off x="5013510" y="2499794"/>
              <a:ext cx="0" cy="22944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cxnSp>
          <p:nvCxnSpPr>
            <p:cNvPr id="79" name="Straight Connector 78">
              <a:extLst>
                <a:ext uri="{FF2B5EF4-FFF2-40B4-BE49-F238E27FC236}">
                  <a16:creationId xmlns:a16="http://schemas.microsoft.com/office/drawing/2014/main" id="{5999F62D-1632-7D58-4C76-86302C9CAC5C}"/>
                </a:ext>
              </a:extLst>
            </p:cNvPr>
            <p:cNvCxnSpPr>
              <a:cxnSpLocks/>
            </p:cNvCxnSpPr>
            <p:nvPr/>
          </p:nvCxnSpPr>
          <p:spPr bwMode="auto">
            <a:xfrm>
              <a:off x="6348043" y="2499794"/>
              <a:ext cx="0" cy="22944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cxnSp>
          <p:nvCxnSpPr>
            <p:cNvPr id="80" name="Straight Connector 79">
              <a:extLst>
                <a:ext uri="{FF2B5EF4-FFF2-40B4-BE49-F238E27FC236}">
                  <a16:creationId xmlns:a16="http://schemas.microsoft.com/office/drawing/2014/main" id="{DA879C32-0B95-14B3-E9F1-117F8F9FDCD8}"/>
                </a:ext>
              </a:extLst>
            </p:cNvPr>
            <p:cNvCxnSpPr>
              <a:cxnSpLocks/>
            </p:cNvCxnSpPr>
            <p:nvPr/>
          </p:nvCxnSpPr>
          <p:spPr bwMode="auto">
            <a:xfrm>
              <a:off x="7771106" y="2499793"/>
              <a:ext cx="0" cy="22944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cxnSp>
          <p:nvCxnSpPr>
            <p:cNvPr id="81" name="Straight Connector 80">
              <a:extLst>
                <a:ext uri="{FF2B5EF4-FFF2-40B4-BE49-F238E27FC236}">
                  <a16:creationId xmlns:a16="http://schemas.microsoft.com/office/drawing/2014/main" id="{ADF60D99-7BDA-7E1B-3D96-B7BD2203FA11}"/>
                </a:ext>
              </a:extLst>
            </p:cNvPr>
            <p:cNvCxnSpPr>
              <a:cxnSpLocks/>
            </p:cNvCxnSpPr>
            <p:nvPr/>
          </p:nvCxnSpPr>
          <p:spPr bwMode="auto">
            <a:xfrm>
              <a:off x="3367949" y="3035986"/>
              <a:ext cx="0" cy="22944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0EC40B53-D897-ED3E-1369-682A6326D54B}"/>
                </a:ext>
              </a:extLst>
            </p:cNvPr>
            <p:cNvCxnSpPr>
              <a:cxnSpLocks/>
            </p:cNvCxnSpPr>
            <p:nvPr/>
          </p:nvCxnSpPr>
          <p:spPr bwMode="auto">
            <a:xfrm>
              <a:off x="4092671" y="3035986"/>
              <a:ext cx="0" cy="22944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sp>
          <p:nvSpPr>
            <p:cNvPr id="83" name="Rounded Rectangle 82">
              <a:extLst>
                <a:ext uri="{FF2B5EF4-FFF2-40B4-BE49-F238E27FC236}">
                  <a16:creationId xmlns:a16="http://schemas.microsoft.com/office/drawing/2014/main" id="{2AAF3F37-1633-3392-844D-BC733F0E384E}"/>
                </a:ext>
              </a:extLst>
            </p:cNvPr>
            <p:cNvSpPr/>
            <p:nvPr/>
          </p:nvSpPr>
          <p:spPr bwMode="auto">
            <a:xfrm>
              <a:off x="3116683" y="2729243"/>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Integration Architect</a:t>
              </a:r>
            </a:p>
          </p:txBody>
        </p:sp>
        <p:sp>
          <p:nvSpPr>
            <p:cNvPr id="84" name="Rounded Rectangle 83">
              <a:extLst>
                <a:ext uri="{FF2B5EF4-FFF2-40B4-BE49-F238E27FC236}">
                  <a16:creationId xmlns:a16="http://schemas.microsoft.com/office/drawing/2014/main" id="{8183DBBA-1D73-C677-D2AC-C78D96B2C7CA}"/>
                </a:ext>
              </a:extLst>
            </p:cNvPr>
            <p:cNvSpPr/>
            <p:nvPr/>
          </p:nvSpPr>
          <p:spPr bwMode="auto">
            <a:xfrm>
              <a:off x="7178917" y="3984095"/>
              <a:ext cx="1173392" cy="215066"/>
            </a:xfrm>
            <a:prstGeom prst="roundRect">
              <a:avLst>
                <a:gd name="adj" fmla="val 7876"/>
              </a:avLst>
            </a:prstGeom>
            <a:solidFill>
              <a:srgbClr val="FFFFFF"/>
            </a:solidFill>
            <a:ln w="12700" cap="flat" cmpd="sng" algn="ctr">
              <a:no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MDM Solution Test</a:t>
              </a:r>
            </a:p>
          </p:txBody>
        </p:sp>
        <p:sp>
          <p:nvSpPr>
            <p:cNvPr id="85" name="Rounded Rectangle 84">
              <a:extLst>
                <a:ext uri="{FF2B5EF4-FFF2-40B4-BE49-F238E27FC236}">
                  <a16:creationId xmlns:a16="http://schemas.microsoft.com/office/drawing/2014/main" id="{F7923D4D-B547-2607-7625-145D0B6A12D0}"/>
                </a:ext>
              </a:extLst>
            </p:cNvPr>
            <p:cNvSpPr/>
            <p:nvPr/>
          </p:nvSpPr>
          <p:spPr bwMode="auto">
            <a:xfrm>
              <a:off x="4475022" y="3984095"/>
              <a:ext cx="1173392" cy="215066"/>
            </a:xfrm>
            <a:prstGeom prst="roundRect">
              <a:avLst>
                <a:gd name="adj" fmla="val 7876"/>
              </a:avLst>
            </a:prstGeom>
            <a:solidFill>
              <a:srgbClr val="FFFFFF"/>
            </a:solidFill>
            <a:ln w="12700" cap="flat" cmpd="sng" algn="ctr">
              <a:no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MDM Solution Security</a:t>
              </a:r>
            </a:p>
          </p:txBody>
        </p:sp>
        <p:sp>
          <p:nvSpPr>
            <p:cNvPr id="86" name="Rounded Rectangle 85">
              <a:extLst>
                <a:ext uri="{FF2B5EF4-FFF2-40B4-BE49-F238E27FC236}">
                  <a16:creationId xmlns:a16="http://schemas.microsoft.com/office/drawing/2014/main" id="{6B3249D4-7E62-9B7B-78B2-74366F2E5416}"/>
                </a:ext>
              </a:extLst>
            </p:cNvPr>
            <p:cNvSpPr/>
            <p:nvPr/>
          </p:nvSpPr>
          <p:spPr bwMode="auto">
            <a:xfrm>
              <a:off x="5477859" y="1446741"/>
              <a:ext cx="1173392" cy="402056"/>
            </a:xfrm>
            <a:prstGeom prst="roundRect">
              <a:avLst>
                <a:gd name="adj" fmla="val 7876"/>
              </a:avLst>
            </a:prstGeom>
            <a:solidFill>
              <a:schemeClr val="accent1">
                <a:lumMod val="40000"/>
                <a:lumOff val="60000"/>
              </a:schemeClr>
            </a:solidFill>
            <a:ln w="12700" cap="flat" cmpd="sng" algn="ctr">
              <a:solidFill>
                <a:srgbClr val="1391E7"/>
              </a:solidFill>
              <a:prstDash val="solid"/>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Vendor Management</a:t>
              </a:r>
            </a:p>
            <a:p>
              <a:pPr algn="ctr">
                <a:defRPr/>
              </a:pPr>
              <a:r>
                <a:rPr lang="en-DE" sz="1120" kern="0" dirty="0">
                  <a:solidFill>
                    <a:srgbClr val="565151"/>
                  </a:solidFill>
                  <a:latin typeface="IBM Plex Sans" charset="0"/>
                  <a:ea typeface="IBM Plex Sans" charset="0"/>
                  <a:cs typeface="IBM Plex Sans" charset="0"/>
                </a:rPr>
                <a:t>NN</a:t>
              </a:r>
            </a:p>
          </p:txBody>
        </p:sp>
        <p:cxnSp>
          <p:nvCxnSpPr>
            <p:cNvPr id="87" name="Straight Connector 86">
              <a:extLst>
                <a:ext uri="{FF2B5EF4-FFF2-40B4-BE49-F238E27FC236}">
                  <a16:creationId xmlns:a16="http://schemas.microsoft.com/office/drawing/2014/main" id="{B23ADE69-BB64-8B9A-B385-8E2DF9EED00D}"/>
                </a:ext>
              </a:extLst>
            </p:cNvPr>
            <p:cNvCxnSpPr>
              <a:cxnSpLocks/>
            </p:cNvCxnSpPr>
            <p:nvPr/>
          </p:nvCxnSpPr>
          <p:spPr bwMode="auto">
            <a:xfrm>
              <a:off x="4355807" y="1362826"/>
              <a:ext cx="0" cy="597543"/>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cxnSp>
          <p:nvCxnSpPr>
            <p:cNvPr id="88" name="Straight Connector 87">
              <a:extLst>
                <a:ext uri="{FF2B5EF4-FFF2-40B4-BE49-F238E27FC236}">
                  <a16:creationId xmlns:a16="http://schemas.microsoft.com/office/drawing/2014/main" id="{CFF90F83-A515-74F0-868E-9DDD011B452F}"/>
                </a:ext>
              </a:extLst>
            </p:cNvPr>
            <p:cNvCxnSpPr>
              <a:cxnSpLocks/>
              <a:stCxn id="61" idx="3"/>
              <a:endCxn id="86" idx="1"/>
            </p:cNvCxnSpPr>
            <p:nvPr/>
          </p:nvCxnSpPr>
          <p:spPr bwMode="auto">
            <a:xfrm>
              <a:off x="3238147" y="1647769"/>
              <a:ext cx="2239712" cy="0"/>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sp>
          <p:nvSpPr>
            <p:cNvPr id="89" name="Rounded Rectangle 88">
              <a:extLst>
                <a:ext uri="{FF2B5EF4-FFF2-40B4-BE49-F238E27FC236}">
                  <a16:creationId xmlns:a16="http://schemas.microsoft.com/office/drawing/2014/main" id="{6777CECE-8599-D8B0-C8FE-8BEDE55B1B05}"/>
                </a:ext>
              </a:extLst>
            </p:cNvPr>
            <p:cNvSpPr/>
            <p:nvPr/>
          </p:nvSpPr>
          <p:spPr bwMode="auto">
            <a:xfrm>
              <a:off x="269716" y="2047463"/>
              <a:ext cx="1326413" cy="1781177"/>
            </a:xfrm>
            <a:prstGeom prst="roundRect">
              <a:avLst>
                <a:gd name="adj" fmla="val 4167"/>
              </a:avLst>
            </a:prstGeom>
            <a:noFill/>
            <a:ln w="9525" cap="flat" cmpd="sng" algn="ctr">
              <a:solidFill>
                <a:srgbClr val="1391E7"/>
              </a:solidFill>
              <a:prstDash val="sysDash"/>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defRPr/>
              </a:pPr>
              <a:endParaRPr lang="en-DE" sz="2240" kern="0" dirty="0">
                <a:solidFill>
                  <a:srgbClr val="FFFFFF"/>
                </a:solidFill>
                <a:latin typeface="IBM Plex Sans" charset="0"/>
                <a:ea typeface="IBM Plex Sans" charset="0"/>
                <a:cs typeface="IBM Plex Sans" charset="0"/>
              </a:endParaRPr>
            </a:p>
          </p:txBody>
        </p:sp>
        <p:sp>
          <p:nvSpPr>
            <p:cNvPr id="90" name="Rounded Rectangle 89">
              <a:extLst>
                <a:ext uri="{FF2B5EF4-FFF2-40B4-BE49-F238E27FC236}">
                  <a16:creationId xmlns:a16="http://schemas.microsoft.com/office/drawing/2014/main" id="{7261DE76-6585-7885-9C1E-17ACA82E3569}"/>
                </a:ext>
              </a:extLst>
            </p:cNvPr>
            <p:cNvSpPr/>
            <p:nvPr/>
          </p:nvSpPr>
          <p:spPr bwMode="auto">
            <a:xfrm>
              <a:off x="1686822" y="2047463"/>
              <a:ext cx="3941858" cy="1781177"/>
            </a:xfrm>
            <a:prstGeom prst="roundRect">
              <a:avLst>
                <a:gd name="adj" fmla="val 4167"/>
              </a:avLst>
            </a:prstGeom>
            <a:noFill/>
            <a:ln w="9525" cap="flat" cmpd="sng" algn="ctr">
              <a:solidFill>
                <a:srgbClr val="1391E7"/>
              </a:solidFill>
              <a:prstDash val="sysDash"/>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defRPr/>
              </a:pPr>
              <a:endParaRPr lang="en-DE" sz="2240" kern="0" dirty="0">
                <a:solidFill>
                  <a:srgbClr val="FFFFFF"/>
                </a:solidFill>
                <a:latin typeface="IBM Plex Sans" charset="0"/>
                <a:ea typeface="IBM Plex Sans" charset="0"/>
                <a:cs typeface="IBM Plex Sans" charset="0"/>
              </a:endParaRPr>
            </a:p>
          </p:txBody>
        </p:sp>
        <p:sp>
          <p:nvSpPr>
            <p:cNvPr id="91" name="Rounded Rectangle 90">
              <a:extLst>
                <a:ext uri="{FF2B5EF4-FFF2-40B4-BE49-F238E27FC236}">
                  <a16:creationId xmlns:a16="http://schemas.microsoft.com/office/drawing/2014/main" id="{BEF5F255-3D96-5BDE-9A09-8F0140F7244A}"/>
                </a:ext>
              </a:extLst>
            </p:cNvPr>
            <p:cNvSpPr/>
            <p:nvPr/>
          </p:nvSpPr>
          <p:spPr bwMode="auto">
            <a:xfrm>
              <a:off x="5703606" y="2047463"/>
              <a:ext cx="1326413" cy="1781177"/>
            </a:xfrm>
            <a:prstGeom prst="roundRect">
              <a:avLst>
                <a:gd name="adj" fmla="val 4167"/>
              </a:avLst>
            </a:prstGeom>
            <a:noFill/>
            <a:ln w="9525" cap="flat" cmpd="sng" algn="ctr">
              <a:solidFill>
                <a:srgbClr val="1391E7"/>
              </a:solidFill>
              <a:prstDash val="sysDash"/>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defRPr/>
              </a:pPr>
              <a:endParaRPr lang="en-DE" sz="2240" kern="0" dirty="0">
                <a:solidFill>
                  <a:srgbClr val="FFFFFF"/>
                </a:solidFill>
                <a:latin typeface="IBM Plex Sans" charset="0"/>
                <a:ea typeface="IBM Plex Sans" charset="0"/>
                <a:cs typeface="IBM Plex Sans" charset="0"/>
              </a:endParaRPr>
            </a:p>
          </p:txBody>
        </p:sp>
        <p:sp>
          <p:nvSpPr>
            <p:cNvPr id="92" name="Rounded Rectangle 91">
              <a:extLst>
                <a:ext uri="{FF2B5EF4-FFF2-40B4-BE49-F238E27FC236}">
                  <a16:creationId xmlns:a16="http://schemas.microsoft.com/office/drawing/2014/main" id="{852C2CD1-53A5-F2BC-A343-E1383B6A3E1F}"/>
                </a:ext>
              </a:extLst>
            </p:cNvPr>
            <p:cNvSpPr/>
            <p:nvPr/>
          </p:nvSpPr>
          <p:spPr bwMode="auto">
            <a:xfrm>
              <a:off x="7109832" y="2047463"/>
              <a:ext cx="1326413" cy="1781177"/>
            </a:xfrm>
            <a:prstGeom prst="roundRect">
              <a:avLst>
                <a:gd name="adj" fmla="val 4167"/>
              </a:avLst>
            </a:prstGeom>
            <a:noFill/>
            <a:ln w="9525" cap="flat" cmpd="sng" algn="ctr">
              <a:solidFill>
                <a:srgbClr val="1391E7"/>
              </a:solidFill>
              <a:prstDash val="sysDash"/>
              <a:headEnd type="none" w="med" len="med"/>
              <a:tailEnd type="none" w="med" len="med"/>
            </a:ln>
            <a:effectLst/>
          </p:spPr>
          <p:txBody>
            <a:bodyPr vert="horz" wrap="square" lIns="57600" tIns="57600" rIns="57600" bIns="57600" numCol="1" rtlCol="0" anchor="t" anchorCtr="0" compatLnSpc="1">
              <a:prstTxWarp prst="textNoShape">
                <a:avLst/>
              </a:prstTxWarp>
            </a:bodyPr>
            <a:lstStyle/>
            <a:p>
              <a:pPr>
                <a:defRPr/>
              </a:pPr>
              <a:endParaRPr lang="en-DE" sz="2240" kern="0" dirty="0">
                <a:solidFill>
                  <a:srgbClr val="FFFFFF"/>
                </a:solidFill>
                <a:latin typeface="IBM Plex Sans" charset="0"/>
                <a:ea typeface="IBM Plex Sans" charset="0"/>
                <a:cs typeface="IBM Plex Sans" charset="0"/>
              </a:endParaRPr>
            </a:p>
          </p:txBody>
        </p:sp>
        <p:cxnSp>
          <p:nvCxnSpPr>
            <p:cNvPr id="93" name="Straight Connector 92">
              <a:extLst>
                <a:ext uri="{FF2B5EF4-FFF2-40B4-BE49-F238E27FC236}">
                  <a16:creationId xmlns:a16="http://schemas.microsoft.com/office/drawing/2014/main" id="{F555DE14-3174-690B-964D-3A1B4E3921CF}"/>
                </a:ext>
              </a:extLst>
            </p:cNvPr>
            <p:cNvCxnSpPr>
              <a:cxnSpLocks/>
            </p:cNvCxnSpPr>
            <p:nvPr/>
          </p:nvCxnSpPr>
          <p:spPr bwMode="auto">
            <a:xfrm>
              <a:off x="951851" y="1960369"/>
              <a:ext cx="6819255" cy="0"/>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cxnSp>
          <p:nvCxnSpPr>
            <p:cNvPr id="94" name="Straight Connector 93">
              <a:extLst>
                <a:ext uri="{FF2B5EF4-FFF2-40B4-BE49-F238E27FC236}">
                  <a16:creationId xmlns:a16="http://schemas.microsoft.com/office/drawing/2014/main" id="{66B80CE4-E2BE-F78E-81BB-BF0837B1487B}"/>
                </a:ext>
              </a:extLst>
            </p:cNvPr>
            <p:cNvCxnSpPr>
              <a:cxnSpLocks/>
            </p:cNvCxnSpPr>
            <p:nvPr/>
          </p:nvCxnSpPr>
          <p:spPr bwMode="auto">
            <a:xfrm>
              <a:off x="3696871" y="1960369"/>
              <a:ext cx="0" cy="13736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cxnSp>
          <p:nvCxnSpPr>
            <p:cNvPr id="95" name="Straight Connector 94">
              <a:extLst>
                <a:ext uri="{FF2B5EF4-FFF2-40B4-BE49-F238E27FC236}">
                  <a16:creationId xmlns:a16="http://schemas.microsoft.com/office/drawing/2014/main" id="{4C202A2B-1C91-6D10-E282-284A14F8CD4C}"/>
                </a:ext>
              </a:extLst>
            </p:cNvPr>
            <p:cNvCxnSpPr>
              <a:cxnSpLocks/>
            </p:cNvCxnSpPr>
            <p:nvPr/>
          </p:nvCxnSpPr>
          <p:spPr bwMode="auto">
            <a:xfrm>
              <a:off x="952749" y="1960369"/>
              <a:ext cx="0" cy="13736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cxnSp>
          <p:nvCxnSpPr>
            <p:cNvPr id="96" name="Straight Connector 95">
              <a:extLst>
                <a:ext uri="{FF2B5EF4-FFF2-40B4-BE49-F238E27FC236}">
                  <a16:creationId xmlns:a16="http://schemas.microsoft.com/office/drawing/2014/main" id="{BDC2DA0F-223A-2940-A4A2-5FD18F06C29A}"/>
                </a:ext>
              </a:extLst>
            </p:cNvPr>
            <p:cNvCxnSpPr>
              <a:cxnSpLocks/>
            </p:cNvCxnSpPr>
            <p:nvPr/>
          </p:nvCxnSpPr>
          <p:spPr bwMode="auto">
            <a:xfrm>
              <a:off x="6354596" y="1960369"/>
              <a:ext cx="0" cy="13736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cxnSp>
          <p:nvCxnSpPr>
            <p:cNvPr id="97" name="Straight Connector 96">
              <a:extLst>
                <a:ext uri="{FF2B5EF4-FFF2-40B4-BE49-F238E27FC236}">
                  <a16:creationId xmlns:a16="http://schemas.microsoft.com/office/drawing/2014/main" id="{AACF2CF3-ED50-3B2C-A17F-77D8E9664825}"/>
                </a:ext>
              </a:extLst>
            </p:cNvPr>
            <p:cNvCxnSpPr>
              <a:cxnSpLocks/>
            </p:cNvCxnSpPr>
            <p:nvPr/>
          </p:nvCxnSpPr>
          <p:spPr bwMode="auto">
            <a:xfrm>
              <a:off x="7771106" y="1963040"/>
              <a:ext cx="0" cy="137369"/>
            </a:xfrm>
            <a:prstGeom prst="line">
              <a:avLst/>
            </a:prstGeom>
            <a:solidFill>
              <a:srgbClr val="FFFFFF"/>
            </a:solidFill>
            <a:ln w="12700" cap="flat" cmpd="sng" algn="ctr">
              <a:solidFill>
                <a:srgbClr val="000000">
                  <a:lumMod val="50000"/>
                  <a:lumOff val="50000"/>
                </a:srgbClr>
              </a:solidFill>
              <a:prstDash val="solid"/>
              <a:headEnd type="none" w="med" len="med"/>
              <a:tailEnd type="none" w="med" len="med"/>
            </a:ln>
            <a:effectLst/>
          </p:spPr>
        </p:cxnSp>
      </p:grpSp>
      <p:sp>
        <p:nvSpPr>
          <p:cNvPr id="98" name="Rounded Rectangle 97">
            <a:extLst>
              <a:ext uri="{FF2B5EF4-FFF2-40B4-BE49-F238E27FC236}">
                <a16:creationId xmlns:a16="http://schemas.microsoft.com/office/drawing/2014/main" id="{1C84F881-F5E9-68C4-29B1-1BB279E6D8C3}"/>
              </a:ext>
            </a:extLst>
          </p:cNvPr>
          <p:cNvSpPr/>
          <p:nvPr/>
        </p:nvSpPr>
        <p:spPr>
          <a:xfrm>
            <a:off x="13342079" y="2964283"/>
            <a:ext cx="1174984" cy="576910"/>
          </a:xfrm>
          <a:prstGeom prst="roundRect">
            <a:avLst/>
          </a:prstGeom>
          <a:solidFill>
            <a:srgbClr val="740937">
              <a:lumMod val="20000"/>
              <a:lumOff val="80000"/>
            </a:srgbClr>
          </a:solidFill>
          <a:ln w="12700" cap="flat" cmpd="sng" algn="ctr">
            <a:solidFill>
              <a:srgbClr val="002D9C"/>
            </a:solidFill>
            <a:prstDash val="solid"/>
            <a:miter lim="800000"/>
          </a:ln>
          <a:effectLst/>
        </p:spPr>
        <p:txBody>
          <a:bodyPr lIns="0" tIns="0" rIns="0" bIns="0" rtlCol="0" anchor="ctr"/>
          <a:lstStyle/>
          <a:p>
            <a:pPr algn="ctr" defTabSz="914400">
              <a:defRPr/>
            </a:pPr>
            <a:r>
              <a:rPr lang="en-DE" sz="1120" kern="0" dirty="0">
                <a:solidFill>
                  <a:srgbClr val="565151"/>
                </a:solidFill>
                <a:latin typeface="IBM Plex Sans" panose="020B0503050203000203" pitchFamily="34" charset="0"/>
              </a:rPr>
              <a:t>Business Requirements Experts</a:t>
            </a:r>
          </a:p>
        </p:txBody>
      </p:sp>
      <p:sp>
        <p:nvSpPr>
          <p:cNvPr id="99" name="Rounded Rectangle 98">
            <a:extLst>
              <a:ext uri="{FF2B5EF4-FFF2-40B4-BE49-F238E27FC236}">
                <a16:creationId xmlns:a16="http://schemas.microsoft.com/office/drawing/2014/main" id="{BC229802-10E5-16AB-F52A-CA0C832B1008}"/>
              </a:ext>
            </a:extLst>
          </p:cNvPr>
          <p:cNvSpPr/>
          <p:nvPr/>
        </p:nvSpPr>
        <p:spPr>
          <a:xfrm>
            <a:off x="13342079" y="4339083"/>
            <a:ext cx="1174984" cy="576910"/>
          </a:xfrm>
          <a:prstGeom prst="roundRect">
            <a:avLst/>
          </a:prstGeom>
          <a:solidFill>
            <a:srgbClr val="740937">
              <a:lumMod val="20000"/>
              <a:lumOff val="80000"/>
            </a:srgbClr>
          </a:solidFill>
          <a:ln w="12700" cap="flat" cmpd="sng" algn="ctr">
            <a:solidFill>
              <a:srgbClr val="002D9C"/>
            </a:solidFill>
            <a:prstDash val="solid"/>
            <a:miter lim="800000"/>
          </a:ln>
          <a:effectLst/>
        </p:spPr>
        <p:txBody>
          <a:bodyPr lIns="0" tIns="0" rIns="0" bIns="0" rtlCol="0" anchor="ctr"/>
          <a:lstStyle/>
          <a:p>
            <a:pPr algn="ctr" defTabSz="914400">
              <a:defRPr/>
            </a:pPr>
            <a:r>
              <a:rPr lang="en-DE" sz="1120" kern="0" dirty="0">
                <a:solidFill>
                  <a:srgbClr val="565151"/>
                </a:solidFill>
                <a:latin typeface="IBM Plex Sans" panose="020B0503050203000203" pitchFamily="34" charset="0"/>
              </a:rPr>
              <a:t>Developer Andel systems</a:t>
            </a:r>
          </a:p>
        </p:txBody>
      </p:sp>
      <p:sp>
        <p:nvSpPr>
          <p:cNvPr id="100" name="Rounded Rectangle 99">
            <a:extLst>
              <a:ext uri="{FF2B5EF4-FFF2-40B4-BE49-F238E27FC236}">
                <a16:creationId xmlns:a16="http://schemas.microsoft.com/office/drawing/2014/main" id="{F26D1335-6DE7-D772-AF63-BA68DFAB4DDB}"/>
              </a:ext>
            </a:extLst>
          </p:cNvPr>
          <p:cNvSpPr/>
          <p:nvPr/>
        </p:nvSpPr>
        <p:spPr>
          <a:xfrm>
            <a:off x="13342079" y="5068583"/>
            <a:ext cx="1174984" cy="576910"/>
          </a:xfrm>
          <a:prstGeom prst="roundRect">
            <a:avLst/>
          </a:prstGeom>
          <a:solidFill>
            <a:srgbClr val="740937">
              <a:lumMod val="20000"/>
              <a:lumOff val="80000"/>
            </a:srgbClr>
          </a:solidFill>
          <a:ln w="12700" cap="flat" cmpd="sng" algn="ctr">
            <a:solidFill>
              <a:srgbClr val="002D9C"/>
            </a:solidFill>
            <a:prstDash val="solid"/>
            <a:miter lim="800000"/>
          </a:ln>
          <a:effectLst/>
        </p:spPr>
        <p:txBody>
          <a:bodyPr lIns="0" tIns="0" rIns="0" bIns="0" rtlCol="0" anchor="ctr"/>
          <a:lstStyle/>
          <a:p>
            <a:pPr algn="ctr" defTabSz="914400">
              <a:defRPr/>
            </a:pPr>
            <a:r>
              <a:rPr lang="en-DE" sz="1120" kern="0" dirty="0">
                <a:solidFill>
                  <a:srgbClr val="565151"/>
                </a:solidFill>
                <a:latin typeface="IBM Plex Sans" panose="020B0503050203000203" pitchFamily="34" charset="0"/>
              </a:rPr>
              <a:t>Data Specialists</a:t>
            </a:r>
          </a:p>
        </p:txBody>
      </p:sp>
      <p:sp>
        <p:nvSpPr>
          <p:cNvPr id="101" name="Rounded Rectangle 100">
            <a:extLst>
              <a:ext uri="{FF2B5EF4-FFF2-40B4-BE49-F238E27FC236}">
                <a16:creationId xmlns:a16="http://schemas.microsoft.com/office/drawing/2014/main" id="{E20E3624-5929-D9BE-1C4A-029929D38F57}"/>
              </a:ext>
            </a:extLst>
          </p:cNvPr>
          <p:cNvSpPr/>
          <p:nvPr/>
        </p:nvSpPr>
        <p:spPr>
          <a:xfrm>
            <a:off x="13342079" y="5768723"/>
            <a:ext cx="1174984" cy="576910"/>
          </a:xfrm>
          <a:prstGeom prst="roundRect">
            <a:avLst/>
          </a:prstGeom>
          <a:solidFill>
            <a:srgbClr val="740937">
              <a:lumMod val="20000"/>
              <a:lumOff val="80000"/>
            </a:srgbClr>
          </a:solidFill>
          <a:ln w="12700" cap="flat" cmpd="sng" algn="ctr">
            <a:solidFill>
              <a:srgbClr val="002D9C"/>
            </a:solidFill>
            <a:prstDash val="solid"/>
            <a:miter lim="800000"/>
          </a:ln>
          <a:effectLst/>
        </p:spPr>
        <p:txBody>
          <a:bodyPr lIns="0" tIns="0" rIns="0" bIns="0" rtlCol="0" anchor="ctr"/>
          <a:lstStyle/>
          <a:p>
            <a:pPr algn="ctr" defTabSz="914400">
              <a:defRPr/>
            </a:pPr>
            <a:r>
              <a:rPr lang="en-DE" sz="1120" kern="0" dirty="0">
                <a:solidFill>
                  <a:srgbClr val="565151"/>
                </a:solidFill>
                <a:latin typeface="IBM Plex Sans" panose="020B0503050203000203" pitchFamily="34" charset="0"/>
              </a:rPr>
              <a:t>User Acceptance Testers</a:t>
            </a:r>
          </a:p>
        </p:txBody>
      </p:sp>
      <p:sp>
        <p:nvSpPr>
          <p:cNvPr id="102" name="Rounded Rectangle 101">
            <a:extLst>
              <a:ext uri="{FF2B5EF4-FFF2-40B4-BE49-F238E27FC236}">
                <a16:creationId xmlns:a16="http://schemas.microsoft.com/office/drawing/2014/main" id="{6A86227B-230B-8157-797E-1385AF6E05EF}"/>
              </a:ext>
            </a:extLst>
          </p:cNvPr>
          <p:cNvSpPr/>
          <p:nvPr/>
        </p:nvSpPr>
        <p:spPr>
          <a:xfrm>
            <a:off x="13342079" y="3651683"/>
            <a:ext cx="1174984" cy="576910"/>
          </a:xfrm>
          <a:prstGeom prst="roundRect">
            <a:avLst/>
          </a:prstGeom>
          <a:solidFill>
            <a:srgbClr val="740937">
              <a:lumMod val="20000"/>
              <a:lumOff val="80000"/>
            </a:srgbClr>
          </a:solidFill>
          <a:ln w="12700" cap="flat" cmpd="sng" algn="ctr">
            <a:solidFill>
              <a:srgbClr val="002D9C"/>
            </a:solidFill>
            <a:prstDash val="solid"/>
            <a:miter lim="800000"/>
          </a:ln>
          <a:effectLst/>
        </p:spPr>
        <p:txBody>
          <a:bodyPr lIns="0" tIns="0" rIns="0" bIns="0" rtlCol="0" anchor="ctr"/>
          <a:lstStyle/>
          <a:p>
            <a:pPr algn="ctr" defTabSz="914400">
              <a:defRPr/>
            </a:pPr>
            <a:r>
              <a:rPr lang="en-DE" sz="1120" kern="0" dirty="0">
                <a:solidFill>
                  <a:srgbClr val="565151"/>
                </a:solidFill>
                <a:latin typeface="IBM Plex Sans" panose="020B0503050203000203" pitchFamily="34" charset="0"/>
              </a:rPr>
              <a:t>IT Requirements Experts</a:t>
            </a:r>
          </a:p>
        </p:txBody>
      </p:sp>
      <p:sp>
        <p:nvSpPr>
          <p:cNvPr id="103" name="Rounded Rectangle 102">
            <a:extLst>
              <a:ext uri="{FF2B5EF4-FFF2-40B4-BE49-F238E27FC236}">
                <a16:creationId xmlns:a16="http://schemas.microsoft.com/office/drawing/2014/main" id="{4B266456-FDC9-2C1A-2CD2-94375A3D5042}"/>
              </a:ext>
            </a:extLst>
          </p:cNvPr>
          <p:cNvSpPr/>
          <p:nvPr/>
        </p:nvSpPr>
        <p:spPr bwMode="auto">
          <a:xfrm>
            <a:off x="13247130" y="2697654"/>
            <a:ext cx="1341074" cy="3739445"/>
          </a:xfrm>
          <a:prstGeom prst="roundRect">
            <a:avLst>
              <a:gd name="adj" fmla="val 4167"/>
            </a:avLst>
          </a:prstGeom>
          <a:noFill/>
          <a:ln w="9525" cap="flat" cmpd="sng" algn="ctr">
            <a:solidFill>
              <a:srgbClr val="740937">
                <a:lumMod val="40000"/>
                <a:lumOff val="60000"/>
              </a:srgbClr>
            </a:solidFill>
            <a:prstDash val="sysDash"/>
            <a:headEnd type="none" w="med" len="med"/>
            <a:tailEnd type="none" w="med" len="med"/>
          </a:ln>
          <a:effectLst/>
        </p:spPr>
        <p:txBody>
          <a:bodyPr vert="horz" wrap="square" lIns="57600" tIns="0" rIns="57600" bIns="0" numCol="1" rtlCol="0" anchor="t" anchorCtr="0" compatLnSpc="1">
            <a:prstTxWarp prst="textNoShape">
              <a:avLst/>
            </a:prstTxWarp>
          </a:bodyPr>
          <a:lstStyle/>
          <a:p>
            <a:pPr algn="ctr">
              <a:defRPr/>
            </a:pPr>
            <a:r>
              <a:rPr lang="en-DE" sz="1120" b="1" kern="0" dirty="0">
                <a:solidFill>
                  <a:srgbClr val="565151"/>
                </a:solidFill>
                <a:latin typeface="IBM Plex Sans" charset="0"/>
                <a:ea typeface="IBM Plex Sans" charset="0"/>
                <a:cs typeface="IBM Plex Sans" charset="0"/>
              </a:rPr>
              <a:t>Andel Experts</a:t>
            </a:r>
          </a:p>
        </p:txBody>
      </p:sp>
      <p:sp>
        <p:nvSpPr>
          <p:cNvPr id="3" name="TextBox 2">
            <a:extLst>
              <a:ext uri="{FF2B5EF4-FFF2-40B4-BE49-F238E27FC236}">
                <a16:creationId xmlns:a16="http://schemas.microsoft.com/office/drawing/2014/main" id="{549F922F-FEAB-128C-93C4-56986A90B97D}"/>
              </a:ext>
            </a:extLst>
          </p:cNvPr>
          <p:cNvSpPr txBox="1"/>
          <p:nvPr/>
        </p:nvSpPr>
        <p:spPr>
          <a:xfrm>
            <a:off x="5089226" y="1651530"/>
            <a:ext cx="184731" cy="634020"/>
          </a:xfrm>
          <a:prstGeom prst="rect">
            <a:avLst/>
          </a:prstGeom>
          <a:noFill/>
        </p:spPr>
        <p:txBody>
          <a:bodyPr wrap="none" rtlCol="0">
            <a:spAutoFit/>
          </a:bodyPr>
          <a:lstStyle/>
          <a:p>
            <a:endParaRPr lang="en-DE" sz="3520" dirty="0"/>
          </a:p>
        </p:txBody>
      </p:sp>
    </p:spTree>
    <p:extLst>
      <p:ext uri="{BB962C8B-B14F-4D97-AF65-F5344CB8AC3E}">
        <p14:creationId xmlns:p14="http://schemas.microsoft.com/office/powerpoint/2010/main" val="260193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sz="2400" b="1" spc="-24" dirty="0">
                <a:solidFill>
                  <a:srgbClr val="061F80"/>
                </a:solidFill>
                <a:latin typeface="IBM Plex Sans"/>
                <a:cs typeface="IBM Plex Sans"/>
              </a:rPr>
              <a:t>Scope</a:t>
            </a:r>
            <a:r>
              <a:rPr lang="en-US" sz="2400" b="1" spc="-24" dirty="0">
                <a:solidFill>
                  <a:srgbClr val="061F80"/>
                </a:solidFill>
                <a:latin typeface="IBM Plex Sans"/>
                <a:cs typeface="IBM Plex Sans"/>
              </a:rPr>
              <a:t> Bounding</a:t>
            </a:r>
            <a:r>
              <a:rPr sz="2400" b="1" spc="-108" dirty="0">
                <a:solidFill>
                  <a:srgbClr val="061F80"/>
                </a:solidFill>
                <a:latin typeface="IBM Plex Sans"/>
                <a:cs typeface="IBM Plex Sans"/>
              </a:rPr>
              <a:t> </a:t>
            </a:r>
            <a:r>
              <a:rPr sz="2400" b="1" spc="-24" dirty="0">
                <a:solidFill>
                  <a:srgbClr val="061F80"/>
                </a:solidFill>
                <a:latin typeface="IBM Plex Sans"/>
                <a:cs typeface="IBM Plex Sans"/>
              </a:rPr>
              <a:t>Summary</a:t>
            </a:r>
            <a:endParaRPr sz="2400" dirty="0">
              <a:latin typeface="IBM Plex Sans"/>
              <a:cs typeface="IBM Plex Sans"/>
            </a:endParaRPr>
          </a:p>
        </p:txBody>
      </p:sp>
      <p:sp>
        <p:nvSpPr>
          <p:cNvPr id="8" name="object 8"/>
          <p:cNvSpPr txBox="1"/>
          <p:nvPr/>
        </p:nvSpPr>
        <p:spPr>
          <a:xfrm>
            <a:off x="12453950" y="132403"/>
            <a:ext cx="362712" cy="236988"/>
          </a:xfrm>
          <a:prstGeom prst="rect">
            <a:avLst/>
          </a:prstGeom>
        </p:spPr>
        <p:txBody>
          <a:bodyPr vert="horz" wrap="square" lIns="0" tIns="15240" rIns="0" bIns="0" rtlCol="0">
            <a:spAutoFit/>
          </a:bodyPr>
          <a:lstStyle/>
          <a:p>
            <a:pPr>
              <a:spcBef>
                <a:spcPts val="120"/>
              </a:spcBef>
            </a:pPr>
            <a:r>
              <a:rPr sz="1440" dirty="0">
                <a:solidFill>
                  <a:srgbClr val="FFFFFF"/>
                </a:solidFill>
                <a:latin typeface="IBM Plex Sans"/>
                <a:cs typeface="IBM Plex Sans"/>
              </a:rPr>
              <a:t>HCT</a:t>
            </a:r>
            <a:endParaRPr sz="1440" dirty="0">
              <a:latin typeface="IBM Plex Sans"/>
              <a:cs typeface="IBM Plex Sans"/>
            </a:endParaRPr>
          </a:p>
        </p:txBody>
      </p:sp>
      <p:sp>
        <p:nvSpPr>
          <p:cNvPr id="13" name="object 13"/>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dirty="0">
              <a:latin typeface="IBM Plex Sans" panose="020B0503050203000203" pitchFamily="34" charset="0"/>
            </a:endParaRPr>
          </a:p>
        </p:txBody>
      </p:sp>
      <p:sp>
        <p:nvSpPr>
          <p:cNvPr id="17" name="Holder 4">
            <a:extLst>
              <a:ext uri="{FF2B5EF4-FFF2-40B4-BE49-F238E27FC236}">
                <a16:creationId xmlns:a16="http://schemas.microsoft.com/office/drawing/2014/main" id="{23A0C163-929C-8442-99A7-DC1A1E94360A}"/>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8" name="Holder 5">
            <a:extLst>
              <a:ext uri="{FF2B5EF4-FFF2-40B4-BE49-F238E27FC236}">
                <a16:creationId xmlns:a16="http://schemas.microsoft.com/office/drawing/2014/main" id="{7733EF7A-6456-3345-914A-6718455CFF34}"/>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11" name="TextBox 10">
            <a:extLst>
              <a:ext uri="{FF2B5EF4-FFF2-40B4-BE49-F238E27FC236}">
                <a16:creationId xmlns:a16="http://schemas.microsoft.com/office/drawing/2014/main" id="{431D260C-0DF1-43D7-BA0E-A0242498BFBD}"/>
              </a:ext>
            </a:extLst>
          </p:cNvPr>
          <p:cNvSpPr txBox="1"/>
          <p:nvPr/>
        </p:nvSpPr>
        <p:spPr>
          <a:xfrm>
            <a:off x="516119" y="1364926"/>
            <a:ext cx="6113281" cy="5846125"/>
          </a:xfrm>
          <a:prstGeom prst="rect">
            <a:avLst/>
          </a:prstGeom>
          <a:noFill/>
        </p:spPr>
        <p:txBody>
          <a:bodyPr wrap="square" lIns="91440" tIns="45720" rIns="91440" bIns="45720" anchor="t">
            <a:noAutofit/>
          </a:bodyPr>
          <a:lstStyle/>
          <a:p>
            <a:pPr marL="457200" indent="-457200">
              <a:spcAft>
                <a:spcPts val="600"/>
              </a:spcAft>
              <a:buFont typeface="+mj-lt"/>
              <a:buAutoNum type="arabicPeriod"/>
            </a:pPr>
            <a:r>
              <a:rPr lang="en-US" sz="2000" dirty="0"/>
              <a:t>Price, tender, listed as 10.8MUSD (fixed price)</a:t>
            </a:r>
            <a:endParaRPr lang="en-US" sz="2000" dirty="0">
              <a:cs typeface="Calibri"/>
            </a:endParaRPr>
          </a:p>
          <a:p>
            <a:pPr marL="457200" indent="-457200">
              <a:spcAft>
                <a:spcPts val="600"/>
              </a:spcAft>
              <a:buFont typeface="+mj-lt"/>
              <a:buAutoNum type="arabicPeriod"/>
            </a:pPr>
            <a:r>
              <a:rPr lang="en-US" sz="2000" dirty="0"/>
              <a:t>Timeline/approach, listed as predictive</a:t>
            </a:r>
            <a:endParaRPr lang="en-US" sz="2000" dirty="0">
              <a:cs typeface="Calibri"/>
            </a:endParaRPr>
          </a:p>
          <a:p>
            <a:pPr marL="457200" indent="-457200">
              <a:spcAft>
                <a:spcPts val="600"/>
              </a:spcAft>
              <a:buFont typeface="+mj-lt"/>
              <a:buAutoNum type="arabicPeriod"/>
            </a:pPr>
            <a:r>
              <a:rPr lang="en-US" sz="2000" dirty="0"/>
              <a:t>Milestone billing need to be adjusted</a:t>
            </a:r>
            <a:endParaRPr lang="en-US" sz="2000" dirty="0">
              <a:cs typeface="Calibri"/>
            </a:endParaRPr>
          </a:p>
          <a:p>
            <a:pPr marL="457200" indent="-457200">
              <a:spcAft>
                <a:spcPts val="600"/>
              </a:spcAft>
              <a:buFont typeface="+mj-lt"/>
              <a:buAutoNum type="arabicPeriod"/>
            </a:pPr>
            <a:r>
              <a:rPr lang="en-US" sz="2000" dirty="0"/>
              <a:t>Extensive requirement listing</a:t>
            </a:r>
            <a:endParaRPr lang="en-US" sz="2000" dirty="0">
              <a:cs typeface="Calibri"/>
            </a:endParaRPr>
          </a:p>
          <a:p>
            <a:pPr marL="457200" indent="-457200">
              <a:spcAft>
                <a:spcPts val="600"/>
              </a:spcAft>
              <a:buFont typeface="+mj-lt"/>
              <a:buAutoNum type="arabicPeriod"/>
            </a:pPr>
            <a:r>
              <a:rPr lang="en-US" sz="2000" dirty="0"/>
              <a:t>Open for cloud (SaaS) solution/provider</a:t>
            </a:r>
            <a:endParaRPr lang="en-US" sz="2000" dirty="0">
              <a:cs typeface="Calibri"/>
            </a:endParaRPr>
          </a:p>
          <a:p>
            <a:pPr marL="457200" indent="-457200">
              <a:spcAft>
                <a:spcPts val="600"/>
              </a:spcAft>
              <a:buFont typeface="+mj-lt"/>
              <a:buAutoNum type="arabicPeriod"/>
            </a:pPr>
            <a:r>
              <a:rPr lang="en-US" sz="2000" dirty="0"/>
              <a:t>Open for service ticketing setup</a:t>
            </a:r>
            <a:endParaRPr lang="en-US" sz="2000" dirty="0">
              <a:cs typeface="Calibri"/>
            </a:endParaRPr>
          </a:p>
          <a:p>
            <a:pPr marL="457200" indent="-457200">
              <a:spcAft>
                <a:spcPts val="600"/>
              </a:spcAft>
              <a:buFont typeface="+mj-lt"/>
              <a:buAutoNum type="arabicPeriod"/>
            </a:pPr>
            <a:r>
              <a:rPr lang="en-US" sz="2000" dirty="0"/>
              <a:t>Fixed, clear requirements</a:t>
            </a:r>
            <a:endParaRPr lang="en-US" sz="2000" dirty="0">
              <a:cs typeface="Calibri"/>
            </a:endParaRPr>
          </a:p>
          <a:p>
            <a:pPr marL="457200" indent="-457200">
              <a:spcAft>
                <a:spcPts val="600"/>
              </a:spcAft>
              <a:buFont typeface="+mj-lt"/>
              <a:buAutoNum type="arabicPeriod"/>
            </a:pPr>
            <a:endParaRPr lang="en-US" dirty="0"/>
          </a:p>
          <a:p>
            <a:pPr marL="457200" indent="-457200">
              <a:buFont typeface="+mj-lt"/>
              <a:buAutoNum type="arabicPeriod"/>
            </a:pPr>
            <a:endParaRPr lang="en-US" dirty="0"/>
          </a:p>
        </p:txBody>
      </p:sp>
      <p:sp>
        <p:nvSpPr>
          <p:cNvPr id="3" name="TextBox 2">
            <a:extLst>
              <a:ext uri="{FF2B5EF4-FFF2-40B4-BE49-F238E27FC236}">
                <a16:creationId xmlns:a16="http://schemas.microsoft.com/office/drawing/2014/main" id="{9598B4F1-5417-3A5D-5F45-37EC96B3241B}"/>
              </a:ext>
            </a:extLst>
          </p:cNvPr>
          <p:cNvSpPr txBox="1"/>
          <p:nvPr/>
        </p:nvSpPr>
        <p:spPr>
          <a:xfrm>
            <a:off x="7991584" y="1324480"/>
            <a:ext cx="6113281" cy="5846125"/>
          </a:xfrm>
          <a:prstGeom prst="rect">
            <a:avLst/>
          </a:prstGeom>
          <a:noFill/>
        </p:spPr>
        <p:txBody>
          <a:bodyPr wrap="square" lIns="91440" tIns="45720" rIns="91440" bIns="45720" anchor="t">
            <a:noAutofit/>
          </a:bodyPr>
          <a:lstStyle/>
          <a:p>
            <a:pPr marL="457200" indent="-457200">
              <a:spcAft>
                <a:spcPts val="600"/>
              </a:spcAft>
              <a:buFont typeface="+mj-lt"/>
              <a:buAutoNum type="arabicPeriod"/>
            </a:pPr>
            <a:r>
              <a:rPr lang="en-US" sz="2000" dirty="0"/>
              <a:t>We provide T&amp;C (for discussion)</a:t>
            </a:r>
            <a:endParaRPr lang="en-US" sz="2000" dirty="0">
              <a:cs typeface="Calibri"/>
            </a:endParaRPr>
          </a:p>
          <a:p>
            <a:pPr marL="457200" indent="-457200">
              <a:spcAft>
                <a:spcPts val="600"/>
              </a:spcAft>
              <a:buFont typeface="+mj-lt"/>
              <a:buAutoNum type="arabicPeriod"/>
            </a:pPr>
            <a:r>
              <a:rPr lang="en-US" sz="2000" dirty="0"/>
              <a:t>Contract is in draft form (for discussion)</a:t>
            </a:r>
            <a:endParaRPr lang="en-US" sz="2000" dirty="0">
              <a:cs typeface="Calibri"/>
            </a:endParaRPr>
          </a:p>
          <a:p>
            <a:pPr marL="457200" indent="-457200">
              <a:spcAft>
                <a:spcPts val="600"/>
              </a:spcAft>
              <a:buFont typeface="+mj-lt"/>
              <a:buAutoNum type="arabicPeriod"/>
            </a:pPr>
            <a:r>
              <a:rPr lang="en-US" sz="2000" dirty="0"/>
              <a:t>…</a:t>
            </a:r>
            <a:endParaRPr lang="en-US" sz="2000" dirty="0">
              <a:cs typeface="Calibri"/>
            </a:endParaRPr>
          </a:p>
        </p:txBody>
      </p:sp>
      <p:cxnSp>
        <p:nvCxnSpPr>
          <p:cNvPr id="5" name="Straight Connector 4">
            <a:extLst>
              <a:ext uri="{FF2B5EF4-FFF2-40B4-BE49-F238E27FC236}">
                <a16:creationId xmlns:a16="http://schemas.microsoft.com/office/drawing/2014/main" id="{EB7E8988-1501-41A0-3F66-E2BDF59F7C55}"/>
              </a:ext>
            </a:extLst>
          </p:cNvPr>
          <p:cNvCxnSpPr>
            <a:cxnSpLocks/>
          </p:cNvCxnSpPr>
          <p:nvPr/>
        </p:nvCxnSpPr>
        <p:spPr>
          <a:xfrm>
            <a:off x="7315200" y="1219200"/>
            <a:ext cx="56126" cy="3200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65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6118" y="436103"/>
            <a:ext cx="9237481" cy="384721"/>
          </a:xfrm>
          <a:prstGeom prst="rect">
            <a:avLst/>
          </a:prstGeom>
        </p:spPr>
        <p:txBody>
          <a:bodyPr vert="horz" wrap="square" lIns="0" tIns="15240" rIns="0" bIns="0" rtlCol="0">
            <a:spAutoFit/>
          </a:bodyPr>
          <a:lstStyle/>
          <a:p>
            <a:pPr marL="15240">
              <a:spcBef>
                <a:spcPts val="120"/>
              </a:spcBef>
            </a:pPr>
            <a:r>
              <a:rPr sz="2400" b="1" spc="-24" dirty="0">
                <a:solidFill>
                  <a:srgbClr val="061F80"/>
                </a:solidFill>
                <a:latin typeface="IBM Plex Sans"/>
                <a:cs typeface="IBM Plex Sans"/>
              </a:rPr>
              <a:t>Scope</a:t>
            </a:r>
            <a:r>
              <a:rPr lang="en-US" sz="2400" b="1" spc="-24" dirty="0">
                <a:solidFill>
                  <a:srgbClr val="061F80"/>
                </a:solidFill>
                <a:latin typeface="IBM Plex Sans"/>
                <a:cs typeface="IBM Plex Sans"/>
              </a:rPr>
              <a:t> Bounding</a:t>
            </a:r>
            <a:r>
              <a:rPr sz="2400" b="1" spc="-108" dirty="0">
                <a:solidFill>
                  <a:srgbClr val="061F80"/>
                </a:solidFill>
                <a:latin typeface="IBM Plex Sans"/>
                <a:cs typeface="IBM Plex Sans"/>
              </a:rPr>
              <a:t> </a:t>
            </a:r>
            <a:r>
              <a:rPr sz="2400" b="1" spc="-24" dirty="0">
                <a:solidFill>
                  <a:srgbClr val="061F80"/>
                </a:solidFill>
                <a:latin typeface="IBM Plex Sans"/>
                <a:cs typeface="IBM Plex Sans"/>
              </a:rPr>
              <a:t>Summary</a:t>
            </a:r>
            <a:r>
              <a:rPr lang="en-US" sz="2400" b="1" spc="-24" dirty="0">
                <a:solidFill>
                  <a:srgbClr val="061F80"/>
                </a:solidFill>
                <a:latin typeface="IBM Plex Sans"/>
                <a:cs typeface="IBM Plex Sans"/>
              </a:rPr>
              <a:t> – AMS (Continuous Services) </a:t>
            </a:r>
            <a:endParaRPr sz="2400" dirty="0">
              <a:latin typeface="IBM Plex Sans"/>
              <a:cs typeface="IBM Plex Sans"/>
            </a:endParaRPr>
          </a:p>
        </p:txBody>
      </p:sp>
      <p:sp>
        <p:nvSpPr>
          <p:cNvPr id="8" name="object 8"/>
          <p:cNvSpPr txBox="1"/>
          <p:nvPr/>
        </p:nvSpPr>
        <p:spPr>
          <a:xfrm>
            <a:off x="12453950" y="132403"/>
            <a:ext cx="362712" cy="236988"/>
          </a:xfrm>
          <a:prstGeom prst="rect">
            <a:avLst/>
          </a:prstGeom>
        </p:spPr>
        <p:txBody>
          <a:bodyPr vert="horz" wrap="square" lIns="0" tIns="15240" rIns="0" bIns="0" rtlCol="0">
            <a:spAutoFit/>
          </a:bodyPr>
          <a:lstStyle/>
          <a:p>
            <a:pPr>
              <a:spcBef>
                <a:spcPts val="120"/>
              </a:spcBef>
            </a:pPr>
            <a:r>
              <a:rPr sz="1440" dirty="0">
                <a:solidFill>
                  <a:srgbClr val="FFFFFF"/>
                </a:solidFill>
                <a:latin typeface="IBM Plex Sans"/>
                <a:cs typeface="IBM Plex Sans"/>
              </a:rPr>
              <a:t>HCT</a:t>
            </a:r>
            <a:endParaRPr sz="1440" dirty="0">
              <a:latin typeface="IBM Plex Sans"/>
              <a:cs typeface="IBM Plex Sans"/>
            </a:endParaRPr>
          </a:p>
        </p:txBody>
      </p:sp>
      <p:sp>
        <p:nvSpPr>
          <p:cNvPr id="13" name="object 13"/>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dirty="0">
              <a:latin typeface="IBM Plex Sans" panose="020B0503050203000203" pitchFamily="34" charset="0"/>
            </a:endParaRPr>
          </a:p>
        </p:txBody>
      </p:sp>
      <p:sp>
        <p:nvSpPr>
          <p:cNvPr id="17" name="Holder 4">
            <a:extLst>
              <a:ext uri="{FF2B5EF4-FFF2-40B4-BE49-F238E27FC236}">
                <a16:creationId xmlns:a16="http://schemas.microsoft.com/office/drawing/2014/main" id="{23A0C163-929C-8442-99A7-DC1A1E94360A}"/>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8" name="Holder 5">
            <a:extLst>
              <a:ext uri="{FF2B5EF4-FFF2-40B4-BE49-F238E27FC236}">
                <a16:creationId xmlns:a16="http://schemas.microsoft.com/office/drawing/2014/main" id="{7733EF7A-6456-3345-914A-6718455CFF34}"/>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4" name="TextBox 3">
            <a:extLst>
              <a:ext uri="{FF2B5EF4-FFF2-40B4-BE49-F238E27FC236}">
                <a16:creationId xmlns:a16="http://schemas.microsoft.com/office/drawing/2014/main" id="{4674D516-5BF4-B60E-38EE-CCD5EB1C1558}"/>
              </a:ext>
            </a:extLst>
          </p:cNvPr>
          <p:cNvSpPr txBox="1"/>
          <p:nvPr/>
        </p:nvSpPr>
        <p:spPr>
          <a:xfrm>
            <a:off x="516118" y="1135422"/>
            <a:ext cx="13756137" cy="1938992"/>
          </a:xfrm>
          <a:prstGeom prst="rect">
            <a:avLst/>
          </a:prstGeom>
          <a:noFill/>
        </p:spPr>
        <p:txBody>
          <a:bodyPr wrap="square">
            <a:spAutoFit/>
          </a:bodyPr>
          <a:lstStyle/>
          <a:p>
            <a:r>
              <a:rPr lang="en-US" sz="1200" b="1" dirty="0">
                <a:latin typeface="IBM Plex Sans" panose="020B0503050203000203" pitchFamily="34" charset="0"/>
              </a:rPr>
              <a:t>AMS Scope Bounding Summary</a:t>
            </a:r>
          </a:p>
          <a:p>
            <a:pPr marL="171450" indent="-171450">
              <a:buFont typeface="Arial" panose="020B0604020202020204" pitchFamily="34" charset="0"/>
              <a:buChar char="•"/>
            </a:pPr>
            <a:endParaRPr lang="en-US" sz="1200" dirty="0">
              <a:latin typeface="IBM Plex Sans" panose="020B0503050203000203" pitchFamily="34" charset="0"/>
            </a:endParaRPr>
          </a:p>
          <a:p>
            <a:pPr marL="171450" indent="-171450">
              <a:buFont typeface="Arial" panose="020B0604020202020204" pitchFamily="34" charset="0"/>
              <a:buChar char="•"/>
            </a:pPr>
            <a:r>
              <a:rPr lang="en-US" sz="1200" dirty="0">
                <a:latin typeface="IBM Plex Sans" panose="020B0503050203000203" pitchFamily="34" charset="0"/>
              </a:rPr>
              <a:t>Scope bound is done by the baselines in the tables below. </a:t>
            </a:r>
          </a:p>
          <a:p>
            <a:pPr marL="171450" indent="-171450">
              <a:buFont typeface="Arial" panose="020B0604020202020204" pitchFamily="34" charset="0"/>
              <a:buChar char="•"/>
            </a:pPr>
            <a:r>
              <a:rPr lang="en-US" sz="1200" dirty="0">
                <a:latin typeface="IBM Plex Sans" panose="020B0503050203000203" pitchFamily="34" charset="0"/>
              </a:rPr>
              <a:t>IBM will provide Level 2 and Level 3 support services </a:t>
            </a:r>
          </a:p>
          <a:p>
            <a:pPr marL="171450" indent="-171450">
              <a:buFont typeface="Arial" panose="020B0604020202020204" pitchFamily="34" charset="0"/>
              <a:buChar char="•"/>
            </a:pPr>
            <a:r>
              <a:rPr lang="en-US" sz="1200" dirty="0">
                <a:latin typeface="IBM Plex Sans" panose="020B0503050203000203" pitchFamily="34" charset="0"/>
              </a:rPr>
              <a:t>Team Sizing is based on the Baseline of Services included in the proposal. Any change in the baseline will require a Project Change Request and IBM will have to make adjustments to Staffing and consequently price</a:t>
            </a:r>
          </a:p>
          <a:p>
            <a:pPr marL="171450" indent="-171450">
              <a:buFont typeface="Arial" panose="020B0604020202020204" pitchFamily="34" charset="0"/>
              <a:buChar char="•"/>
            </a:pPr>
            <a:r>
              <a:rPr lang="en-US" sz="1200" dirty="0">
                <a:latin typeface="IBM Plex Sans" panose="020B0503050203000203" pitchFamily="34" charset="0"/>
              </a:rPr>
              <a:t>All Service Incidents and/or Service Requests will be treated in severity level order and within the same severity level, in the order received, unless directed otherwise by the client Project Manager in consultation with IBM Project Manager</a:t>
            </a:r>
          </a:p>
          <a:p>
            <a:pPr marL="171450" indent="-171450">
              <a:buFont typeface="Arial" panose="020B0604020202020204" pitchFamily="34" charset="0"/>
              <a:buChar char="•"/>
            </a:pPr>
            <a:r>
              <a:rPr lang="en-US" sz="1200" dirty="0">
                <a:latin typeface="IBM Plex Sans" panose="020B0503050203000203" pitchFamily="34" charset="0"/>
              </a:rPr>
              <a:t>Support levels defined in the Baseline of Services are planned on a monthly basis. Tickets and/or hours do not carry over to subsequent months if they are unutilized.</a:t>
            </a:r>
          </a:p>
          <a:p>
            <a:pPr marL="171450" indent="-171450">
              <a:buFont typeface="Arial" panose="020B0604020202020204" pitchFamily="34" charset="0"/>
              <a:buChar char="•"/>
            </a:pPr>
            <a:r>
              <a:rPr lang="en-US" sz="1200" dirty="0">
                <a:latin typeface="IBM Plex Sans" panose="020B0503050203000203" pitchFamily="34" charset="0"/>
              </a:rPr>
              <a:t>In the event of receiving number of problems that exceed the maximum baseline, the additional effort will be addressed as a change request in the context of baseline assessment.</a:t>
            </a:r>
          </a:p>
        </p:txBody>
      </p:sp>
      <p:pic>
        <p:nvPicPr>
          <p:cNvPr id="7" name="Picture 6">
            <a:extLst>
              <a:ext uri="{FF2B5EF4-FFF2-40B4-BE49-F238E27FC236}">
                <a16:creationId xmlns:a16="http://schemas.microsoft.com/office/drawing/2014/main" id="{5A954EA8-DB6B-EAFC-C368-1A8A004CBD4E}"/>
              </a:ext>
            </a:extLst>
          </p:cNvPr>
          <p:cNvPicPr>
            <a:picLocks noChangeAspect="1"/>
          </p:cNvPicPr>
          <p:nvPr/>
        </p:nvPicPr>
        <p:blipFill>
          <a:blip r:embed="rId3"/>
          <a:stretch>
            <a:fillRect/>
          </a:stretch>
        </p:blipFill>
        <p:spPr>
          <a:xfrm>
            <a:off x="305412" y="3812948"/>
            <a:ext cx="14140280" cy="1131609"/>
          </a:xfrm>
          <a:prstGeom prst="rect">
            <a:avLst/>
          </a:prstGeom>
        </p:spPr>
      </p:pic>
      <p:sp>
        <p:nvSpPr>
          <p:cNvPr id="16" name="TextBox 15">
            <a:extLst>
              <a:ext uri="{FF2B5EF4-FFF2-40B4-BE49-F238E27FC236}">
                <a16:creationId xmlns:a16="http://schemas.microsoft.com/office/drawing/2014/main" id="{65A22EA4-E331-DEB7-DD0D-2DF2FB757A00}"/>
              </a:ext>
            </a:extLst>
          </p:cNvPr>
          <p:cNvSpPr txBox="1"/>
          <p:nvPr/>
        </p:nvSpPr>
        <p:spPr>
          <a:xfrm>
            <a:off x="354942" y="3404471"/>
            <a:ext cx="9067800" cy="424732"/>
          </a:xfrm>
          <a:prstGeom prst="rect">
            <a:avLst/>
          </a:prstGeom>
          <a:noFill/>
        </p:spPr>
        <p:txBody>
          <a:bodyPr wrap="square" rtlCol="0">
            <a:spAutoFit/>
          </a:bodyPr>
          <a:lstStyle/>
          <a:p>
            <a:r>
              <a:rPr lang="en-US" b="1" dirty="0"/>
              <a:t>AMS - Continuous Services - Core Solution</a:t>
            </a:r>
          </a:p>
        </p:txBody>
      </p:sp>
      <p:sp>
        <p:nvSpPr>
          <p:cNvPr id="19" name="TextBox 18">
            <a:extLst>
              <a:ext uri="{FF2B5EF4-FFF2-40B4-BE49-F238E27FC236}">
                <a16:creationId xmlns:a16="http://schemas.microsoft.com/office/drawing/2014/main" id="{8E3386E9-C7AD-AA4E-7EF8-FDD14F3E2969}"/>
              </a:ext>
            </a:extLst>
          </p:cNvPr>
          <p:cNvSpPr txBox="1"/>
          <p:nvPr/>
        </p:nvSpPr>
        <p:spPr>
          <a:xfrm>
            <a:off x="305412" y="5470725"/>
            <a:ext cx="9067800" cy="424732"/>
          </a:xfrm>
          <a:prstGeom prst="rect">
            <a:avLst/>
          </a:prstGeom>
          <a:noFill/>
        </p:spPr>
        <p:txBody>
          <a:bodyPr wrap="square" rtlCol="0">
            <a:spAutoFit/>
          </a:bodyPr>
          <a:lstStyle/>
          <a:p>
            <a:r>
              <a:rPr lang="en-US" b="1" dirty="0"/>
              <a:t>AMS - Continuous Services - Radius</a:t>
            </a:r>
          </a:p>
        </p:txBody>
      </p:sp>
      <p:pic>
        <p:nvPicPr>
          <p:cNvPr id="5" name="Picture 4">
            <a:extLst>
              <a:ext uri="{FF2B5EF4-FFF2-40B4-BE49-F238E27FC236}">
                <a16:creationId xmlns:a16="http://schemas.microsoft.com/office/drawing/2014/main" id="{3D323A90-190A-6343-E2B8-BA4B01130AEA}"/>
              </a:ext>
            </a:extLst>
          </p:cNvPr>
          <p:cNvPicPr>
            <a:picLocks noChangeAspect="1"/>
          </p:cNvPicPr>
          <p:nvPr/>
        </p:nvPicPr>
        <p:blipFill>
          <a:blip r:embed="rId4"/>
          <a:stretch>
            <a:fillRect/>
          </a:stretch>
        </p:blipFill>
        <p:spPr>
          <a:xfrm>
            <a:off x="354942" y="5881976"/>
            <a:ext cx="13970658" cy="1015699"/>
          </a:xfrm>
          <a:prstGeom prst="rect">
            <a:avLst/>
          </a:prstGeom>
        </p:spPr>
      </p:pic>
    </p:spTree>
    <p:extLst>
      <p:ext uri="{BB962C8B-B14F-4D97-AF65-F5344CB8AC3E}">
        <p14:creationId xmlns:p14="http://schemas.microsoft.com/office/powerpoint/2010/main" val="4050483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13568400" cy="384721"/>
          </a:xfrm>
          <a:prstGeom prst="rect">
            <a:avLst/>
          </a:prstGeom>
        </p:spPr>
        <p:txBody>
          <a:bodyPr vert="horz" wrap="square" lIns="0" tIns="15240" rIns="0" bIns="0" rtlCol="0">
            <a:spAutoFit/>
          </a:bodyPr>
          <a:lstStyle/>
          <a:p>
            <a:pPr marL="15240">
              <a:spcBef>
                <a:spcPts val="120"/>
              </a:spcBef>
            </a:pPr>
            <a:r>
              <a:rPr spc="-42" dirty="0"/>
              <a:t>Key</a:t>
            </a:r>
            <a:r>
              <a:rPr spc="-72" dirty="0"/>
              <a:t> </a:t>
            </a:r>
            <a:r>
              <a:rPr spc="-30" dirty="0"/>
              <a:t>Assumptions</a:t>
            </a:r>
            <a:r>
              <a:rPr spc="-66" dirty="0"/>
              <a:t> </a:t>
            </a:r>
            <a:r>
              <a:rPr spc="-18" dirty="0"/>
              <a:t>and</a:t>
            </a:r>
            <a:r>
              <a:rPr spc="-66" dirty="0"/>
              <a:t> </a:t>
            </a:r>
            <a:r>
              <a:rPr spc="-24" dirty="0"/>
              <a:t>Dependencies</a:t>
            </a: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3" name="Table 12">
            <a:extLst>
              <a:ext uri="{FF2B5EF4-FFF2-40B4-BE49-F238E27FC236}">
                <a16:creationId xmlns:a16="http://schemas.microsoft.com/office/drawing/2014/main" id="{E292E966-A981-FA42-8B9B-A733A6E080BC}"/>
              </a:ext>
            </a:extLst>
          </p:cNvPr>
          <p:cNvGraphicFramePr>
            <a:graphicFrameLocks noGrp="1"/>
          </p:cNvGraphicFramePr>
          <p:nvPr>
            <p:extLst>
              <p:ext uri="{D42A27DB-BD31-4B8C-83A1-F6EECF244321}">
                <p14:modId xmlns:p14="http://schemas.microsoft.com/office/powerpoint/2010/main" val="1562823032"/>
              </p:ext>
            </p:extLst>
          </p:nvPr>
        </p:nvGraphicFramePr>
        <p:xfrm>
          <a:off x="1143000" y="1858131"/>
          <a:ext cx="10134600" cy="2759040"/>
        </p:xfrm>
        <a:graphic>
          <a:graphicData uri="http://schemas.openxmlformats.org/drawingml/2006/table">
            <a:tbl>
              <a:tblPr firstRow="1" bandRow="1"/>
              <a:tblGrid>
                <a:gridCol w="1423869">
                  <a:extLst>
                    <a:ext uri="{9D8B030D-6E8A-4147-A177-3AD203B41FA5}">
                      <a16:colId xmlns:a16="http://schemas.microsoft.com/office/drawing/2014/main" val="2932743254"/>
                    </a:ext>
                  </a:extLst>
                </a:gridCol>
                <a:gridCol w="4355365">
                  <a:extLst>
                    <a:ext uri="{9D8B030D-6E8A-4147-A177-3AD203B41FA5}">
                      <a16:colId xmlns:a16="http://schemas.microsoft.com/office/drawing/2014/main" val="467656229"/>
                    </a:ext>
                  </a:extLst>
                </a:gridCol>
                <a:gridCol w="1764566">
                  <a:extLst>
                    <a:ext uri="{9D8B030D-6E8A-4147-A177-3AD203B41FA5}">
                      <a16:colId xmlns:a16="http://schemas.microsoft.com/office/drawing/2014/main" val="2585539609"/>
                    </a:ext>
                  </a:extLst>
                </a:gridCol>
                <a:gridCol w="2590800">
                  <a:extLst>
                    <a:ext uri="{9D8B030D-6E8A-4147-A177-3AD203B41FA5}">
                      <a16:colId xmlns:a16="http://schemas.microsoft.com/office/drawing/2014/main" val="2379926460"/>
                    </a:ext>
                  </a:extLst>
                </a:gridCol>
              </a:tblGrid>
              <a:tr h="0">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fontAlgn="t"/>
                      <a:r>
                        <a:rPr lang="en-IE" sz="1200" b="1" u="none" strike="noStrike" dirty="0">
                          <a:solidFill>
                            <a:schemeClr val="bg2"/>
                          </a:solidFill>
                          <a:effectLst/>
                          <a:latin typeface="IBM Plex Sans"/>
                        </a:rPr>
                        <a:t>Dependency</a:t>
                      </a:r>
                      <a:endParaRPr lang="en-IE" sz="1200" b="1" i="0" u="none" strike="noStrike" dirty="0">
                        <a:solidFill>
                          <a:schemeClr val="bg2"/>
                        </a:solidFill>
                        <a:effectLst/>
                        <a:latin typeface="IBM Plex Sans"/>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fontAlgn="t"/>
                      <a:r>
                        <a:rPr lang="en-IE" sz="1200" b="1" u="none" strike="noStrike" dirty="0">
                          <a:solidFill>
                            <a:schemeClr val="bg2"/>
                          </a:solidFill>
                          <a:effectLst/>
                          <a:latin typeface="IBM Plex Sans" panose="020B0503050203000203" pitchFamily="34" charset="0"/>
                        </a:rPr>
                        <a:t>Description </a:t>
                      </a:r>
                      <a:endParaRPr lang="en-IE" sz="1200" b="1" i="0" u="none" strike="noStrike" dirty="0">
                        <a:solidFill>
                          <a:schemeClr val="bg2"/>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fontAlgn="t"/>
                      <a:r>
                        <a:rPr lang="en-IE" sz="1200" b="1" u="none" strike="noStrike" dirty="0">
                          <a:solidFill>
                            <a:schemeClr val="bg2"/>
                          </a:solidFill>
                          <a:effectLst/>
                          <a:latin typeface="IBM Plex Sans" panose="020B0503050203000203" pitchFamily="34" charset="0"/>
                        </a:rPr>
                        <a:t>External/Internal</a:t>
                      </a:r>
                      <a:endParaRPr lang="en-IE" sz="1200" b="1" i="0" u="none" strike="noStrike" dirty="0">
                        <a:solidFill>
                          <a:schemeClr val="bg2"/>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fontAlgn="t"/>
                      <a:r>
                        <a:rPr lang="en-IE" sz="1200" b="1" u="none" strike="noStrike" dirty="0">
                          <a:solidFill>
                            <a:schemeClr val="bg2"/>
                          </a:solidFill>
                          <a:effectLst/>
                          <a:latin typeface="IBM Plex Sans" panose="020B0503050203000203" pitchFamily="34" charset="0"/>
                        </a:rPr>
                        <a:t>When is it expected to be closed</a:t>
                      </a:r>
                      <a:endParaRPr lang="en-IE" sz="1200" b="1" i="0" u="none" strike="noStrike" dirty="0">
                        <a:solidFill>
                          <a:schemeClr val="bg2"/>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3196556179"/>
                  </a:ext>
                </a:extLst>
              </a:tr>
              <a:tr h="481495">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b="0" u="none" strike="noStrike" dirty="0">
                          <a:solidFill>
                            <a:schemeClr val="tx1"/>
                          </a:solidFill>
                          <a:effectLst/>
                          <a:latin typeface="IBM Plex Sans" panose="020B0503050203000203" pitchFamily="34" charset="0"/>
                        </a:rPr>
                        <a:t>Dependency</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l" fontAlgn="t"/>
                      <a:r>
                        <a:rPr lang="en-US" sz="1200" u="none" strike="noStrike" dirty="0">
                          <a:solidFill>
                            <a:schemeClr val="tx1"/>
                          </a:solidFill>
                          <a:effectLst/>
                          <a:latin typeface="IBM Plex Sans"/>
                        </a:rPr>
                        <a:t>The new Head End System on-premise infrastructure will be provided by Andel</a:t>
                      </a:r>
                      <a:endParaRPr lang="en-IE" sz="1200" b="0" i="0" u="none" strike="noStrike" dirty="0">
                        <a:solidFill>
                          <a:schemeClr val="tx1"/>
                        </a:solidFill>
                        <a:effectLst/>
                        <a:latin typeface="IBM Plex Sans"/>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u="none" strike="noStrike" dirty="0">
                          <a:solidFill>
                            <a:schemeClr val="tx1"/>
                          </a:solidFill>
                          <a:effectLst/>
                          <a:latin typeface="IBM Plex Sans" panose="020B0503050203000203" pitchFamily="34" charset="0"/>
                        </a:rPr>
                        <a:t>External</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u="none" strike="noStrike" dirty="0">
                          <a:solidFill>
                            <a:schemeClr val="tx1"/>
                          </a:solidFill>
                          <a:effectLst/>
                          <a:latin typeface="IBM Plex Sans" panose="020B0503050203000203" pitchFamily="34" charset="0"/>
                        </a:rPr>
                        <a:t>Pre-Contract</a:t>
                      </a: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02349520"/>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ctr" defTabSz="914400" eaLnBrk="1" fontAlgn="t" latinLnBrk="0" hangingPunct="1">
                        <a:lnSpc>
                          <a:spcPct val="100000"/>
                        </a:lnSpc>
                        <a:spcBef>
                          <a:spcPts val="0"/>
                        </a:spcBef>
                        <a:spcAft>
                          <a:spcPts val="0"/>
                        </a:spcAft>
                        <a:buClrTx/>
                        <a:buSzTx/>
                        <a:buFontTx/>
                        <a:buNone/>
                        <a:tabLst/>
                        <a:defRPr/>
                      </a:pPr>
                      <a:r>
                        <a:rPr lang="en-IE" sz="1200" b="0" u="none" strike="noStrike" dirty="0">
                          <a:solidFill>
                            <a:schemeClr val="tx1"/>
                          </a:solidFill>
                          <a:effectLst/>
                          <a:latin typeface="IBM Plex Sans" panose="020B0503050203000203" pitchFamily="34" charset="0"/>
                        </a:rPr>
                        <a:t>Dependency</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l" fontAlgn="t"/>
                      <a:r>
                        <a:rPr lang="en-US" sz="1200" b="0" i="0" u="none" strike="noStrike" dirty="0">
                          <a:solidFill>
                            <a:schemeClr val="tx1"/>
                          </a:solidFill>
                          <a:effectLst/>
                          <a:latin typeface="IBM Plex Sans"/>
                        </a:rPr>
                        <a:t>Andel will provide the ITSM tool.</a:t>
                      </a:r>
                      <a:endParaRPr lang="en-IE" sz="1200" b="0" i="0" u="none" strike="noStrike" dirty="0">
                        <a:solidFill>
                          <a:schemeClr val="tx1"/>
                        </a:solidFill>
                        <a:effectLst/>
                        <a:latin typeface="IBM Plex Sans"/>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u="none" strike="noStrike" dirty="0">
                          <a:solidFill>
                            <a:schemeClr val="tx1"/>
                          </a:solidFill>
                          <a:effectLst/>
                          <a:latin typeface="IBM Plex Sans" panose="020B0503050203000203" pitchFamily="34" charset="0"/>
                        </a:rPr>
                        <a:t>External</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u="none" strike="noStrike" dirty="0">
                          <a:solidFill>
                            <a:schemeClr val="tx1"/>
                          </a:solidFill>
                          <a:effectLst/>
                          <a:latin typeface="IBM Plex Sans" panose="020B0503050203000203" pitchFamily="34" charset="0"/>
                        </a:rPr>
                        <a:t>Pre-Contract</a:t>
                      </a: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121517"/>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ctr" defTabSz="914400" eaLnBrk="1" fontAlgn="t" latinLnBrk="0" hangingPunct="1">
                        <a:lnSpc>
                          <a:spcPct val="100000"/>
                        </a:lnSpc>
                        <a:spcBef>
                          <a:spcPts val="0"/>
                        </a:spcBef>
                        <a:spcAft>
                          <a:spcPts val="0"/>
                        </a:spcAft>
                        <a:buClrTx/>
                        <a:buSzTx/>
                        <a:buFontTx/>
                        <a:buNone/>
                        <a:tabLst/>
                        <a:defRPr/>
                      </a:pPr>
                      <a:r>
                        <a:rPr lang="en-IE" sz="1200" b="0" u="none" strike="noStrike" dirty="0">
                          <a:solidFill>
                            <a:schemeClr val="tx1"/>
                          </a:solidFill>
                          <a:effectLst/>
                          <a:latin typeface="IBM Plex Sans" panose="020B0503050203000203" pitchFamily="34" charset="0"/>
                        </a:rPr>
                        <a:t>Dependency</a:t>
                      </a:r>
                      <a:endParaRPr lang="en-IE" sz="1200" b="0" i="0" u="none" strike="noStrike" dirty="0">
                        <a:solidFill>
                          <a:schemeClr val="tx1"/>
                        </a:solidFill>
                        <a:effectLst/>
                        <a:latin typeface="IBM Plex Sans" panose="020B0503050203000203" pitchFamily="34" charset="0"/>
                      </a:endParaRPr>
                    </a:p>
                    <a:p>
                      <a:pPr algn="l" fontAlgn="t"/>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l" fontAlgn="t"/>
                      <a:r>
                        <a:rPr lang="en-US" sz="1200" b="0" i="0" u="none" strike="noStrike" dirty="0">
                          <a:solidFill>
                            <a:schemeClr val="tx1"/>
                          </a:solidFill>
                          <a:effectLst/>
                          <a:latin typeface="IBM Plex Sans" panose="020B0503050203000203" pitchFamily="34" charset="0"/>
                        </a:rPr>
                        <a:t>Data extraction from the source systems is done by the client.</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u="none" strike="noStrike" dirty="0">
                          <a:solidFill>
                            <a:schemeClr val="tx1"/>
                          </a:solidFill>
                          <a:effectLst/>
                          <a:latin typeface="IBM Plex Sans" panose="020B0503050203000203" pitchFamily="34" charset="0"/>
                        </a:rPr>
                        <a:t>External</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u="none" strike="noStrike" dirty="0">
                          <a:solidFill>
                            <a:schemeClr val="tx1"/>
                          </a:solidFill>
                          <a:effectLst/>
                          <a:latin typeface="IBM Plex Sans" panose="020B0503050203000203" pitchFamily="34" charset="0"/>
                        </a:rPr>
                        <a:t>Pre-Contract</a:t>
                      </a: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43184992"/>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l" fontAlgn="t"/>
                      <a:endParaRPr lang="en-IE" sz="1200" b="0" i="0" u="none" strike="noStrike">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l" fontAlgn="t"/>
                      <a:endParaRPr lang="en-IE" sz="1200" b="0" i="0" u="none" strike="noStrike">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94923624"/>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l" fontAlgn="t"/>
                      <a:endParaRPr lang="en-IE" sz="1200" b="0" i="0" u="none" strike="noStrike">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l" fontAlgn="t"/>
                      <a:endParaRPr lang="en-IE" sz="1200" b="0" i="0" u="none" strike="noStrike">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1036964"/>
                  </a:ext>
                </a:extLst>
              </a:tr>
            </a:tbl>
          </a:graphicData>
        </a:graphic>
      </p:graphicFrame>
      <p:graphicFrame>
        <p:nvGraphicFramePr>
          <p:cNvPr id="14" name="Table 13">
            <a:extLst>
              <a:ext uri="{FF2B5EF4-FFF2-40B4-BE49-F238E27FC236}">
                <a16:creationId xmlns:a16="http://schemas.microsoft.com/office/drawing/2014/main" id="{E7427E78-2436-7D47-B0F2-0B36F1C006C5}"/>
              </a:ext>
            </a:extLst>
          </p:cNvPr>
          <p:cNvGraphicFramePr>
            <a:graphicFrameLocks noGrp="1"/>
          </p:cNvGraphicFramePr>
          <p:nvPr>
            <p:extLst>
              <p:ext uri="{D42A27DB-BD31-4B8C-83A1-F6EECF244321}">
                <p14:modId xmlns:p14="http://schemas.microsoft.com/office/powerpoint/2010/main" val="3206688945"/>
              </p:ext>
            </p:extLst>
          </p:nvPr>
        </p:nvGraphicFramePr>
        <p:xfrm>
          <a:off x="1143000" y="4830480"/>
          <a:ext cx="10134600" cy="2476800"/>
        </p:xfrm>
        <a:graphic>
          <a:graphicData uri="http://schemas.openxmlformats.org/drawingml/2006/table">
            <a:tbl>
              <a:tblPr firstRow="1" bandRow="1"/>
              <a:tblGrid>
                <a:gridCol w="1456914">
                  <a:extLst>
                    <a:ext uri="{9D8B030D-6E8A-4147-A177-3AD203B41FA5}">
                      <a16:colId xmlns:a16="http://schemas.microsoft.com/office/drawing/2014/main" val="2932743254"/>
                    </a:ext>
                  </a:extLst>
                </a:gridCol>
                <a:gridCol w="4347127">
                  <a:extLst>
                    <a:ext uri="{9D8B030D-6E8A-4147-A177-3AD203B41FA5}">
                      <a16:colId xmlns:a16="http://schemas.microsoft.com/office/drawing/2014/main" val="467656229"/>
                    </a:ext>
                  </a:extLst>
                </a:gridCol>
                <a:gridCol w="1739759">
                  <a:extLst>
                    <a:ext uri="{9D8B030D-6E8A-4147-A177-3AD203B41FA5}">
                      <a16:colId xmlns:a16="http://schemas.microsoft.com/office/drawing/2014/main" val="2585539609"/>
                    </a:ext>
                  </a:extLst>
                </a:gridCol>
                <a:gridCol w="2590800">
                  <a:extLst>
                    <a:ext uri="{9D8B030D-6E8A-4147-A177-3AD203B41FA5}">
                      <a16:colId xmlns:a16="http://schemas.microsoft.com/office/drawing/2014/main" val="2379926460"/>
                    </a:ext>
                  </a:extLst>
                </a:gridCol>
              </a:tblGrid>
              <a:tr h="0">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fontAlgn="t"/>
                      <a:r>
                        <a:rPr lang="en-IE" sz="1200" b="1" u="none" strike="noStrike">
                          <a:solidFill>
                            <a:schemeClr val="bg2"/>
                          </a:solidFill>
                          <a:effectLst/>
                          <a:latin typeface="IBM Plex Sans" panose="020B0503050203000203" pitchFamily="34" charset="0"/>
                        </a:rPr>
                        <a:t>Assumption</a:t>
                      </a:r>
                      <a:endParaRPr lang="en-IE" sz="1200" b="1" i="0" u="none" strike="noStrike">
                        <a:solidFill>
                          <a:schemeClr val="bg2"/>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lvl="0" algn="ctr">
                        <a:buNone/>
                      </a:pPr>
                      <a:r>
                        <a:rPr lang="en-IE" sz="1200" b="1" u="none" strike="noStrike" dirty="0">
                          <a:solidFill>
                            <a:schemeClr val="bg2"/>
                          </a:solidFill>
                          <a:effectLst/>
                          <a:latin typeface="IBM Plex Sans" panose="020B0503050203000203" pitchFamily="34" charset="0"/>
                        </a:rPr>
                        <a:t>Description </a:t>
                      </a:r>
                      <a:endParaRPr lang="en-IE" sz="1200" b="1" i="0" u="none" strike="noStrike" dirty="0">
                        <a:solidFill>
                          <a:schemeClr val="bg2"/>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fontAlgn="t"/>
                      <a:r>
                        <a:rPr lang="en-IE" sz="1200" b="1" u="none" strike="noStrike">
                          <a:solidFill>
                            <a:schemeClr val="bg2"/>
                          </a:solidFill>
                          <a:effectLst/>
                          <a:latin typeface="IBM Plex Sans" panose="020B0503050203000203" pitchFamily="34" charset="0"/>
                        </a:rPr>
                        <a:t>Responsibility</a:t>
                      </a:r>
                      <a:endParaRPr lang="en-IE" sz="1200" b="1" i="0" u="none" strike="noStrike">
                        <a:solidFill>
                          <a:schemeClr val="bg2"/>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fontAlgn="t"/>
                      <a:r>
                        <a:rPr lang="en-IE" sz="1200" b="1" u="none" strike="noStrike" dirty="0">
                          <a:solidFill>
                            <a:schemeClr val="bg2"/>
                          </a:solidFill>
                          <a:effectLst/>
                          <a:latin typeface="IBM Plex Sans" panose="020B0503050203000203" pitchFamily="34" charset="0"/>
                        </a:rPr>
                        <a:t>When is it expected to be closed</a:t>
                      </a:r>
                      <a:endParaRPr lang="en-IE" sz="1200" b="1" i="0" u="none" strike="noStrike" dirty="0">
                        <a:solidFill>
                          <a:schemeClr val="bg2"/>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3196556179"/>
                  </a:ext>
                </a:extLst>
              </a:tr>
              <a:tr h="518078">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b="0" u="none" strike="noStrike" dirty="0">
                          <a:solidFill>
                            <a:schemeClr val="tx1"/>
                          </a:solidFill>
                          <a:effectLst/>
                          <a:latin typeface="IBM Plex Sans" panose="020B0503050203000203" pitchFamily="34" charset="0"/>
                        </a:rPr>
                        <a:t>Assumption</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l" fontAlgn="t"/>
                      <a:r>
                        <a:rPr lang="en-US" sz="1200" u="none" strike="noStrike" dirty="0">
                          <a:solidFill>
                            <a:schemeClr val="tx1"/>
                          </a:solidFill>
                          <a:effectLst/>
                          <a:latin typeface="IBM Plex Sans" panose="020B0503050203000203" pitchFamily="34" charset="0"/>
                        </a:rPr>
                        <a:t>It is assumed that that total number of meters is distributed among 20 different meter types that would require different configurations.</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u="none" strike="noStrike" dirty="0">
                          <a:solidFill>
                            <a:schemeClr val="tx1"/>
                          </a:solidFill>
                          <a:effectLst/>
                          <a:latin typeface="IBM Plex Sans" panose="020B0503050203000203" pitchFamily="34" charset="0"/>
                        </a:rPr>
                        <a:t>Client</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u="none" strike="noStrike" dirty="0">
                          <a:solidFill>
                            <a:schemeClr val="tx1"/>
                          </a:solidFill>
                          <a:effectLst/>
                          <a:latin typeface="IBM Plex Sans" panose="020B0503050203000203" pitchFamily="34" charset="0"/>
                        </a:rPr>
                        <a:t>Pre-Contract</a:t>
                      </a:r>
                    </a:p>
                    <a:p>
                      <a:pPr algn="ctr" fontAlgn="t"/>
                      <a:r>
                        <a:rPr lang="en-IE" sz="1200" u="none" strike="noStrike" dirty="0">
                          <a:solidFill>
                            <a:schemeClr val="tx1"/>
                          </a:solidFill>
                          <a:effectLst/>
                          <a:latin typeface="IBM Plex Sans" panose="020B0503050203000203" pitchFamily="34" charset="0"/>
                        </a:rPr>
                        <a:t> </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02349520"/>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ctr" defTabSz="914400" eaLnBrk="1" fontAlgn="t" latinLnBrk="0" hangingPunct="1">
                        <a:lnSpc>
                          <a:spcPct val="100000"/>
                        </a:lnSpc>
                        <a:spcBef>
                          <a:spcPts val="0"/>
                        </a:spcBef>
                        <a:spcAft>
                          <a:spcPts val="0"/>
                        </a:spcAft>
                        <a:buClrTx/>
                        <a:buSzTx/>
                        <a:buFontTx/>
                        <a:buNone/>
                        <a:tabLst/>
                        <a:defRPr/>
                      </a:pPr>
                      <a:r>
                        <a:rPr lang="en-IE" sz="1200" b="0" u="none" strike="noStrike" dirty="0">
                          <a:solidFill>
                            <a:schemeClr val="tx1"/>
                          </a:solidFill>
                          <a:effectLst/>
                          <a:latin typeface="IBM Plex Sans" panose="020B0503050203000203" pitchFamily="34" charset="0"/>
                        </a:rPr>
                        <a:t>Assumption</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l" fontAlgn="t"/>
                      <a:r>
                        <a:rPr lang="en-US" sz="1200" b="0" i="0" u="none" strike="noStrike" dirty="0">
                          <a:solidFill>
                            <a:schemeClr val="tx1"/>
                          </a:solidFill>
                          <a:effectLst/>
                          <a:latin typeface="IBM Plex Sans" panose="020B0503050203000203" pitchFamily="34" charset="0"/>
                        </a:rPr>
                        <a:t>It is assumed that all operational reporting requirements are covered by reports included in the </a:t>
                      </a:r>
                      <a:r>
                        <a:rPr lang="en-US" sz="1200" b="0" i="0" u="none" strike="noStrike" dirty="0" err="1">
                          <a:solidFill>
                            <a:schemeClr val="tx1"/>
                          </a:solidFill>
                          <a:effectLst/>
                          <a:latin typeface="IBM Plex Sans" panose="020B0503050203000203" pitchFamily="34" charset="0"/>
                        </a:rPr>
                        <a:t>EnergyIP</a:t>
                      </a:r>
                      <a:r>
                        <a:rPr lang="en-US" sz="1200" b="0" i="0" u="none" strike="noStrike" dirty="0">
                          <a:solidFill>
                            <a:schemeClr val="tx1"/>
                          </a:solidFill>
                          <a:effectLst/>
                          <a:latin typeface="IBM Plex Sans" panose="020B0503050203000203" pitchFamily="34" charset="0"/>
                        </a:rPr>
                        <a:t> software. It is assumed that all analytical reporting requirements are covered by </a:t>
                      </a:r>
                      <a:r>
                        <a:rPr lang="en-US" sz="1200" b="0" i="0" u="none" strike="noStrike" dirty="0" err="1">
                          <a:solidFill>
                            <a:schemeClr val="tx1"/>
                          </a:solidFill>
                          <a:effectLst/>
                          <a:latin typeface="IBM Plex Sans" panose="020B0503050203000203" pitchFamily="34" charset="0"/>
                        </a:rPr>
                        <a:t>Andel</a:t>
                      </a:r>
                      <a:r>
                        <a:rPr lang="en-US" sz="1200" b="0" i="0" u="none" strike="noStrike" dirty="0">
                          <a:solidFill>
                            <a:schemeClr val="tx1"/>
                          </a:solidFill>
                          <a:effectLst/>
                          <a:latin typeface="IBM Plex Sans" panose="020B0503050203000203" pitchFamily="34" charset="0"/>
                        </a:rPr>
                        <a:t> using the data exported to the </a:t>
                      </a:r>
                      <a:r>
                        <a:rPr lang="en-US" sz="1200" b="0" i="0" u="none" strike="noStrike" dirty="0" err="1">
                          <a:solidFill>
                            <a:schemeClr val="tx1"/>
                          </a:solidFill>
                          <a:effectLst/>
                          <a:latin typeface="IBM Plex Sans" panose="020B0503050203000203" pitchFamily="34" charset="0"/>
                        </a:rPr>
                        <a:t>Andel</a:t>
                      </a:r>
                      <a:r>
                        <a:rPr lang="en-US" sz="1200" b="0" i="0" u="none" strike="noStrike" dirty="0">
                          <a:solidFill>
                            <a:schemeClr val="tx1"/>
                          </a:solidFill>
                          <a:effectLst/>
                          <a:latin typeface="IBM Plex Sans" panose="020B0503050203000203" pitchFamily="34" charset="0"/>
                        </a:rPr>
                        <a:t> Analytics Data Lake. No effort is included in the current offer for development of reports.</a:t>
                      </a:r>
                      <a:endParaRPr lang="en-IE" sz="1200" b="0" i="0" u="none" strike="noStrike" dirty="0">
                        <a:solidFill>
                          <a:schemeClr val="tx1"/>
                        </a:solidFill>
                        <a:effectLst/>
                        <a:latin typeface="IBM Plex Sans" panose="020B0503050203000203" pitchFamily="34" charset="0"/>
                      </a:endParaRP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b="0" i="0" u="none" strike="noStrike" dirty="0">
                          <a:solidFill>
                            <a:schemeClr val="tx1"/>
                          </a:solidFill>
                          <a:effectLst/>
                          <a:latin typeface="IBM Plex Sans" panose="020B0503050203000203" pitchFamily="34" charset="0"/>
                        </a:rPr>
                        <a:t>IBM</a:t>
                      </a: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algn="ctr" fontAlgn="t"/>
                      <a:r>
                        <a:rPr lang="en-IE" sz="1200" u="none" strike="noStrike" dirty="0">
                          <a:solidFill>
                            <a:schemeClr val="tx1"/>
                          </a:solidFill>
                          <a:effectLst/>
                          <a:latin typeface="IBM Plex Sans" panose="020B0503050203000203" pitchFamily="34" charset="0"/>
                        </a:rPr>
                        <a:t>Pre-Contract</a:t>
                      </a: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4121517"/>
                  </a:ext>
                </a:extLst>
              </a:tr>
            </a:tbl>
          </a:graphicData>
        </a:graphic>
      </p:graphicFrame>
      <p:graphicFrame>
        <p:nvGraphicFramePr>
          <p:cNvPr id="15" name="Table 7">
            <a:extLst>
              <a:ext uri="{FF2B5EF4-FFF2-40B4-BE49-F238E27FC236}">
                <a16:creationId xmlns:a16="http://schemas.microsoft.com/office/drawing/2014/main" id="{4E8A109B-7921-5743-BA78-87A8B968B3D7}"/>
              </a:ext>
            </a:extLst>
          </p:cNvPr>
          <p:cNvGraphicFramePr>
            <a:graphicFrameLocks noGrp="1"/>
          </p:cNvGraphicFramePr>
          <p:nvPr>
            <p:extLst>
              <p:ext uri="{D42A27DB-BD31-4B8C-83A1-F6EECF244321}">
                <p14:modId xmlns:p14="http://schemas.microsoft.com/office/powerpoint/2010/main" val="3576856348"/>
              </p:ext>
            </p:extLst>
          </p:nvPr>
        </p:nvGraphicFramePr>
        <p:xfrm>
          <a:off x="1143000" y="1143000"/>
          <a:ext cx="12877800" cy="60960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794801799"/>
                    </a:ext>
                  </a:extLst>
                </a:gridCol>
                <a:gridCol w="4284643">
                  <a:extLst>
                    <a:ext uri="{9D8B030D-6E8A-4147-A177-3AD203B41FA5}">
                      <a16:colId xmlns:a16="http://schemas.microsoft.com/office/drawing/2014/main" val="4071136222"/>
                    </a:ext>
                  </a:extLst>
                </a:gridCol>
                <a:gridCol w="1939428">
                  <a:extLst>
                    <a:ext uri="{9D8B030D-6E8A-4147-A177-3AD203B41FA5}">
                      <a16:colId xmlns:a16="http://schemas.microsoft.com/office/drawing/2014/main" val="1851376758"/>
                    </a:ext>
                  </a:extLst>
                </a:gridCol>
                <a:gridCol w="5663129">
                  <a:extLst>
                    <a:ext uri="{9D8B030D-6E8A-4147-A177-3AD203B41FA5}">
                      <a16:colId xmlns:a16="http://schemas.microsoft.com/office/drawing/2014/main" val="170418517"/>
                    </a:ext>
                  </a:extLst>
                </a:gridCol>
              </a:tblGrid>
              <a:tr h="287167">
                <a:tc>
                  <a:txBody>
                    <a:bodyPr/>
                    <a:lstStyle/>
                    <a:p>
                      <a:pPr algn="ctr"/>
                      <a:r>
                        <a:rPr lang="en-US" sz="1400"/>
                        <a:t>Document</a:t>
                      </a:r>
                    </a:p>
                  </a:txBody>
                  <a:tcPr anchor="ctr"/>
                </a:tc>
                <a:tc>
                  <a:txBody>
                    <a:bodyPr/>
                    <a:lstStyle/>
                    <a:p>
                      <a:pPr algn="ctr"/>
                      <a:r>
                        <a:rPr lang="en-US" sz="1400"/>
                        <a:t>Trello card</a:t>
                      </a:r>
                    </a:p>
                  </a:txBody>
                  <a:tcPr anchor="ctr"/>
                </a:tc>
                <a:tc>
                  <a:txBody>
                    <a:bodyPr/>
                    <a:lstStyle/>
                    <a:p>
                      <a:pPr algn="ctr"/>
                      <a:r>
                        <a:rPr lang="en-US" sz="1400" dirty="0"/>
                        <a:t>Box folder</a:t>
                      </a:r>
                    </a:p>
                  </a:txBody>
                  <a:tcPr anchor="ctr"/>
                </a:tc>
                <a:tc>
                  <a:txBody>
                    <a:bodyPr/>
                    <a:lstStyle/>
                    <a:p>
                      <a:pPr algn="ctr"/>
                      <a:r>
                        <a:rPr lang="en-US" sz="1400"/>
                        <a:t>Document Version link from Trello Box</a:t>
                      </a:r>
                    </a:p>
                  </a:txBody>
                  <a:tcPr anchor="ctr"/>
                </a:tc>
                <a:extLst>
                  <a:ext uri="{0D108BD9-81ED-4DB2-BD59-A6C34878D82A}">
                    <a16:rowId xmlns:a16="http://schemas.microsoft.com/office/drawing/2014/main" val="1568972150"/>
                  </a:ext>
                </a:extLst>
              </a:tr>
              <a:tr h="287167">
                <a:tc>
                  <a:txBody>
                    <a:bodyPr/>
                    <a:lstStyle/>
                    <a:p>
                      <a:r>
                        <a:rPr lang="en-US" sz="1400" dirty="0"/>
                        <a:t>ADTD</a:t>
                      </a:r>
                    </a:p>
                  </a:txBody>
                  <a:tcPr/>
                </a:tc>
                <a:tc>
                  <a:txBody>
                    <a:bodyPr/>
                    <a:lstStyle/>
                    <a:p>
                      <a:r>
                        <a:rPr lang="en-SG" sz="1400" dirty="0">
                          <a:solidFill>
                            <a:schemeClr val="dk1"/>
                          </a:solidFill>
                          <a:effectLst/>
                          <a:latin typeface="+mn-lt"/>
                          <a:ea typeface="+mn-ea"/>
                          <a:cs typeface="+mn-cs"/>
                        </a:rPr>
                        <a:t>4-Solution Build-Create Assumptions and dependencies</a:t>
                      </a:r>
                    </a:p>
                  </a:txBody>
                  <a:tcPr/>
                </a:tc>
                <a:tc>
                  <a:txBody>
                    <a:bodyPr/>
                    <a:lstStyle/>
                    <a:p>
                      <a:r>
                        <a:rPr lang="en-SG" sz="1400" dirty="0">
                          <a:solidFill>
                            <a:schemeClr val="dk1"/>
                          </a:solidFill>
                          <a:effectLst/>
                          <a:latin typeface="+mn-lt"/>
                          <a:ea typeface="+mn-ea"/>
                          <a:cs typeface="+mn-cs"/>
                        </a:rPr>
                        <a:t>300 – RACI &amp; ADTD</a:t>
                      </a:r>
                    </a:p>
                  </a:txBody>
                  <a:tcPr/>
                </a:tc>
                <a:tc>
                  <a:txBody>
                    <a:bodyPr/>
                    <a:lstStyle/>
                    <a:p>
                      <a:pPr algn="ctr"/>
                      <a:r>
                        <a:rPr lang="en-US" sz="1400" dirty="0">
                          <a:solidFill>
                            <a:srgbClr val="054ADA"/>
                          </a:solidFill>
                        </a:rPr>
                        <a:t>https://ibm.box.com/s/9ew2oxfbntoihhvyckyxqfg3ew9lfumo</a:t>
                      </a:r>
                    </a:p>
                  </a:txBody>
                  <a:tcPr/>
                </a:tc>
                <a:extLst>
                  <a:ext uri="{0D108BD9-81ED-4DB2-BD59-A6C34878D82A}">
                    <a16:rowId xmlns:a16="http://schemas.microsoft.com/office/drawing/2014/main" val="1297170212"/>
                  </a:ext>
                </a:extLst>
              </a:tr>
            </a:tbl>
          </a:graphicData>
        </a:graphic>
      </p:graphicFrame>
      <p:sp>
        <p:nvSpPr>
          <p:cNvPr id="12" name="Holder 4">
            <a:extLst>
              <a:ext uri="{FF2B5EF4-FFF2-40B4-BE49-F238E27FC236}">
                <a16:creationId xmlns:a16="http://schemas.microsoft.com/office/drawing/2014/main" id="{C23C7091-2C74-454C-A083-45CBF4180759}"/>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8" name="Holder 5">
            <a:extLst>
              <a:ext uri="{FF2B5EF4-FFF2-40B4-BE49-F238E27FC236}">
                <a16:creationId xmlns:a16="http://schemas.microsoft.com/office/drawing/2014/main" id="{ADB30887-3576-A949-B6FE-165A54A18A8B}"/>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Tree>
    <p:extLst>
      <p:ext uri="{BB962C8B-B14F-4D97-AF65-F5344CB8AC3E}">
        <p14:creationId xmlns:p14="http://schemas.microsoft.com/office/powerpoint/2010/main" val="1717499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13568400" cy="384721"/>
          </a:xfrm>
          <a:prstGeom prst="rect">
            <a:avLst/>
          </a:prstGeom>
        </p:spPr>
        <p:txBody>
          <a:bodyPr vert="horz" wrap="square" lIns="0" tIns="15240" rIns="0" bIns="0" rtlCol="0">
            <a:spAutoFit/>
          </a:bodyPr>
          <a:lstStyle/>
          <a:p>
            <a:pPr marL="15240">
              <a:spcBef>
                <a:spcPts val="120"/>
              </a:spcBef>
            </a:pPr>
            <a:r>
              <a:rPr spc="-36" dirty="0"/>
              <a:t>RA</a:t>
            </a:r>
            <a:r>
              <a:rPr lang="en-US" spc="-36" dirty="0"/>
              <a:t>S</a:t>
            </a:r>
            <a:r>
              <a:rPr spc="-36" dirty="0"/>
              <a:t>CI</a:t>
            </a:r>
            <a:r>
              <a:rPr lang="en-US" spc="-36" dirty="0"/>
              <a:t> - (R)</a:t>
            </a:r>
            <a:r>
              <a:rPr lang="en-US" spc="-36" dirty="0" err="1"/>
              <a:t>esponsible</a:t>
            </a:r>
            <a:r>
              <a:rPr lang="en-US" spc="-36" dirty="0"/>
              <a:t>, (A)</a:t>
            </a:r>
            <a:r>
              <a:rPr lang="en-US" spc="-36" dirty="0" err="1"/>
              <a:t>ccountable</a:t>
            </a:r>
            <a:r>
              <a:rPr lang="en-US" spc="-36" dirty="0"/>
              <a:t>, (S)</a:t>
            </a:r>
            <a:r>
              <a:rPr lang="en-US" spc="-36" dirty="0" err="1"/>
              <a:t>upportive</a:t>
            </a:r>
            <a:r>
              <a:rPr lang="en-US" spc="-36" dirty="0"/>
              <a:t>, (C)</a:t>
            </a:r>
            <a:r>
              <a:rPr lang="en-US" spc="-36" dirty="0" err="1"/>
              <a:t>onsultative</a:t>
            </a:r>
            <a:r>
              <a:rPr lang="en-US" spc="-36" dirty="0"/>
              <a:t>, (I)</a:t>
            </a:r>
            <a:r>
              <a:rPr lang="en-US" spc="-36" dirty="0" err="1"/>
              <a:t>nformative</a:t>
            </a:r>
            <a:endParaRPr spc="-24" dirty="0"/>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5" name="Rectangle 4">
            <a:extLst>
              <a:ext uri="{FF2B5EF4-FFF2-40B4-BE49-F238E27FC236}">
                <a16:creationId xmlns:a16="http://schemas.microsoft.com/office/drawing/2014/main" id="{B51C0EDB-F800-1E45-9C44-C4CBF8F6ED73}"/>
              </a:ext>
            </a:extLst>
          </p:cNvPr>
          <p:cNvSpPr/>
          <p:nvPr/>
        </p:nvSpPr>
        <p:spPr>
          <a:xfrm>
            <a:off x="457200" y="6488983"/>
            <a:ext cx="12225678" cy="738664"/>
          </a:xfrm>
          <a:prstGeom prst="rect">
            <a:avLst/>
          </a:prstGeom>
        </p:spPr>
        <p:txBody>
          <a:bodyPr wrap="square">
            <a:spAutoFit/>
          </a:bodyPr>
          <a:lstStyle/>
          <a:p>
            <a:r>
              <a:rPr lang="en-GB" sz="1400" dirty="0">
                <a:latin typeface="IBM Plex Sans Light"/>
                <a:cs typeface="Times New Roman"/>
              </a:rPr>
              <a:t>Extract from detailed RASCI is available, including responsibilities of 3</a:t>
            </a:r>
            <a:r>
              <a:rPr lang="en-GB" sz="1400" baseline="30000" dirty="0">
                <a:latin typeface="IBM Plex Sans Light"/>
                <a:cs typeface="Times New Roman"/>
              </a:rPr>
              <a:t>rd</a:t>
            </a:r>
            <a:r>
              <a:rPr lang="en-GB" sz="1400" dirty="0">
                <a:latin typeface="IBM Plex Sans Light"/>
                <a:cs typeface="Times New Roman"/>
              </a:rPr>
              <a:t> Parties and as well IBM Internal  detailed responsibilities.</a:t>
            </a:r>
          </a:p>
          <a:p>
            <a:r>
              <a:rPr lang="en-GB" sz="1400" dirty="0">
                <a:latin typeface="IBM Plex Sans Light"/>
                <a:cs typeface="Times New Roman"/>
              </a:rPr>
              <a:t>Full RASCI here: </a:t>
            </a:r>
            <a:r>
              <a:rPr lang="en-GB" sz="1400" dirty="0">
                <a:solidFill>
                  <a:srgbClr val="054ADA"/>
                </a:solidFill>
                <a:latin typeface="IBM Plex Sans Light"/>
                <a:cs typeface="Times New Roman"/>
              </a:rPr>
              <a:t>https://ibm.box.com/s/1gay8pzwzuni51mrnika07p3j3ea8c3a</a:t>
            </a:r>
          </a:p>
          <a:p>
            <a:endParaRPr lang="en-GB" sz="1400" dirty="0">
              <a:latin typeface="IBM Plex Sans Light" panose="020B0403050203000203" pitchFamily="34" charset="0"/>
            </a:endParaRPr>
          </a:p>
        </p:txBody>
      </p:sp>
      <p:sp>
        <p:nvSpPr>
          <p:cNvPr id="10" name="Holder 4">
            <a:extLst>
              <a:ext uri="{FF2B5EF4-FFF2-40B4-BE49-F238E27FC236}">
                <a16:creationId xmlns:a16="http://schemas.microsoft.com/office/drawing/2014/main" id="{A8C3570C-A1EA-8A41-B819-EC00C003C8F3}"/>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2" name="Holder 5">
            <a:extLst>
              <a:ext uri="{FF2B5EF4-FFF2-40B4-BE49-F238E27FC236}">
                <a16:creationId xmlns:a16="http://schemas.microsoft.com/office/drawing/2014/main" id="{37BEB660-3029-9F49-ACF2-C0BAA56A4C66}"/>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3" name="Object 2">
            <a:extLst>
              <a:ext uri="{FF2B5EF4-FFF2-40B4-BE49-F238E27FC236}">
                <a16:creationId xmlns:a16="http://schemas.microsoft.com/office/drawing/2014/main" id="{A1EA8BBD-A49C-5FA4-FC90-5227DE9B551F}"/>
              </a:ext>
            </a:extLst>
          </p:cNvPr>
          <p:cNvGraphicFramePr>
            <a:graphicFrameLocks noChangeAspect="1"/>
          </p:cNvGraphicFramePr>
          <p:nvPr>
            <p:extLst>
              <p:ext uri="{D42A27DB-BD31-4B8C-83A1-F6EECF244321}">
                <p14:modId xmlns:p14="http://schemas.microsoft.com/office/powerpoint/2010/main" val="3614042063"/>
              </p:ext>
            </p:extLst>
          </p:nvPr>
        </p:nvGraphicFramePr>
        <p:xfrm>
          <a:off x="531359" y="1273653"/>
          <a:ext cx="9693275" cy="4762500"/>
        </p:xfrm>
        <a:graphic>
          <a:graphicData uri="http://schemas.openxmlformats.org/presentationml/2006/ole">
            <mc:AlternateContent xmlns:mc="http://schemas.openxmlformats.org/markup-compatibility/2006">
              <mc:Choice xmlns:v="urn:schemas-microsoft-com:vml" Requires="v">
                <p:oleObj name="Worksheet" r:id="rId3" imgW="9692522" imgH="4762290" progId="Excel.Sheet.12">
                  <p:embed/>
                </p:oleObj>
              </mc:Choice>
              <mc:Fallback>
                <p:oleObj name="Worksheet" r:id="rId3" imgW="9692522" imgH="4762290" progId="Excel.Sheet.12">
                  <p:embed/>
                  <p:pic>
                    <p:nvPicPr>
                      <p:cNvPr id="0" name=""/>
                      <p:cNvPicPr/>
                      <p:nvPr/>
                    </p:nvPicPr>
                    <p:blipFill>
                      <a:blip r:embed="rId4"/>
                      <a:stretch>
                        <a:fillRect/>
                      </a:stretch>
                    </p:blipFill>
                    <p:spPr>
                      <a:xfrm>
                        <a:off x="531359" y="1273653"/>
                        <a:ext cx="9693275" cy="4762500"/>
                      </a:xfrm>
                      <a:prstGeom prst="rect">
                        <a:avLst/>
                      </a:prstGeom>
                    </p:spPr>
                  </p:pic>
                </p:oleObj>
              </mc:Fallback>
            </mc:AlternateContent>
          </a:graphicData>
        </a:graphic>
      </p:graphicFrame>
      <p:sp>
        <p:nvSpPr>
          <p:cNvPr id="6" name="Rectangle: Rounded Corners 5">
            <a:extLst>
              <a:ext uri="{FF2B5EF4-FFF2-40B4-BE49-F238E27FC236}">
                <a16:creationId xmlns:a16="http://schemas.microsoft.com/office/drawing/2014/main" id="{9F974645-FA6D-D3A3-AF0F-17C7D2415D07}"/>
              </a:ext>
            </a:extLst>
          </p:cNvPr>
          <p:cNvSpPr/>
          <p:nvPr/>
        </p:nvSpPr>
        <p:spPr>
          <a:xfrm>
            <a:off x="11049000" y="1524000"/>
            <a:ext cx="3035519" cy="1447798"/>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Open items: </a:t>
            </a:r>
          </a:p>
          <a:p>
            <a:r>
              <a:rPr lang="en-US" sz="1400" dirty="0" err="1">
                <a:solidFill>
                  <a:schemeClr val="tx1"/>
                </a:solidFill>
              </a:rPr>
              <a:t>Nordcloud</a:t>
            </a:r>
            <a:r>
              <a:rPr lang="en-US" sz="1400" dirty="0">
                <a:solidFill>
                  <a:schemeClr val="tx1"/>
                </a:solidFill>
              </a:rPr>
              <a:t> details in RASCI</a:t>
            </a:r>
          </a:p>
          <a:p>
            <a:r>
              <a:rPr lang="en-US" sz="1400" dirty="0" err="1">
                <a:solidFill>
                  <a:schemeClr val="tx1"/>
                </a:solidFill>
              </a:rPr>
              <a:t>Greebird</a:t>
            </a:r>
            <a:r>
              <a:rPr lang="en-US" sz="1400" dirty="0">
                <a:solidFill>
                  <a:schemeClr val="tx1"/>
                </a:solidFill>
              </a:rPr>
              <a:t> testing activities in RASCI</a:t>
            </a:r>
          </a:p>
        </p:txBody>
      </p:sp>
    </p:spTree>
    <p:extLst>
      <p:ext uri="{BB962C8B-B14F-4D97-AF65-F5344CB8AC3E}">
        <p14:creationId xmlns:p14="http://schemas.microsoft.com/office/powerpoint/2010/main" val="2395089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8" y="436103"/>
            <a:ext cx="13568400" cy="384721"/>
          </a:xfrm>
          <a:prstGeom prst="rect">
            <a:avLst/>
          </a:prstGeom>
        </p:spPr>
        <p:txBody>
          <a:bodyPr vert="horz" wrap="square" lIns="0" tIns="15240" rIns="0" bIns="0" rtlCol="0">
            <a:spAutoFit/>
          </a:bodyPr>
          <a:lstStyle/>
          <a:p>
            <a:pPr marL="15240">
              <a:spcBef>
                <a:spcPts val="120"/>
              </a:spcBef>
            </a:pPr>
            <a:r>
              <a:rPr spc="-24" dirty="0"/>
              <a:t>Additional</a:t>
            </a:r>
            <a:r>
              <a:rPr spc="-78" dirty="0"/>
              <a:t> </a:t>
            </a:r>
            <a:r>
              <a:rPr spc="-24" dirty="0"/>
              <a:t>Solution</a:t>
            </a:r>
            <a:r>
              <a:rPr spc="-72" dirty="0"/>
              <a:t> </a:t>
            </a:r>
            <a:r>
              <a:rPr spc="-30" dirty="0"/>
              <a:t>Deviations</a:t>
            </a: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1" name="Group 3">
            <a:extLst>
              <a:ext uri="{FF2B5EF4-FFF2-40B4-BE49-F238E27FC236}">
                <a16:creationId xmlns:a16="http://schemas.microsoft.com/office/drawing/2014/main" id="{44E73CA7-6527-174C-8E61-7DDDBE0376B0}"/>
              </a:ext>
            </a:extLst>
          </p:cNvPr>
          <p:cNvGraphicFramePr>
            <a:graphicFrameLocks noGrp="1"/>
          </p:cNvGraphicFramePr>
          <p:nvPr>
            <p:extLst>
              <p:ext uri="{D42A27DB-BD31-4B8C-83A1-F6EECF244321}">
                <p14:modId xmlns:p14="http://schemas.microsoft.com/office/powerpoint/2010/main" val="651483637"/>
              </p:ext>
            </p:extLst>
          </p:nvPr>
        </p:nvGraphicFramePr>
        <p:xfrm>
          <a:off x="548640" y="1350000"/>
          <a:ext cx="13412223" cy="4814400"/>
        </p:xfrm>
        <a:graphic>
          <a:graphicData uri="http://schemas.openxmlformats.org/drawingml/2006/table">
            <a:tbl>
              <a:tblPr firstRow="1" bandRow="1"/>
              <a:tblGrid>
                <a:gridCol w="4470741">
                  <a:extLst>
                    <a:ext uri="{9D8B030D-6E8A-4147-A177-3AD203B41FA5}">
                      <a16:colId xmlns:a16="http://schemas.microsoft.com/office/drawing/2014/main" val="20000"/>
                    </a:ext>
                  </a:extLst>
                </a:gridCol>
                <a:gridCol w="4470741">
                  <a:extLst>
                    <a:ext uri="{9D8B030D-6E8A-4147-A177-3AD203B41FA5}">
                      <a16:colId xmlns:a16="http://schemas.microsoft.com/office/drawing/2014/main" val="3519225172"/>
                    </a:ext>
                  </a:extLst>
                </a:gridCol>
                <a:gridCol w="4470741">
                  <a:extLst>
                    <a:ext uri="{9D8B030D-6E8A-4147-A177-3AD203B41FA5}">
                      <a16:colId xmlns:a16="http://schemas.microsoft.com/office/drawing/2014/main" val="20001"/>
                    </a:ext>
                  </a:extLst>
                </a:gridCol>
              </a:tblGrid>
              <a:tr h="392400">
                <a:tc>
                  <a:txBody>
                    <a:bodyPr/>
                    <a:lstStyle>
                      <a:lvl1pPr marL="0">
                        <a:spcBef>
                          <a:spcPts val="200"/>
                        </a:spcBef>
                        <a:defRPr sz="1000" b="1">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b="1">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b="1">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b="1">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b="1">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400" b="0" i="0" u="none" strike="noStrike" cap="none" normalizeH="0" baseline="0">
                          <a:ln>
                            <a:noFill/>
                          </a:ln>
                          <a:solidFill>
                            <a:srgbClr val="FFFFFF"/>
                          </a:solidFill>
                          <a:effectLst/>
                          <a:latin typeface="IBM Plex Sans" panose="020B0503050203000203" pitchFamily="34" charset="0"/>
                          <a:sym typeface="Arial" charset="0"/>
                        </a:rPr>
                        <a:t>Standard Solution Element Explained</a:t>
                      </a:r>
                    </a:p>
                  </a:txBody>
                  <a:tcPr marL="57600" marR="57600" marT="57600" marB="576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lvl="0" indent="0" algn="ctr" defTabSz="914400" rtl="0" eaLnBrk="1" fontAlgn="base" latinLnBrk="0" hangingPunct="0">
                        <a:lnSpc>
                          <a:spcPct val="100000"/>
                        </a:lnSpc>
                        <a:spcBef>
                          <a:spcPts val="500"/>
                        </a:spcBef>
                        <a:spcAft>
                          <a:spcPct val="0"/>
                        </a:spcAft>
                        <a:buClrTx/>
                        <a:buSzTx/>
                        <a:buFontTx/>
                        <a:buNone/>
                        <a:tabLst/>
                        <a:defRPr/>
                      </a:pPr>
                      <a:r>
                        <a:rPr kumimoji="0" lang="en-US" altLang="en-US" sz="1400" b="0" i="0" u="none" strike="noStrike" kern="1200" cap="none" normalizeH="0" baseline="0">
                          <a:ln>
                            <a:noFill/>
                          </a:ln>
                          <a:solidFill>
                            <a:srgbClr val="FFFFFF"/>
                          </a:solidFill>
                          <a:effectLst/>
                          <a:latin typeface="IBM Plex Sans" panose="020B0503050203000203" pitchFamily="34" charset="0"/>
                          <a:sym typeface="Arial" charset="0"/>
                        </a:rPr>
                        <a:t>Deviation / Risks Explained</a:t>
                      </a:r>
                      <a:endParaRPr kumimoji="0" lang="en-US" altLang="en-US" sz="1400" b="0" i="0" u="none" strike="noStrike" kern="1200" cap="none" normalizeH="0" baseline="0">
                        <a:ln>
                          <a:noFill/>
                        </a:ln>
                        <a:solidFill>
                          <a:srgbClr val="FFFFFF"/>
                        </a:solidFill>
                        <a:effectLst/>
                        <a:latin typeface="IBM Plex Sans Medium" panose="020B0503050203000203" pitchFamily="34" charset="0"/>
                        <a:ea typeface="Times New Roman" charset="0"/>
                        <a:cs typeface="Arial" charset="0"/>
                        <a:sym typeface="Arial" charset="0"/>
                      </a:endParaRPr>
                    </a:p>
                  </a:txBody>
                  <a:tcPr marL="57600" marR="57600" marT="57600" marB="576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spcBef>
                          <a:spcPts val="200"/>
                        </a:spcBef>
                        <a:defRPr sz="1000" b="1">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b="1">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b="1">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b="1">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b="1">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400" b="0" i="0" u="none" strike="noStrike" cap="none" normalizeH="0" baseline="0">
                          <a:ln>
                            <a:noFill/>
                          </a:ln>
                          <a:solidFill>
                            <a:srgbClr val="FFFFFF"/>
                          </a:solidFill>
                          <a:effectLst/>
                          <a:latin typeface="IBM Plex Sans" panose="020B0503050203000203" pitchFamily="34" charset="0"/>
                          <a:sym typeface="Arial" charset="0"/>
                        </a:rPr>
                        <a:t>Reason for Deviation</a:t>
                      </a:r>
                      <a:endParaRPr kumimoji="0" lang="en-US" altLang="en-US" sz="1400" b="0" i="0" u="none" strike="noStrike" cap="none" normalizeH="0" baseline="0">
                        <a:ln>
                          <a:noFill/>
                        </a:ln>
                        <a:solidFill>
                          <a:srgbClr val="000000"/>
                        </a:solidFill>
                        <a:effectLst/>
                        <a:latin typeface="IBM Plex Sans Medium" panose="020B0503050203000203" pitchFamily="34" charset="0"/>
                        <a:ea typeface="Times New Roman" charset="0"/>
                        <a:cs typeface="Times New Roman" charset="0"/>
                        <a:sym typeface="Arial" charset="0"/>
                      </a:endParaRPr>
                    </a:p>
                  </a:txBody>
                  <a:tcPr marL="57600" marR="57600" marT="57600" marB="576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0000"/>
                  </a:ext>
                </a:extLst>
              </a:tr>
              <a:tr h="64800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lang="en-US" altLang="en-US" sz="1400" b="0" i="0" kern="1200" dirty="0">
                          <a:solidFill>
                            <a:schemeClr val="tx1"/>
                          </a:solidFill>
                          <a:latin typeface="IBM Plex Sans" panose="020B0503050203000203" pitchFamily="34" charset="0"/>
                          <a:ea typeface="+mn-ea"/>
                          <a:cs typeface="+mn-cs"/>
                          <a:sym typeface="Arial" charset="0"/>
                        </a:rPr>
                        <a:t>Standard estimation not available.</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lang="en-US" altLang="en-US" sz="1400" b="0" i="0" kern="1200" dirty="0">
                          <a:solidFill>
                            <a:schemeClr val="tx1"/>
                          </a:solidFill>
                          <a:latin typeface="IBM Plex Sans" panose="020B0503050203000203" pitchFamily="34" charset="0"/>
                          <a:ea typeface="+mn-ea"/>
                          <a:cs typeface="+mn-cs"/>
                          <a:sym typeface="Arial" charset="0"/>
                        </a:rPr>
                        <a:t>For effort estimation a standard model is not available. However, the estimations were done using 2 estimation methods, one top-down and one bottom up. Configuration estimation is estimated top-down and crosschecked with two SMEs</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lang="en-US" altLang="en-US" sz="1400" b="0" i="0" kern="1200" dirty="0">
                          <a:solidFill>
                            <a:schemeClr val="tx1"/>
                          </a:solidFill>
                          <a:latin typeface="IBM Plex Sans" panose="020B0503050203000203" pitchFamily="34" charset="0"/>
                          <a:ea typeface="+mn-ea"/>
                          <a:cs typeface="+mn-cs"/>
                          <a:sym typeface="Arial" charset="0"/>
                        </a:rPr>
                        <a:t>Leveraged previous projects experience of the Energy and Utilities </a:t>
                      </a:r>
                      <a:r>
                        <a:rPr lang="en-US" altLang="en-US" sz="1400" b="0" i="0" kern="1200" dirty="0" err="1">
                          <a:solidFill>
                            <a:schemeClr val="tx1"/>
                          </a:solidFill>
                          <a:latin typeface="IBM Plex Sans" panose="020B0503050203000203" pitchFamily="34" charset="0"/>
                          <a:ea typeface="+mn-ea"/>
                          <a:cs typeface="+mn-cs"/>
                          <a:sym typeface="Arial" charset="0"/>
                        </a:rPr>
                        <a:t>CoE</a:t>
                      </a:r>
                      <a:r>
                        <a:rPr lang="en-US" altLang="en-US" sz="1400" b="0" i="0" kern="1200" dirty="0">
                          <a:solidFill>
                            <a:schemeClr val="tx1"/>
                          </a:solidFill>
                          <a:latin typeface="IBM Plex Sans" panose="020B0503050203000203" pitchFamily="34" charset="0"/>
                          <a:ea typeface="+mn-ea"/>
                          <a:cs typeface="+mn-cs"/>
                          <a:sym typeface="Arial" charset="0"/>
                        </a:rPr>
                        <a:t>.</a:t>
                      </a:r>
                    </a:p>
                    <a:p>
                      <a:pPr marL="0" marR="0" lvl="0" indent="0" algn="l" defTabSz="1097280" rtl="0" eaLnBrk="1" fontAlgn="base" latinLnBrk="0" hangingPunct="1">
                        <a:lnSpc>
                          <a:spcPct val="100000"/>
                        </a:lnSpc>
                        <a:spcBef>
                          <a:spcPts val="800"/>
                        </a:spcBef>
                        <a:spcAft>
                          <a:spcPct val="0"/>
                        </a:spcAft>
                        <a:buClrTx/>
                        <a:buSzTx/>
                        <a:buFontTx/>
                        <a:buNone/>
                        <a:tabLst/>
                      </a:pPr>
                      <a:r>
                        <a:rPr lang="en-US" altLang="en-US" sz="1400" b="0" i="0" kern="1200" dirty="0">
                          <a:solidFill>
                            <a:schemeClr val="tx1"/>
                          </a:solidFill>
                          <a:latin typeface="IBM Plex Sans" panose="020B0503050203000203" pitchFamily="34" charset="0"/>
                          <a:ea typeface="+mn-ea"/>
                          <a:cs typeface="+mn-cs"/>
                          <a:sym typeface="Arial" charset="0"/>
                        </a:rPr>
                        <a:t>SMEs involved from similar running project with </a:t>
                      </a:r>
                      <a:r>
                        <a:rPr lang="en-US" altLang="en-US" sz="1400" b="0" i="0" kern="1200" dirty="0" err="1">
                          <a:solidFill>
                            <a:schemeClr val="tx1"/>
                          </a:solidFill>
                          <a:latin typeface="IBM Plex Sans" panose="020B0503050203000203" pitchFamily="34" charset="0"/>
                          <a:ea typeface="+mn-ea"/>
                          <a:cs typeface="+mn-cs"/>
                          <a:sym typeface="Arial" charset="0"/>
                        </a:rPr>
                        <a:t>EnergyIP</a:t>
                      </a:r>
                      <a:r>
                        <a:rPr lang="en-US" altLang="en-US" sz="1400" b="0" i="0" kern="1200" dirty="0">
                          <a:solidFill>
                            <a:schemeClr val="tx1"/>
                          </a:solidFill>
                          <a:latin typeface="IBM Plex Sans" panose="020B0503050203000203" pitchFamily="34" charset="0"/>
                          <a:ea typeface="+mn-ea"/>
                          <a:cs typeface="+mn-cs"/>
                          <a:sym typeface="Arial" charset="0"/>
                        </a:rPr>
                        <a:t> (Hydro Quebec, IESO and Taiwan Power)</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64800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dirty="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dirty="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00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dirty="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4800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dirty="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4800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dirty="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64800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endParaRPr lang="en-US" altLang="en-US" sz="1400" b="0" i="0" kern="1200" dirty="0">
                        <a:solidFill>
                          <a:schemeClr val="tx1"/>
                        </a:solidFill>
                        <a:latin typeface="IBM Plex Sans" panose="020B0503050203000203" pitchFamily="34" charset="0"/>
                        <a:ea typeface="+mn-ea"/>
                        <a:cs typeface="+mn-cs"/>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23858705"/>
                  </a:ext>
                </a:extLst>
              </a:tr>
            </a:tbl>
          </a:graphicData>
        </a:graphic>
      </p:graphicFrame>
      <p:sp>
        <p:nvSpPr>
          <p:cNvPr id="12" name="Rectangle 11">
            <a:extLst>
              <a:ext uri="{FF2B5EF4-FFF2-40B4-BE49-F238E27FC236}">
                <a16:creationId xmlns:a16="http://schemas.microsoft.com/office/drawing/2014/main" id="{650DEE8B-4A8E-524D-818B-6F6E3CCCD112}"/>
              </a:ext>
            </a:extLst>
          </p:cNvPr>
          <p:cNvSpPr/>
          <p:nvPr/>
        </p:nvSpPr>
        <p:spPr>
          <a:xfrm>
            <a:off x="516118" y="6182362"/>
            <a:ext cx="13047482" cy="587340"/>
          </a:xfrm>
          <a:prstGeom prst="rect">
            <a:avLst/>
          </a:prstGeom>
        </p:spPr>
        <p:txBody>
          <a:bodyPr wrap="square" lIns="91440" tIns="45720" rIns="91440" bIns="45720" anchor="t">
            <a:spAutoFit/>
          </a:bodyPr>
          <a:lstStyle/>
          <a:p>
            <a:pPr defTabSz="914400" fontAlgn="base" hangingPunct="0">
              <a:spcBef>
                <a:spcPts val="500"/>
              </a:spcBef>
              <a:spcAft>
                <a:spcPct val="0"/>
              </a:spcAft>
              <a:defRPr/>
            </a:pPr>
            <a:r>
              <a:rPr lang="en-US" altLang="en-US" sz="1400" dirty="0">
                <a:latin typeface="IBM Plex Sans"/>
                <a:cs typeface="Times New Roman"/>
                <a:sym typeface="Times New Roman" charset="0"/>
              </a:rPr>
              <a:t>Note : Please document those solution deviations which have not already been recorded in slide “Key Challenges to meet Target Price”</a:t>
            </a:r>
          </a:p>
          <a:p>
            <a:pPr defTabSz="914400" fontAlgn="base" hangingPunct="0">
              <a:spcBef>
                <a:spcPts val="500"/>
              </a:spcBef>
              <a:spcAft>
                <a:spcPct val="0"/>
              </a:spcAft>
              <a:defRPr/>
            </a:pPr>
            <a:r>
              <a:rPr lang="en-US" altLang="en-US" sz="1400" dirty="0">
                <a:latin typeface="IBM Plex Sans" panose="020B0503050203000203" pitchFamily="34" charset="0"/>
                <a:cs typeface="Times New Roman" charset="0"/>
                <a:sym typeface="Times New Roman" charset="0"/>
              </a:rPr>
              <a:t>Note: Document all solutioning deviations from guidance including anything related to applicable regulations as per DPRC.</a:t>
            </a:r>
          </a:p>
        </p:txBody>
      </p:sp>
      <p:sp>
        <p:nvSpPr>
          <p:cNvPr id="10" name="Holder 4">
            <a:extLst>
              <a:ext uri="{FF2B5EF4-FFF2-40B4-BE49-F238E27FC236}">
                <a16:creationId xmlns:a16="http://schemas.microsoft.com/office/drawing/2014/main" id="{5A33CF76-3B0D-1147-831F-912FB2EDFB5B}"/>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3" name="Holder 5">
            <a:extLst>
              <a:ext uri="{FF2B5EF4-FFF2-40B4-BE49-F238E27FC236}">
                <a16:creationId xmlns:a16="http://schemas.microsoft.com/office/drawing/2014/main" id="{70534893-AD76-A24F-8079-1506D691F5CA}"/>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Tree>
    <p:extLst>
      <p:ext uri="{BB962C8B-B14F-4D97-AF65-F5344CB8AC3E}">
        <p14:creationId xmlns:p14="http://schemas.microsoft.com/office/powerpoint/2010/main" val="2682462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13568400" cy="384721"/>
          </a:xfrm>
          <a:prstGeom prst="rect">
            <a:avLst/>
          </a:prstGeom>
        </p:spPr>
        <p:txBody>
          <a:bodyPr vert="horz" wrap="square" lIns="0" tIns="15240" rIns="0" bIns="0" rtlCol="0">
            <a:spAutoFit/>
          </a:bodyPr>
          <a:lstStyle/>
          <a:p>
            <a:pPr marL="15240">
              <a:spcBef>
                <a:spcPts val="120"/>
              </a:spcBef>
            </a:pPr>
            <a:r>
              <a:rPr spc="-30" dirty="0"/>
              <a:t>Executive</a:t>
            </a:r>
            <a:r>
              <a:rPr spc="-108" dirty="0"/>
              <a:t> </a:t>
            </a:r>
            <a:r>
              <a:rPr spc="-24" dirty="0"/>
              <a:t>Summary</a:t>
            </a: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6" name="Table 6">
            <a:extLst>
              <a:ext uri="{FF2B5EF4-FFF2-40B4-BE49-F238E27FC236}">
                <a16:creationId xmlns:a16="http://schemas.microsoft.com/office/drawing/2014/main" id="{3A2FEEF7-7E63-2045-9E67-C11CD8B3E998}"/>
              </a:ext>
            </a:extLst>
          </p:cNvPr>
          <p:cNvGraphicFramePr>
            <a:graphicFrameLocks/>
          </p:cNvGraphicFramePr>
          <p:nvPr>
            <p:extLst>
              <p:ext uri="{D42A27DB-BD31-4B8C-83A1-F6EECF244321}">
                <p14:modId xmlns:p14="http://schemas.microsoft.com/office/powerpoint/2010/main" val="4150866987"/>
              </p:ext>
            </p:extLst>
          </p:nvPr>
        </p:nvGraphicFramePr>
        <p:xfrm>
          <a:off x="516119" y="2379748"/>
          <a:ext cx="13588746" cy="2743200"/>
        </p:xfrm>
        <a:graphic>
          <a:graphicData uri="http://schemas.openxmlformats.org/drawingml/2006/table">
            <a:tbl>
              <a:tblPr firstRow="1" bandRow="1"/>
              <a:tblGrid>
                <a:gridCol w="13588746">
                  <a:extLst>
                    <a:ext uri="{9D8B030D-6E8A-4147-A177-3AD203B41FA5}">
                      <a16:colId xmlns:a16="http://schemas.microsoft.com/office/drawing/2014/main" val="3095533389"/>
                    </a:ext>
                  </a:extLst>
                </a:gridCol>
              </a:tblGrid>
              <a:tr h="0">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lvl="0" algn="ctr">
                        <a:buNone/>
                      </a:pPr>
                      <a:r>
                        <a:rPr lang="en-US" sz="1400" dirty="0">
                          <a:solidFill>
                            <a:schemeClr val="bg2"/>
                          </a:solidFill>
                          <a:latin typeface="IBM Plex Sans" panose="020B0503050203000203" pitchFamily="34" charset="0"/>
                        </a:rPr>
                        <a:t>What is the Client ask?</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570870798"/>
                  </a:ext>
                </a:extLst>
              </a:tr>
              <a:tr h="1337973">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US" sz="1400" i="0" dirty="0">
                          <a:solidFill>
                            <a:schemeClr val="tx1"/>
                          </a:solidFill>
                          <a:latin typeface="IBM Plex Sans" panose="020B0503050203000203" pitchFamily="34" charset="0"/>
                          <a:ea typeface="+mn-ea"/>
                          <a:cs typeface="+mn-cs"/>
                        </a:rPr>
                        <a:t>Following the company M&amp;A of Radius distribution company, Andel (Distribution) wishes update and merge systems, and therefore acquire a new Meter Data Management/MDM Solution which will be integrated in </a:t>
                      </a:r>
                      <a:r>
                        <a:rPr lang="en-US" sz="1400" i="0" dirty="0" err="1">
                          <a:solidFill>
                            <a:schemeClr val="tx1"/>
                          </a:solidFill>
                          <a:latin typeface="IBM Plex Sans" panose="020B0503050203000203" pitchFamily="34" charset="0"/>
                          <a:ea typeface="+mn-ea"/>
                          <a:cs typeface="+mn-cs"/>
                        </a:rPr>
                        <a:t>Andel’s</a:t>
                      </a:r>
                      <a:r>
                        <a:rPr lang="en-US" sz="1400" i="0" dirty="0">
                          <a:solidFill>
                            <a:schemeClr val="tx1"/>
                          </a:solidFill>
                          <a:latin typeface="IBM Plex Sans" panose="020B0503050203000203" pitchFamily="34" charset="0"/>
                          <a:ea typeface="+mn-ea"/>
                          <a:cs typeface="+mn-cs"/>
                        </a:rPr>
                        <a:t> IT enterprise system landscape, service the </a:t>
                      </a:r>
                      <a:r>
                        <a:rPr lang="en-US" sz="1400" i="0" dirty="0" err="1">
                          <a:solidFill>
                            <a:schemeClr val="tx1"/>
                          </a:solidFill>
                          <a:latin typeface="IBM Plex Sans" panose="020B0503050203000203" pitchFamily="34" charset="0"/>
                          <a:ea typeface="+mn-ea"/>
                          <a:cs typeface="+mn-cs"/>
                        </a:rPr>
                        <a:t>Cerius</a:t>
                      </a:r>
                      <a:r>
                        <a:rPr lang="en-US" sz="1400" i="0" dirty="0">
                          <a:solidFill>
                            <a:schemeClr val="tx1"/>
                          </a:solidFill>
                          <a:latin typeface="IBM Plex Sans" panose="020B0503050203000203" pitchFamily="34" charset="0"/>
                          <a:ea typeface="+mn-ea"/>
                          <a:cs typeface="+mn-cs"/>
                        </a:rPr>
                        <a:t> </a:t>
                      </a:r>
                      <a:r>
                        <a:rPr lang="en-US" sz="1400" i="0" dirty="0" err="1">
                          <a:solidFill>
                            <a:schemeClr val="tx1"/>
                          </a:solidFill>
                          <a:latin typeface="IBM Plex Sans" panose="020B0503050203000203" pitchFamily="34" charset="0"/>
                          <a:ea typeface="+mn-ea"/>
                          <a:cs typeface="+mn-cs"/>
                        </a:rPr>
                        <a:t>distribtion</a:t>
                      </a:r>
                      <a:r>
                        <a:rPr lang="en-US" sz="1400" i="0" dirty="0">
                          <a:solidFill>
                            <a:schemeClr val="tx1"/>
                          </a:solidFill>
                          <a:latin typeface="IBM Plex Sans" panose="020B0503050203000203" pitchFamily="34" charset="0"/>
                          <a:ea typeface="+mn-ea"/>
                          <a:cs typeface="+mn-cs"/>
                        </a:rPr>
                        <a:t> area (400K meters) + 2 small areas. The main services of the contract are the following:</a:t>
                      </a:r>
                    </a:p>
                    <a:p>
                      <a:r>
                        <a:rPr lang="en-US" sz="1400" i="0" dirty="0">
                          <a:solidFill>
                            <a:schemeClr val="tx1"/>
                          </a:solidFill>
                          <a:latin typeface="IBM Plex Sans" panose="020B0503050203000203" pitchFamily="34" charset="0"/>
                          <a:ea typeface="+mn-ea"/>
                          <a:cs typeface="+mn-cs"/>
                        </a:rPr>
                        <a:t>a) Delivery of an MDM Solution that consist of Head End System and Meter Data Management/MDM System (Siemens EnergyIP MDMS and Kalk.io Head End)</a:t>
                      </a:r>
                    </a:p>
                    <a:p>
                      <a:r>
                        <a:rPr lang="en-US" sz="1400" i="0" dirty="0">
                          <a:solidFill>
                            <a:schemeClr val="tx1"/>
                          </a:solidFill>
                          <a:latin typeface="IBM Plex Sans" panose="020B0503050203000203" pitchFamily="34" charset="0"/>
                          <a:ea typeface="+mn-ea"/>
                          <a:cs typeface="+mn-cs"/>
                        </a:rPr>
                        <a:t>b) Implementation of the complete MDM Solution, integration to a couple of system and migration services (</a:t>
                      </a:r>
                      <a:r>
                        <a:rPr lang="en-US" sz="1400" i="0" dirty="0" err="1">
                          <a:solidFill>
                            <a:schemeClr val="tx1"/>
                          </a:solidFill>
                          <a:latin typeface="IBM Plex Sans" panose="020B0503050203000203" pitchFamily="34" charset="0"/>
                          <a:ea typeface="+mn-ea"/>
                          <a:cs typeface="+mn-cs"/>
                        </a:rPr>
                        <a:t>Greenbird</a:t>
                      </a:r>
                      <a:r>
                        <a:rPr lang="en-US" sz="1400" i="0" dirty="0">
                          <a:solidFill>
                            <a:schemeClr val="tx1"/>
                          </a:solidFill>
                          <a:latin typeface="IBM Plex Sans" panose="020B0503050203000203" pitchFamily="34" charset="0"/>
                          <a:ea typeface="+mn-ea"/>
                          <a:cs typeface="+mn-cs"/>
                        </a:rPr>
                        <a:t> </a:t>
                      </a:r>
                      <a:r>
                        <a:rPr lang="en-US" sz="1400" i="0" dirty="0" err="1">
                          <a:solidFill>
                            <a:schemeClr val="tx1"/>
                          </a:solidFill>
                          <a:latin typeface="IBM Plex Sans" panose="020B0503050203000203" pitchFamily="34" charset="0"/>
                          <a:ea typeface="+mn-ea"/>
                          <a:cs typeface="+mn-cs"/>
                        </a:rPr>
                        <a:t>Utilihive</a:t>
                      </a:r>
                      <a:r>
                        <a:rPr lang="en-US" sz="1400" i="0" dirty="0">
                          <a:solidFill>
                            <a:schemeClr val="tx1"/>
                          </a:solidFill>
                          <a:latin typeface="IBM Plex Sans" panose="020B0503050203000203" pitchFamily="34" charset="0"/>
                          <a:ea typeface="+mn-ea"/>
                          <a:cs typeface="+mn-cs"/>
                        </a:rPr>
                        <a:t> integration solution)</a:t>
                      </a:r>
                    </a:p>
                    <a:p>
                      <a:r>
                        <a:rPr lang="en-US" sz="1400" i="0" dirty="0">
                          <a:solidFill>
                            <a:schemeClr val="tx1"/>
                          </a:solidFill>
                          <a:latin typeface="IBM Plex Sans" panose="020B0503050203000203" pitchFamily="34" charset="0"/>
                          <a:ea typeface="+mn-ea"/>
                          <a:cs typeface="+mn-cs"/>
                        </a:rPr>
                        <a:t>c) Continuous Services and further development</a:t>
                      </a:r>
                    </a:p>
                    <a:p>
                      <a:endParaRPr lang="en-US" sz="1400" i="0" dirty="0">
                        <a:solidFill>
                          <a:schemeClr val="tx1"/>
                        </a:solidFill>
                        <a:latin typeface="IBM Plex Sans" panose="020B0503050203000203" pitchFamily="34" charset="0"/>
                        <a:ea typeface="+mn-ea"/>
                        <a:cs typeface="+mn-cs"/>
                      </a:endParaRPr>
                    </a:p>
                    <a:p>
                      <a:r>
                        <a:rPr lang="en-US" sz="1400" i="0" dirty="0">
                          <a:solidFill>
                            <a:schemeClr val="tx1"/>
                          </a:solidFill>
                          <a:latin typeface="IBM Plex Sans" panose="020B0503050203000203" pitchFamily="34" charset="0"/>
                          <a:ea typeface="+mn-ea"/>
                          <a:cs typeface="+mn-cs"/>
                        </a:rPr>
                        <a:t>The tender includes an option regarding addition of the Radius distribution (1M meters) network to the MDM System with subsequently continuous services of the Radius distribution network to the MDM System with subsequently continuous services of the Radius network as well. </a:t>
                      </a:r>
                    </a:p>
                    <a:p>
                      <a:endParaRPr lang="en-US" sz="1400" i="0" dirty="0">
                        <a:solidFill>
                          <a:schemeClr val="tx1"/>
                        </a:solidFill>
                        <a:latin typeface="IBM Plex Sans" panose="020B0503050203000203" pitchFamily="34" charset="0"/>
                        <a:ea typeface="+mn-ea"/>
                        <a:cs typeface="+mn-cs"/>
                      </a:endParaRPr>
                    </a:p>
                    <a:p>
                      <a:r>
                        <a:rPr lang="en-US" sz="1400" i="0" dirty="0">
                          <a:solidFill>
                            <a:schemeClr val="tx1"/>
                          </a:solidFill>
                          <a:latin typeface="IBM Plex Sans" panose="020B0503050203000203" pitchFamily="34" charset="0"/>
                          <a:ea typeface="+mn-ea"/>
                          <a:cs typeface="+mn-cs"/>
                        </a:rPr>
                        <a:t>In addition, Andel can order consultancy services under the Contract. Andel request pricing for up to 10M meters.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86362439"/>
                  </a:ext>
                </a:extLst>
              </a:tr>
            </a:tbl>
          </a:graphicData>
        </a:graphic>
      </p:graphicFrame>
      <p:graphicFrame>
        <p:nvGraphicFramePr>
          <p:cNvPr id="17" name="Table 16">
            <a:extLst>
              <a:ext uri="{FF2B5EF4-FFF2-40B4-BE49-F238E27FC236}">
                <a16:creationId xmlns:a16="http://schemas.microsoft.com/office/drawing/2014/main" id="{150D59ED-6536-DE47-AA9C-C027929CA25B}"/>
              </a:ext>
            </a:extLst>
          </p:cNvPr>
          <p:cNvGraphicFramePr>
            <a:graphicFrameLocks noGrp="1"/>
          </p:cNvGraphicFramePr>
          <p:nvPr>
            <p:extLst>
              <p:ext uri="{D42A27DB-BD31-4B8C-83A1-F6EECF244321}">
                <p14:modId xmlns:p14="http://schemas.microsoft.com/office/powerpoint/2010/main" val="572599516"/>
              </p:ext>
            </p:extLst>
          </p:nvPr>
        </p:nvGraphicFramePr>
        <p:xfrm>
          <a:off x="516118" y="1350000"/>
          <a:ext cx="3975666" cy="767353"/>
        </p:xfrm>
        <a:graphic>
          <a:graphicData uri="http://schemas.openxmlformats.org/drawingml/2006/table">
            <a:tbl>
              <a:tblPr firstRow="1" bandRow="1"/>
              <a:tblGrid>
                <a:gridCol w="1987833">
                  <a:extLst>
                    <a:ext uri="{9D8B030D-6E8A-4147-A177-3AD203B41FA5}">
                      <a16:colId xmlns:a16="http://schemas.microsoft.com/office/drawing/2014/main" val="3405993600"/>
                    </a:ext>
                  </a:extLst>
                </a:gridCol>
                <a:gridCol w="1987833">
                  <a:extLst>
                    <a:ext uri="{9D8B030D-6E8A-4147-A177-3AD203B41FA5}">
                      <a16:colId xmlns:a16="http://schemas.microsoft.com/office/drawing/2014/main" val="262742581"/>
                    </a:ext>
                  </a:extLst>
                </a:gridCol>
              </a:tblGrid>
              <a:tr h="283779">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lvl="0" algn="ctr">
                        <a:buNone/>
                      </a:pPr>
                      <a:r>
                        <a:rPr lang="en-US" sz="1400">
                          <a:solidFill>
                            <a:schemeClr val="bg2"/>
                          </a:solidFill>
                          <a:latin typeface="IBM Plex Sans" panose="020B0503050203000203" pitchFamily="34" charset="0"/>
                        </a:rPr>
                        <a:t>Client </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0716969"/>
                  </a:ext>
                </a:extLst>
              </a:tr>
              <a:tr h="462553">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rtl="0" eaLnBrk="1" fontAlgn="base" latinLnBrk="0" hangingPunct="1">
                        <a:lnSpc>
                          <a:spcPct val="100000"/>
                        </a:lnSpc>
                        <a:spcBef>
                          <a:spcPct val="50000"/>
                        </a:spcBef>
                        <a:spcAft>
                          <a:spcPct val="0"/>
                        </a:spcAft>
                        <a:buClr>
                          <a:schemeClr val="tx1"/>
                        </a:buClr>
                        <a:buSzTx/>
                        <a:buFont typeface="Wingdings" charset="2"/>
                        <a:buNone/>
                      </a:pPr>
                      <a:r>
                        <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a:sym typeface="Times New Roman" charset="0"/>
                        </a:rPr>
                        <a:t>Existing</a:t>
                      </a:r>
                      <a:endPar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36000" marR="36000" marT="35108" marB="35108"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rtl="0" eaLnBrk="1" fontAlgn="auto" latinLnBrk="0" hangingPunct="1">
                        <a:lnSpc>
                          <a:spcPct val="100000"/>
                        </a:lnSpc>
                        <a:spcBef>
                          <a:spcPts val="0"/>
                        </a:spcBef>
                        <a:spcAft>
                          <a:spcPts val="0"/>
                        </a:spcAft>
                        <a:buClrTx/>
                        <a:buSzTx/>
                        <a:buFontTx/>
                        <a:buNone/>
                      </a:pPr>
                      <a:r>
                        <a:rPr lang="en-US" sz="1400" dirty="0">
                          <a:solidFill>
                            <a:schemeClr val="tx1"/>
                          </a:solidFill>
                          <a:latin typeface="IBM Plex Sans" panose="020B0503050203000203" pitchFamily="34" charset="0"/>
                        </a:rPr>
                        <a:t>New</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36735543"/>
                  </a:ext>
                </a:extLst>
              </a:tr>
            </a:tbl>
          </a:graphicData>
        </a:graphic>
      </p:graphicFrame>
      <p:graphicFrame>
        <p:nvGraphicFramePr>
          <p:cNvPr id="18" name="Table 17">
            <a:extLst>
              <a:ext uri="{FF2B5EF4-FFF2-40B4-BE49-F238E27FC236}">
                <a16:creationId xmlns:a16="http://schemas.microsoft.com/office/drawing/2014/main" id="{1708C378-C3CD-A847-90F3-750CE9B7075D}"/>
              </a:ext>
            </a:extLst>
          </p:cNvPr>
          <p:cNvGraphicFramePr>
            <a:graphicFrameLocks noGrp="1"/>
          </p:cNvGraphicFramePr>
          <p:nvPr>
            <p:extLst>
              <p:ext uri="{D42A27DB-BD31-4B8C-83A1-F6EECF244321}">
                <p14:modId xmlns:p14="http://schemas.microsoft.com/office/powerpoint/2010/main" val="1580122490"/>
              </p:ext>
            </p:extLst>
          </p:nvPr>
        </p:nvGraphicFramePr>
        <p:xfrm>
          <a:off x="5322658" y="1350000"/>
          <a:ext cx="3975666" cy="767353"/>
        </p:xfrm>
        <a:graphic>
          <a:graphicData uri="http://schemas.openxmlformats.org/drawingml/2006/table">
            <a:tbl>
              <a:tblPr firstRow="1" bandRow="1"/>
              <a:tblGrid>
                <a:gridCol w="1987833">
                  <a:extLst>
                    <a:ext uri="{9D8B030D-6E8A-4147-A177-3AD203B41FA5}">
                      <a16:colId xmlns:a16="http://schemas.microsoft.com/office/drawing/2014/main" val="3405993600"/>
                    </a:ext>
                  </a:extLst>
                </a:gridCol>
                <a:gridCol w="1987833">
                  <a:extLst>
                    <a:ext uri="{9D8B030D-6E8A-4147-A177-3AD203B41FA5}">
                      <a16:colId xmlns:a16="http://schemas.microsoft.com/office/drawing/2014/main" val="262742581"/>
                    </a:ext>
                  </a:extLst>
                </a:gridCol>
              </a:tblGrid>
              <a:tr h="283779">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lvl="0" algn="ctr">
                        <a:buNone/>
                      </a:pPr>
                      <a:r>
                        <a:rPr lang="en-US" sz="1400">
                          <a:solidFill>
                            <a:schemeClr val="bg2"/>
                          </a:solidFill>
                          <a:latin typeface="IBM Plex Sans" panose="020B0503050203000203" pitchFamily="34" charset="0"/>
                        </a:rPr>
                        <a:t>Engagement Type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0716969"/>
                  </a:ext>
                </a:extLst>
              </a:tr>
              <a:tr h="462553">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rtl="0" eaLnBrk="1" fontAlgn="base" latinLnBrk="0" hangingPunct="1">
                        <a:lnSpc>
                          <a:spcPct val="100000"/>
                        </a:lnSpc>
                        <a:spcBef>
                          <a:spcPct val="50000"/>
                        </a:spcBef>
                        <a:spcAft>
                          <a:spcPct val="0"/>
                        </a:spcAft>
                        <a:buClr>
                          <a:schemeClr val="tx1"/>
                        </a:buClr>
                        <a:buSzTx/>
                        <a:buFont typeface="Wingdings" charset="2"/>
                        <a:buNone/>
                      </a:pPr>
                      <a:r>
                        <a:rPr kumimoji="0" lang="en-GB" altLang="en-US" sz="1400" b="0" i="0" u="none" strike="noStrike" cap="none" normalizeH="0" baseline="0">
                          <a:ln>
                            <a:noFill/>
                          </a:ln>
                          <a:solidFill>
                            <a:schemeClr val="tx1"/>
                          </a:solidFill>
                          <a:effectLst/>
                          <a:latin typeface="IBM Plex Sans" panose="020B0503050203000203" pitchFamily="34" charset="0"/>
                          <a:ea typeface="Times New Roman" charset="0"/>
                          <a:cs typeface="Times New Roman"/>
                          <a:sym typeface="Times New Roman" charset="0"/>
                        </a:rPr>
                        <a:t>Renewal / Extension</a:t>
                      </a:r>
                      <a:endParaRPr kumimoji="0" lang="en-GB" altLang="en-US" sz="1400" b="0" i="0" u="none" strike="noStrike" cap="none" normalizeH="0" baseline="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36000" marR="36000" marT="35108" marB="35108"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rtl="0" eaLnBrk="1" fontAlgn="auto" latinLnBrk="0" hangingPunct="1">
                        <a:lnSpc>
                          <a:spcPct val="100000"/>
                        </a:lnSpc>
                        <a:spcBef>
                          <a:spcPts val="0"/>
                        </a:spcBef>
                        <a:spcAft>
                          <a:spcPts val="0"/>
                        </a:spcAft>
                        <a:buClrTx/>
                        <a:buSzTx/>
                        <a:buFontTx/>
                        <a:buNone/>
                      </a:pPr>
                      <a:r>
                        <a:rPr lang="en-US" sz="1400" dirty="0">
                          <a:solidFill>
                            <a:schemeClr val="tx1"/>
                          </a:solidFill>
                          <a:latin typeface="IBM Plex Sans" panose="020B0503050203000203" pitchFamily="34" charset="0"/>
                        </a:rPr>
                        <a:t>New Business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36735543"/>
                  </a:ext>
                </a:extLst>
              </a:tr>
            </a:tbl>
          </a:graphicData>
        </a:graphic>
      </p:graphicFrame>
      <p:graphicFrame>
        <p:nvGraphicFramePr>
          <p:cNvPr id="19" name="Table 18">
            <a:extLst>
              <a:ext uri="{FF2B5EF4-FFF2-40B4-BE49-F238E27FC236}">
                <a16:creationId xmlns:a16="http://schemas.microsoft.com/office/drawing/2014/main" id="{7E848FA5-663F-B740-B68C-3056A677084E}"/>
              </a:ext>
            </a:extLst>
          </p:cNvPr>
          <p:cNvGraphicFramePr>
            <a:graphicFrameLocks noGrp="1"/>
          </p:cNvGraphicFramePr>
          <p:nvPr>
            <p:extLst>
              <p:ext uri="{D42A27DB-BD31-4B8C-83A1-F6EECF244321}">
                <p14:modId xmlns:p14="http://schemas.microsoft.com/office/powerpoint/2010/main" val="4066467936"/>
              </p:ext>
            </p:extLst>
          </p:nvPr>
        </p:nvGraphicFramePr>
        <p:xfrm>
          <a:off x="10129199" y="1350000"/>
          <a:ext cx="3975666" cy="767353"/>
        </p:xfrm>
        <a:graphic>
          <a:graphicData uri="http://schemas.openxmlformats.org/drawingml/2006/table">
            <a:tbl>
              <a:tblPr firstRow="1" bandRow="1"/>
              <a:tblGrid>
                <a:gridCol w="1987833">
                  <a:extLst>
                    <a:ext uri="{9D8B030D-6E8A-4147-A177-3AD203B41FA5}">
                      <a16:colId xmlns:a16="http://schemas.microsoft.com/office/drawing/2014/main" val="3405993600"/>
                    </a:ext>
                  </a:extLst>
                </a:gridCol>
                <a:gridCol w="1987833">
                  <a:extLst>
                    <a:ext uri="{9D8B030D-6E8A-4147-A177-3AD203B41FA5}">
                      <a16:colId xmlns:a16="http://schemas.microsoft.com/office/drawing/2014/main" val="262742581"/>
                    </a:ext>
                  </a:extLst>
                </a:gridCol>
              </a:tblGrid>
              <a:tr h="283779">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lvl="0" algn="ctr">
                        <a:buNone/>
                      </a:pPr>
                      <a:r>
                        <a:rPr lang="en-US" sz="1400">
                          <a:solidFill>
                            <a:schemeClr val="bg2"/>
                          </a:solidFill>
                          <a:latin typeface="IBM Plex Sans" panose="020B0503050203000203" pitchFamily="34" charset="0"/>
                        </a:rPr>
                        <a:t>Engagement Source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0716969"/>
                  </a:ext>
                </a:extLst>
              </a:tr>
              <a:tr h="462553">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rtl="0" eaLnBrk="1" fontAlgn="base" latinLnBrk="0" hangingPunct="1">
                        <a:lnSpc>
                          <a:spcPct val="100000"/>
                        </a:lnSpc>
                        <a:spcBef>
                          <a:spcPct val="50000"/>
                        </a:spcBef>
                        <a:spcAft>
                          <a:spcPct val="0"/>
                        </a:spcAft>
                        <a:buClr>
                          <a:schemeClr val="tx1"/>
                        </a:buClr>
                        <a:buSzTx/>
                        <a:buFont typeface="Wingdings" charset="2"/>
                        <a:buNone/>
                      </a:pPr>
                      <a:r>
                        <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a:sym typeface="Times New Roman" charset="0"/>
                        </a:rPr>
                        <a:t>RFP</a:t>
                      </a:r>
                      <a:endPar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36000" marR="36000" marT="35108" marB="35108"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rtl="0" eaLnBrk="1" fontAlgn="auto" latinLnBrk="0" hangingPunct="1">
                        <a:lnSpc>
                          <a:spcPct val="100000"/>
                        </a:lnSpc>
                        <a:spcBef>
                          <a:spcPts val="0"/>
                        </a:spcBef>
                        <a:spcAft>
                          <a:spcPts val="0"/>
                        </a:spcAft>
                        <a:buClrTx/>
                        <a:buSzTx/>
                        <a:buFontTx/>
                        <a:buNone/>
                      </a:pPr>
                      <a:r>
                        <a:rPr lang="en-US" sz="1400" dirty="0">
                          <a:solidFill>
                            <a:schemeClr val="tx1"/>
                          </a:solidFill>
                          <a:latin typeface="IBM Plex Sans" panose="020B0503050203000203" pitchFamily="34" charset="0"/>
                        </a:rPr>
                        <a:t>Unsolicited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735543"/>
                  </a:ext>
                </a:extLst>
              </a:tr>
            </a:tbl>
          </a:graphicData>
        </a:graphic>
      </p:graphicFrame>
      <p:graphicFrame>
        <p:nvGraphicFramePr>
          <p:cNvPr id="20" name="Table 6">
            <a:extLst>
              <a:ext uri="{FF2B5EF4-FFF2-40B4-BE49-F238E27FC236}">
                <a16:creationId xmlns:a16="http://schemas.microsoft.com/office/drawing/2014/main" id="{C5CF42E9-7DC1-AA46-96DF-074A57CC16DF}"/>
              </a:ext>
            </a:extLst>
          </p:cNvPr>
          <p:cNvGraphicFramePr>
            <a:graphicFrameLocks/>
          </p:cNvGraphicFramePr>
          <p:nvPr>
            <p:extLst>
              <p:ext uri="{D42A27DB-BD31-4B8C-83A1-F6EECF244321}">
                <p14:modId xmlns:p14="http://schemas.microsoft.com/office/powerpoint/2010/main" val="3138889384"/>
              </p:ext>
            </p:extLst>
          </p:nvPr>
        </p:nvGraphicFramePr>
        <p:xfrm>
          <a:off x="533400" y="5130600"/>
          <a:ext cx="13588746" cy="2555440"/>
        </p:xfrm>
        <a:graphic>
          <a:graphicData uri="http://schemas.openxmlformats.org/drawingml/2006/table">
            <a:tbl>
              <a:tblPr firstRow="1" bandRow="1"/>
              <a:tblGrid>
                <a:gridCol w="6794373">
                  <a:extLst>
                    <a:ext uri="{9D8B030D-6E8A-4147-A177-3AD203B41FA5}">
                      <a16:colId xmlns:a16="http://schemas.microsoft.com/office/drawing/2014/main" val="3095533389"/>
                    </a:ext>
                  </a:extLst>
                </a:gridCol>
                <a:gridCol w="6794373">
                  <a:extLst>
                    <a:ext uri="{9D8B030D-6E8A-4147-A177-3AD203B41FA5}">
                      <a16:colId xmlns:a16="http://schemas.microsoft.com/office/drawing/2014/main" val="2664149579"/>
                    </a:ext>
                  </a:extLst>
                </a:gridCol>
              </a:tblGrid>
              <a:tr h="371533">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lvl="0" algn="ctr">
                        <a:buNone/>
                      </a:pPr>
                      <a:r>
                        <a:rPr lang="en-US" sz="1400" dirty="0">
                          <a:solidFill>
                            <a:schemeClr val="bg2"/>
                          </a:solidFill>
                          <a:latin typeface="IBM Plex Sans" panose="020B0503050203000203" pitchFamily="34" charset="0"/>
                        </a:rPr>
                        <a:t>What are the win themes</a:t>
                      </a:r>
                    </a:p>
                  </a:txBody>
                  <a:tcPr marL="108000" marR="108000" marT="108000" marB="10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1400" dirty="0">
                          <a:solidFill>
                            <a:schemeClr val="bg2"/>
                          </a:solidFill>
                          <a:latin typeface="IBM Plex Sans" panose="020B0503050203000203" pitchFamily="34" charset="0"/>
                        </a:rPr>
                        <a:t>IBM Value Proposition</a:t>
                      </a:r>
                    </a:p>
                  </a:txBody>
                  <a:tcPr marL="108000" marR="108000" marT="108000" marB="10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570870798"/>
                  </a:ext>
                </a:extLst>
              </a:tr>
              <a:tr h="1914467">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171450" marR="0" lvl="0" indent="-171450" algn="l" defTabSz="914400" rtl="0" eaLnBrk="1" fontAlgn="base" latinLnBrk="0" hangingPunct="0">
                        <a:lnSpc>
                          <a:spcPct val="100000"/>
                        </a:lnSpc>
                        <a:spcBef>
                          <a:spcPts val="400"/>
                        </a:spcBef>
                        <a:spcAft>
                          <a:spcPct val="0"/>
                        </a:spcAft>
                        <a:buClr>
                          <a:schemeClr val="tx1"/>
                        </a:buClr>
                        <a:buSzTx/>
                        <a:buFont typeface="Arial" charset="0"/>
                        <a:buChar char="•"/>
                        <a:tabLst>
                          <a:tab pos="533400" algn="l"/>
                        </a:tabLst>
                      </a:pPr>
                      <a:r>
                        <a:rPr kumimoji="0" lang="en-US" altLang="en-US" sz="1400" b="0" i="0" u="none" strike="noStrike" cap="none" normalizeH="0" baseline="0" dirty="0">
                          <a:ln>
                            <a:noFill/>
                          </a:ln>
                          <a:solidFill>
                            <a:schemeClr val="tx1"/>
                          </a:solidFill>
                          <a:effectLst/>
                          <a:highlight>
                            <a:srgbClr val="FFFFFF"/>
                          </a:highlight>
                          <a:latin typeface="IBM Plex Sans" panose="020B0503050203000203" pitchFamily="34" charset="0"/>
                          <a:ea typeface="+mn-ea"/>
                          <a:cs typeface="Arial" charset="0"/>
                          <a:sym typeface="Arial" charset="0"/>
                        </a:rPr>
                        <a:t>IBM is seen as a global leader in meter data management projects with long-term partnership with many large utilities around the globe (often &gt;10 years).</a:t>
                      </a:r>
                    </a:p>
                    <a:p>
                      <a:pPr marL="171450" marR="0" lvl="0" indent="-171450" algn="l" defTabSz="914400" rtl="0" eaLnBrk="1" fontAlgn="base" latinLnBrk="0" hangingPunct="0">
                        <a:lnSpc>
                          <a:spcPct val="100000"/>
                        </a:lnSpc>
                        <a:spcBef>
                          <a:spcPts val="400"/>
                        </a:spcBef>
                        <a:spcAft>
                          <a:spcPct val="0"/>
                        </a:spcAft>
                        <a:buClr>
                          <a:schemeClr val="tx1"/>
                        </a:buClr>
                        <a:buSzTx/>
                        <a:buFont typeface="Arial" charset="0"/>
                        <a:buChar char="•"/>
                        <a:tabLst>
                          <a:tab pos="533400" algn="l"/>
                        </a:tabLst>
                      </a:pPr>
                      <a:r>
                        <a:rPr kumimoji="0" lang="en-US" altLang="en-US" sz="1400" b="0" i="0" u="none" strike="noStrike" cap="none" normalizeH="0" baseline="0" dirty="0">
                          <a:ln>
                            <a:noFill/>
                          </a:ln>
                          <a:solidFill>
                            <a:schemeClr val="tx1"/>
                          </a:solidFill>
                          <a:effectLst/>
                          <a:highlight>
                            <a:srgbClr val="FFFFFF"/>
                          </a:highlight>
                          <a:latin typeface="IBM Plex Sans" panose="020B0503050203000203" pitchFamily="34" charset="0"/>
                          <a:ea typeface="+mn-ea"/>
                          <a:cs typeface="Arial" charset="0"/>
                          <a:sym typeface="Arial" charset="0"/>
                        </a:rPr>
                        <a:t>We provide deep skills from similar metering projects such as for SEC (KSA), </a:t>
                      </a:r>
                      <a:r>
                        <a:rPr kumimoji="0" lang="en-US" altLang="en-US" sz="1400" b="0" i="0" u="none" strike="noStrike" cap="none" normalizeH="0" baseline="0" dirty="0" err="1">
                          <a:ln>
                            <a:noFill/>
                          </a:ln>
                          <a:solidFill>
                            <a:schemeClr val="tx1"/>
                          </a:solidFill>
                          <a:effectLst/>
                          <a:highlight>
                            <a:srgbClr val="FFFFFF"/>
                          </a:highlight>
                          <a:latin typeface="IBM Plex Sans" panose="020B0503050203000203" pitchFamily="34" charset="0"/>
                          <a:ea typeface="+mn-ea"/>
                          <a:cs typeface="Arial" charset="0"/>
                          <a:sym typeface="Arial" charset="0"/>
                        </a:rPr>
                        <a:t>Fluvius</a:t>
                      </a:r>
                      <a:r>
                        <a:rPr kumimoji="0" lang="en-US" altLang="en-US" sz="1400" b="0" i="0" u="none" strike="noStrike" cap="none" normalizeH="0" baseline="0" dirty="0">
                          <a:ln>
                            <a:noFill/>
                          </a:ln>
                          <a:solidFill>
                            <a:schemeClr val="tx1"/>
                          </a:solidFill>
                          <a:effectLst/>
                          <a:highlight>
                            <a:srgbClr val="FFFFFF"/>
                          </a:highlight>
                          <a:latin typeface="IBM Plex Sans" panose="020B0503050203000203" pitchFamily="34" charset="0"/>
                          <a:ea typeface="+mn-ea"/>
                          <a:cs typeface="Arial" charset="0"/>
                          <a:sym typeface="Arial" charset="0"/>
                        </a:rPr>
                        <a:t> (Belgium), IESO (Canada), Smart Meter Texas (USA), TPC (Taiwan))</a:t>
                      </a:r>
                      <a:endParaRPr kumimoji="0" lang="ro-RO" altLang="en-US" sz="14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endParaRPr>
                    </a:p>
                    <a:p>
                      <a:pPr marL="171450" marR="0" lvl="0" indent="-171450" algn="l" defTabSz="914400" rtl="0" eaLnBrk="1" fontAlgn="base" latinLnBrk="0" hangingPunct="0">
                        <a:lnSpc>
                          <a:spcPct val="100000"/>
                        </a:lnSpc>
                        <a:spcBef>
                          <a:spcPts val="400"/>
                        </a:spcBef>
                        <a:spcAft>
                          <a:spcPct val="0"/>
                        </a:spcAft>
                        <a:buClr>
                          <a:schemeClr val="tx1"/>
                        </a:buClr>
                        <a:buSzTx/>
                        <a:buFont typeface="Arial" charset="0"/>
                        <a:buChar char="•"/>
                        <a:tabLst>
                          <a:tab pos="533400" algn="l"/>
                        </a:tabLst>
                      </a:pPr>
                      <a:r>
                        <a:rPr kumimoji="0" lang="en-US" altLang="en-US" sz="1400" b="0" i="0" u="none" strike="noStrike" cap="none" normalizeH="0" baseline="0" dirty="0">
                          <a:ln>
                            <a:noFill/>
                          </a:ln>
                          <a:solidFill>
                            <a:schemeClr val="tx1"/>
                          </a:solidFill>
                          <a:effectLst/>
                          <a:highlight>
                            <a:srgbClr val="FFFFFF"/>
                          </a:highlight>
                          <a:latin typeface="IBM Plex Sans" panose="020B0503050203000203" pitchFamily="34" charset="0"/>
                          <a:ea typeface="+mn-ea"/>
                          <a:cs typeface="Arial" charset="0"/>
                          <a:sym typeface="Arial" charset="0"/>
                        </a:rPr>
                        <a:t>Our deep industry skills provided by our </a:t>
                      </a:r>
                      <a:r>
                        <a:rPr kumimoji="0" lang="en-US" altLang="en-US" sz="1400" b="0" i="0" u="none" strike="noStrike" cap="none" normalizeH="0" baseline="0" dirty="0" err="1">
                          <a:ln>
                            <a:noFill/>
                          </a:ln>
                          <a:solidFill>
                            <a:schemeClr val="tx1"/>
                          </a:solidFill>
                          <a:effectLst/>
                          <a:highlight>
                            <a:srgbClr val="FFFFFF"/>
                          </a:highlight>
                          <a:latin typeface="IBM Plex Sans" panose="020B0503050203000203" pitchFamily="34" charset="0"/>
                          <a:ea typeface="+mn-ea"/>
                          <a:cs typeface="Arial" charset="0"/>
                          <a:sym typeface="Arial" charset="0"/>
                        </a:rPr>
                        <a:t>CoE</a:t>
                      </a:r>
                      <a:r>
                        <a:rPr kumimoji="0" lang="en-US" altLang="en-US" sz="1400" b="0" i="0" u="none" strike="noStrike" cap="none" normalizeH="0" baseline="0" dirty="0">
                          <a:ln>
                            <a:noFill/>
                          </a:ln>
                          <a:solidFill>
                            <a:schemeClr val="tx1"/>
                          </a:solidFill>
                          <a:effectLst/>
                          <a:highlight>
                            <a:srgbClr val="FFFFFF"/>
                          </a:highlight>
                          <a:latin typeface="IBM Plex Sans" panose="020B0503050203000203" pitchFamily="34" charset="0"/>
                          <a:ea typeface="+mn-ea"/>
                          <a:cs typeface="Arial" charset="0"/>
                          <a:sym typeface="Arial" charset="0"/>
                        </a:rPr>
                        <a:t> for Energy, Environments &amp; Utilities</a:t>
                      </a:r>
                    </a:p>
                    <a:p>
                      <a:pPr marL="171450" marR="0" lvl="0" indent="-171450" algn="l" defTabSz="914400" rtl="0" eaLnBrk="1" fontAlgn="base" latinLnBrk="0" hangingPunct="0">
                        <a:lnSpc>
                          <a:spcPct val="100000"/>
                        </a:lnSpc>
                        <a:spcBef>
                          <a:spcPts val="400"/>
                        </a:spcBef>
                        <a:spcAft>
                          <a:spcPct val="0"/>
                        </a:spcAft>
                        <a:buClr>
                          <a:schemeClr val="tx1"/>
                        </a:buClr>
                        <a:buSzTx/>
                        <a:buFont typeface="Arial" charset="0"/>
                        <a:buChar char="•"/>
                        <a:tabLst>
                          <a:tab pos="533400" algn="l"/>
                        </a:tabLst>
                      </a:pPr>
                      <a:r>
                        <a:rPr kumimoji="0" lang="en-US" altLang="en-US" sz="1400" b="0" i="0" u="none" strike="noStrike" cap="none" normalizeH="0" baseline="0" dirty="0">
                          <a:ln>
                            <a:noFill/>
                          </a:ln>
                          <a:solidFill>
                            <a:schemeClr val="tx1"/>
                          </a:solidFill>
                          <a:effectLst/>
                          <a:highlight>
                            <a:srgbClr val="FFFFFF"/>
                          </a:highlight>
                          <a:latin typeface="IBM Plex Sans" panose="020B0503050203000203" pitchFamily="34" charset="0"/>
                          <a:ea typeface="+mn-ea"/>
                          <a:cs typeface="Arial" charset="0"/>
                          <a:sym typeface="Arial" charset="0"/>
                        </a:rPr>
                        <a:t>Our methodologies in running Complex SI projects, and accelerators for MDM</a:t>
                      </a:r>
                      <a:r>
                        <a:rPr kumimoji="0" lang="ro-RO" altLang="en-US" sz="1400" b="0" i="0" u="none" strike="noStrike" cap="none" normalizeH="0" baseline="0" dirty="0">
                          <a:ln>
                            <a:noFill/>
                          </a:ln>
                          <a:solidFill>
                            <a:schemeClr val="tx1"/>
                          </a:solidFill>
                          <a:effectLst/>
                          <a:highlight>
                            <a:srgbClr val="FFFFFF"/>
                          </a:highlight>
                          <a:latin typeface="IBM Plex Sans" panose="020B0503050203000203" pitchFamily="34" charset="0"/>
                          <a:ea typeface="+mn-ea"/>
                          <a:cs typeface="Arial" charset="0"/>
                          <a:sym typeface="Arial" charset="0"/>
                        </a:rPr>
                        <a:t> </a:t>
                      </a:r>
                      <a:r>
                        <a:rPr kumimoji="0" lang="ro-RO" altLang="en-US" sz="1400" b="0" i="0" u="none" strike="noStrike" cap="none" normalizeH="0" baseline="0" dirty="0" err="1">
                          <a:ln>
                            <a:noFill/>
                          </a:ln>
                          <a:solidFill>
                            <a:schemeClr val="tx1"/>
                          </a:solidFill>
                          <a:effectLst/>
                          <a:highlight>
                            <a:srgbClr val="FFFFFF"/>
                          </a:highlight>
                          <a:latin typeface="IBM Plex Sans" panose="020B0503050203000203" pitchFamily="34" charset="0"/>
                          <a:ea typeface="+mn-ea"/>
                          <a:cs typeface="Arial" charset="0"/>
                          <a:sym typeface="Arial" charset="0"/>
                        </a:rPr>
                        <a:t>solution</a:t>
                      </a:r>
                      <a:r>
                        <a:rPr kumimoji="0" lang="en-US" altLang="en-US" sz="1400" b="0" i="0" u="none" strike="noStrike" cap="none" normalizeH="0" baseline="0" dirty="0">
                          <a:ln>
                            <a:noFill/>
                          </a:ln>
                          <a:solidFill>
                            <a:schemeClr val="tx1"/>
                          </a:solidFill>
                          <a:effectLst/>
                          <a:highlight>
                            <a:srgbClr val="FFFFFF"/>
                          </a:highlight>
                          <a:latin typeface="IBM Plex Sans" panose="020B0503050203000203" pitchFamily="34" charset="0"/>
                          <a:ea typeface="+mn-ea"/>
                          <a:cs typeface="Arial" charset="0"/>
                          <a:sym typeface="Arial" charset="0"/>
                        </a:rPr>
                        <a:t> projects (IUN – Intelligent Utility Network)</a:t>
                      </a:r>
                    </a:p>
                    <a:p>
                      <a:pPr marL="171450" marR="0" lvl="0" indent="-171450" algn="l" defTabSz="914400" rtl="0" eaLnBrk="1" fontAlgn="base" latinLnBrk="0" hangingPunct="0">
                        <a:lnSpc>
                          <a:spcPct val="100000"/>
                        </a:lnSpc>
                        <a:spcBef>
                          <a:spcPts val="400"/>
                        </a:spcBef>
                        <a:spcAft>
                          <a:spcPct val="0"/>
                        </a:spcAft>
                        <a:buClr>
                          <a:schemeClr val="tx1"/>
                        </a:buClr>
                        <a:buSzTx/>
                        <a:buFont typeface="Arial" charset="0"/>
                        <a:buChar char="•"/>
                        <a:tabLst>
                          <a:tab pos="533400" algn="l"/>
                        </a:tabLst>
                      </a:pPr>
                      <a:r>
                        <a:rPr kumimoji="0" lang="en-US" altLang="en-US" sz="1400" b="0" i="0" u="none" strike="noStrike" cap="none" normalizeH="0" baseline="0" dirty="0">
                          <a:ln>
                            <a:noFill/>
                          </a:ln>
                          <a:solidFill>
                            <a:schemeClr val="tx1"/>
                          </a:solidFill>
                          <a:effectLst/>
                          <a:highlight>
                            <a:srgbClr val="FFFFFF"/>
                          </a:highlight>
                          <a:latin typeface="IBM Plex Sans" panose="020B0503050203000203" pitchFamily="34" charset="0"/>
                          <a:ea typeface="+mn-ea"/>
                          <a:cs typeface="Arial" charset="0"/>
                          <a:sym typeface="Arial" charset="0"/>
                        </a:rPr>
                        <a:t>Our running Maximo project for </a:t>
                      </a:r>
                      <a:r>
                        <a:rPr kumimoji="0" lang="en-US" altLang="en-US" sz="14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Hydro Quebec, IESO</a:t>
                      </a:r>
                      <a:r>
                        <a:rPr kumimoji="0" lang="en-US" altLang="en-US" sz="1400" b="0" i="0" u="none" strike="noStrike" cap="none" normalizeH="0" baseline="0" dirty="0">
                          <a:ln>
                            <a:noFill/>
                          </a:ln>
                          <a:solidFill>
                            <a:schemeClr val="tx1"/>
                          </a:solidFill>
                          <a:effectLst/>
                          <a:highlight>
                            <a:srgbClr val="FFFFFF"/>
                          </a:highlight>
                          <a:latin typeface="IBM Plex Sans" panose="020B0503050203000203" pitchFamily="34" charset="0"/>
                          <a:ea typeface="+mn-ea"/>
                          <a:cs typeface="Arial" charset="0"/>
                          <a:sym typeface="Arial" charset="0"/>
                        </a:rPr>
                        <a:t>.</a:t>
                      </a:r>
                    </a:p>
                  </a:txBody>
                  <a:tcPr marL="108000" marR="108000" marT="108000" marB="10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sz="1400" i="0" dirty="0">
                          <a:solidFill>
                            <a:schemeClr val="tx1"/>
                          </a:solidFill>
                          <a:latin typeface="IBM Plex Sans" panose="020B0503050203000203" pitchFamily="34" charset="0"/>
                          <a:ea typeface="+mn-ea"/>
                          <a:cs typeface="+mn-cs"/>
                          <a:sym typeface="Arial" charset="0"/>
                        </a:rPr>
                        <a:t>We significantly reduce project risks: We will staff a project team with deep local SI expertise, and SMEs from our global </a:t>
                      </a:r>
                      <a:r>
                        <a:rPr lang="en-US" altLang="en-US" sz="1400" i="0" dirty="0" err="1">
                          <a:solidFill>
                            <a:schemeClr val="tx1"/>
                          </a:solidFill>
                          <a:latin typeface="IBM Plex Sans" panose="020B0503050203000203" pitchFamily="34" charset="0"/>
                          <a:ea typeface="+mn-ea"/>
                          <a:cs typeface="+mn-cs"/>
                          <a:sym typeface="Arial" charset="0"/>
                        </a:rPr>
                        <a:t>CoE</a:t>
                      </a:r>
                      <a:r>
                        <a:rPr lang="en-US" altLang="en-US" sz="1400" i="0" dirty="0">
                          <a:solidFill>
                            <a:schemeClr val="tx1"/>
                          </a:solidFill>
                          <a:latin typeface="IBM Plex Sans" panose="020B0503050203000203" pitchFamily="34" charset="0"/>
                          <a:ea typeface="+mn-ea"/>
                          <a:cs typeface="+mn-cs"/>
                          <a:sym typeface="Arial" charset="0"/>
                        </a:rPr>
                        <a:t> for EE&amp;U with deeps skills in MDMS.</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altLang="en-US" sz="1400" i="0" dirty="0">
                          <a:solidFill>
                            <a:schemeClr val="tx1"/>
                          </a:solidFill>
                          <a:latin typeface="IBM Plex Sans"/>
                          <a:ea typeface="+mn-ea"/>
                          <a:cs typeface="+mn-cs"/>
                          <a:sym typeface="Arial" charset="0"/>
                        </a:rPr>
                        <a:t>We help the client to develop a long-term valid, innovative and secure solution by including our global Subject Matter Experts in MDMS.</a:t>
                      </a:r>
                      <a:endParaRPr lang="ro-RO" sz="1400" i="0" noProof="0" dirty="0">
                        <a:solidFill>
                          <a:schemeClr val="tx1"/>
                        </a:solidFill>
                        <a:latin typeface="IBM Plex Sans"/>
                        <a:ea typeface="+mn-ea"/>
                        <a:cs typeface="+mn-cs"/>
                      </a:endParaRPr>
                    </a:p>
                    <a:p>
                      <a:pPr marL="285750" marR="0" lvl="0" indent="-285750" algn="l">
                        <a:lnSpc>
                          <a:spcPct val="100000"/>
                        </a:lnSpc>
                        <a:spcBef>
                          <a:spcPts val="0"/>
                        </a:spcBef>
                        <a:spcAft>
                          <a:spcPts val="0"/>
                        </a:spcAft>
                        <a:buClrTx/>
                        <a:buSzTx/>
                        <a:buFont typeface="Arial" panose="020B0604020202020204" pitchFamily="34" charset="0"/>
                        <a:buChar char="•"/>
                      </a:pPr>
                      <a:r>
                        <a:rPr lang="en-US" sz="1400" i="0" dirty="0">
                          <a:solidFill>
                            <a:schemeClr val="tx1"/>
                          </a:solidFill>
                          <a:latin typeface="IBM Plex Sans"/>
                          <a:ea typeface="+mn-ea"/>
                          <a:cs typeface="+mn-cs"/>
                        </a:rPr>
                        <a:t>We’re currently in their mindset for innovation, being Flex Platform partnership</a:t>
                      </a:r>
                      <a:endParaRPr lang="ro-RO" sz="1400" i="0" noProof="0" dirty="0">
                        <a:solidFill>
                          <a:schemeClr val="tx1"/>
                        </a:solidFill>
                        <a:latin typeface="IBM Plex Sans"/>
                        <a:ea typeface="+mn-ea"/>
                        <a:cs typeface="+mn-cs"/>
                      </a:endParaRPr>
                    </a:p>
                    <a:p>
                      <a:pPr marL="285750" marR="0" lvl="0" indent="-285750" algn="l" defTabSz="914400">
                        <a:lnSpc>
                          <a:spcPct val="100000"/>
                        </a:lnSpc>
                        <a:spcBef>
                          <a:spcPts val="0"/>
                        </a:spcBef>
                        <a:spcAft>
                          <a:spcPts val="0"/>
                        </a:spcAft>
                        <a:buClrTx/>
                        <a:buSzTx/>
                        <a:buFont typeface="Arial" panose="020B0604020202020204" pitchFamily="34" charset="0"/>
                        <a:buChar char="•"/>
                        <a:tabLst/>
                        <a:defRPr/>
                      </a:pPr>
                      <a:r>
                        <a:rPr lang="en-US" sz="1400" i="0" dirty="0">
                          <a:solidFill>
                            <a:schemeClr val="tx1"/>
                          </a:solidFill>
                          <a:latin typeface="IBM Plex Sans"/>
                          <a:ea typeface="+mn-ea"/>
                          <a:cs typeface="+mn-cs"/>
                        </a:rPr>
                        <a:t>We can proactively utilize relevant parts of our global organization, like references, research, advisory team, etc.</a:t>
                      </a:r>
                      <a:endParaRPr lang="ro-RO" sz="1400" i="0" noProof="0">
                        <a:solidFill>
                          <a:schemeClr val="tx1"/>
                        </a:solidFill>
                        <a:latin typeface="IBM Plex Sans"/>
                        <a:ea typeface="+mn-ea"/>
                        <a:cs typeface="+mn-cs"/>
                      </a:endParaRPr>
                    </a:p>
                  </a:txBody>
                  <a:tcPr marL="108000" marR="108000" marT="108000" marB="10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86362439"/>
                  </a:ext>
                </a:extLst>
              </a:tr>
            </a:tbl>
          </a:graphicData>
        </a:graphic>
      </p:graphicFrame>
      <p:sp>
        <p:nvSpPr>
          <p:cNvPr id="13" name="TextBox 12">
            <a:extLst>
              <a:ext uri="{FF2B5EF4-FFF2-40B4-BE49-F238E27FC236}">
                <a16:creationId xmlns:a16="http://schemas.microsoft.com/office/drawing/2014/main" id="{AAAA6161-C7F9-0949-9C27-C0B8C254693B}"/>
              </a:ext>
            </a:extLst>
          </p:cNvPr>
          <p:cNvSpPr txBox="1"/>
          <p:nvPr/>
        </p:nvSpPr>
        <p:spPr>
          <a:xfrm>
            <a:off x="9471142" y="7730180"/>
            <a:ext cx="3155031" cy="230832"/>
          </a:xfrm>
          <a:prstGeom prst="rect">
            <a:avLst/>
          </a:prstGeom>
          <a:noFill/>
        </p:spPr>
        <p:txBody>
          <a:bodyPr wrap="none" rtlCol="0">
            <a:spAutoFit/>
          </a:bodyPr>
          <a:lstStyle/>
          <a:p>
            <a:r>
              <a:rPr lang="en-US" sz="900">
                <a:solidFill>
                  <a:srgbClr val="054ADA"/>
                </a:solidFill>
                <a:latin typeface="IBM Plex Sans" panose="020B0503050203000203" pitchFamily="34" charset="0"/>
              </a:rPr>
              <a:t>** Print this slide as pdf for certification / deal registration</a:t>
            </a:r>
          </a:p>
        </p:txBody>
      </p:sp>
      <p:sp>
        <p:nvSpPr>
          <p:cNvPr id="14" name="Holder 4">
            <a:extLst>
              <a:ext uri="{FF2B5EF4-FFF2-40B4-BE49-F238E27FC236}">
                <a16:creationId xmlns:a16="http://schemas.microsoft.com/office/drawing/2014/main" id="{C38C0FDA-69BF-1747-8A5C-66927411E0C1}"/>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5" name="Holder 5">
            <a:extLst>
              <a:ext uri="{FF2B5EF4-FFF2-40B4-BE49-F238E27FC236}">
                <a16:creationId xmlns:a16="http://schemas.microsoft.com/office/drawing/2014/main" id="{FF7CA43B-874A-1744-AB0A-345270C9C809}"/>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13568400" cy="384721"/>
          </a:xfrm>
          <a:prstGeom prst="rect">
            <a:avLst/>
          </a:prstGeom>
        </p:spPr>
        <p:txBody>
          <a:bodyPr vert="horz" wrap="square" lIns="0" tIns="15240" rIns="0" bIns="0" rtlCol="0">
            <a:spAutoFit/>
          </a:bodyPr>
          <a:lstStyle/>
          <a:p>
            <a:pPr marL="15240">
              <a:spcBef>
                <a:spcPts val="120"/>
              </a:spcBef>
            </a:pPr>
            <a:r>
              <a:rPr spc="-42" dirty="0"/>
              <a:t>Key</a:t>
            </a:r>
            <a:r>
              <a:rPr spc="-72" dirty="0"/>
              <a:t> </a:t>
            </a:r>
            <a:r>
              <a:rPr spc="-24" dirty="0"/>
              <a:t>Business</a:t>
            </a:r>
            <a:r>
              <a:rPr spc="-72" dirty="0"/>
              <a:t> </a:t>
            </a:r>
            <a:r>
              <a:rPr spc="-42" dirty="0"/>
              <a:t>Value</a:t>
            </a:r>
            <a:r>
              <a:rPr spc="-72" dirty="0"/>
              <a:t> </a:t>
            </a:r>
            <a:r>
              <a:rPr spc="-30" dirty="0"/>
              <a:t>Drivers</a:t>
            </a: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5" name="Rectangle 4">
            <a:extLst>
              <a:ext uri="{FF2B5EF4-FFF2-40B4-BE49-F238E27FC236}">
                <a16:creationId xmlns:a16="http://schemas.microsoft.com/office/drawing/2014/main" id="{F23F2F3F-42CA-884E-ABB5-861BD7149093}"/>
              </a:ext>
            </a:extLst>
          </p:cNvPr>
          <p:cNvSpPr/>
          <p:nvPr/>
        </p:nvSpPr>
        <p:spPr>
          <a:xfrm>
            <a:off x="531358" y="1303544"/>
            <a:ext cx="12575042" cy="492443"/>
          </a:xfrm>
          <a:prstGeom prst="rect">
            <a:avLst/>
          </a:prstGeom>
        </p:spPr>
        <p:txBody>
          <a:bodyPr wrap="square" lIns="0" tIns="0" rIns="0" bIns="0">
            <a:spAutoFit/>
          </a:bodyPr>
          <a:lstStyle/>
          <a:p>
            <a:pPr>
              <a:buSzPct val="100000"/>
            </a:pPr>
            <a:r>
              <a:rPr lang="en-US" altLang="en-US" sz="1600" dirty="0">
                <a:latin typeface="IBM Plex Sans" panose="020B0503050203000203" pitchFamily="34" charset="77"/>
                <a:ea typeface="Arial" charset="0"/>
              </a:rPr>
              <a:t>Business Value Drivers (BVD) proposed for this Solution Release</a:t>
            </a:r>
          </a:p>
          <a:p>
            <a:pPr>
              <a:buSzPct val="100000"/>
            </a:pPr>
            <a:endParaRPr lang="en-US" altLang="en-US" sz="1600" dirty="0">
              <a:latin typeface="IBM Plex Sans" panose="020B0503050203000203" pitchFamily="34" charset="77"/>
              <a:ea typeface="Arial" charset="0"/>
            </a:endParaRPr>
          </a:p>
        </p:txBody>
      </p:sp>
      <p:sp>
        <p:nvSpPr>
          <p:cNvPr id="10" name="Holder 4">
            <a:extLst>
              <a:ext uri="{FF2B5EF4-FFF2-40B4-BE49-F238E27FC236}">
                <a16:creationId xmlns:a16="http://schemas.microsoft.com/office/drawing/2014/main" id="{1DB6F31C-A24F-C54C-951C-0D831E3987FD}"/>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3" name="Holder 5">
            <a:extLst>
              <a:ext uri="{FF2B5EF4-FFF2-40B4-BE49-F238E27FC236}">
                <a16:creationId xmlns:a16="http://schemas.microsoft.com/office/drawing/2014/main" id="{9A0AAC8B-9F86-A942-9D5A-3995AD3C4E36}"/>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pic>
        <p:nvPicPr>
          <p:cNvPr id="7" name="Picture 6">
            <a:extLst>
              <a:ext uri="{FF2B5EF4-FFF2-40B4-BE49-F238E27FC236}">
                <a16:creationId xmlns:a16="http://schemas.microsoft.com/office/drawing/2014/main" id="{47F52A7C-5256-8DAB-9207-CF3F1BE004A9}"/>
              </a:ext>
            </a:extLst>
          </p:cNvPr>
          <p:cNvPicPr>
            <a:picLocks noChangeAspect="1"/>
          </p:cNvPicPr>
          <p:nvPr/>
        </p:nvPicPr>
        <p:blipFill>
          <a:blip r:embed="rId3"/>
          <a:stretch>
            <a:fillRect/>
          </a:stretch>
        </p:blipFill>
        <p:spPr>
          <a:xfrm>
            <a:off x="586157" y="2072463"/>
            <a:ext cx="13458086" cy="4084674"/>
          </a:xfrm>
          <a:prstGeom prst="rect">
            <a:avLst/>
          </a:prstGeom>
        </p:spPr>
      </p:pic>
    </p:spTree>
    <p:extLst>
      <p:ext uri="{BB962C8B-B14F-4D97-AF65-F5344CB8AC3E}">
        <p14:creationId xmlns:p14="http://schemas.microsoft.com/office/powerpoint/2010/main" val="865719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13568400" cy="384721"/>
          </a:xfrm>
          <a:prstGeom prst="rect">
            <a:avLst/>
          </a:prstGeom>
        </p:spPr>
        <p:txBody>
          <a:bodyPr vert="horz" wrap="square" lIns="0" tIns="15240" rIns="0" bIns="0" rtlCol="0">
            <a:spAutoFit/>
          </a:bodyPr>
          <a:lstStyle/>
          <a:p>
            <a:pPr marL="15240">
              <a:spcBef>
                <a:spcPts val="120"/>
              </a:spcBef>
            </a:pPr>
            <a:r>
              <a:rPr lang="en-US" spc="-42" dirty="0"/>
              <a:t>Bid Metrics - DTT</a:t>
            </a:r>
            <a:endParaRPr spc="-30" dirty="0"/>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0" name="Holder 4">
            <a:extLst>
              <a:ext uri="{FF2B5EF4-FFF2-40B4-BE49-F238E27FC236}">
                <a16:creationId xmlns:a16="http://schemas.microsoft.com/office/drawing/2014/main" id="{1DB6F31C-A24F-C54C-951C-0D831E3987FD}"/>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3" name="Holder 5">
            <a:extLst>
              <a:ext uri="{FF2B5EF4-FFF2-40B4-BE49-F238E27FC236}">
                <a16:creationId xmlns:a16="http://schemas.microsoft.com/office/drawing/2014/main" id="{9A0AAC8B-9F86-A942-9D5A-3995AD3C4E36}"/>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3" name="Object 2">
            <a:extLst>
              <a:ext uri="{FF2B5EF4-FFF2-40B4-BE49-F238E27FC236}">
                <a16:creationId xmlns:a16="http://schemas.microsoft.com/office/drawing/2014/main" id="{21E92D55-41DA-A8E9-2DAA-6DF7573F6C36}"/>
              </a:ext>
            </a:extLst>
          </p:cNvPr>
          <p:cNvGraphicFramePr>
            <a:graphicFrameLocks noChangeAspect="1"/>
          </p:cNvGraphicFramePr>
          <p:nvPr>
            <p:extLst>
              <p:ext uri="{D42A27DB-BD31-4B8C-83A1-F6EECF244321}">
                <p14:modId xmlns:p14="http://schemas.microsoft.com/office/powerpoint/2010/main" val="2794271219"/>
              </p:ext>
            </p:extLst>
          </p:nvPr>
        </p:nvGraphicFramePr>
        <p:xfrm>
          <a:off x="490719" y="1354385"/>
          <a:ext cx="13684250" cy="3968750"/>
        </p:xfrm>
        <a:graphic>
          <a:graphicData uri="http://schemas.openxmlformats.org/presentationml/2006/ole">
            <mc:AlternateContent xmlns:mc="http://schemas.openxmlformats.org/markup-compatibility/2006">
              <mc:Choice xmlns:v="urn:schemas-microsoft-com:vml" Requires="v">
                <p:oleObj name="Worksheet" r:id="rId3" imgW="16413510" imgH="4754722" progId="Excel.Sheet.8">
                  <p:embed/>
                </p:oleObj>
              </mc:Choice>
              <mc:Fallback>
                <p:oleObj name="Worksheet" r:id="rId3" imgW="16413510" imgH="4754722" progId="Excel.Sheet.8">
                  <p:embed/>
                  <p:pic>
                    <p:nvPicPr>
                      <p:cNvPr id="0" name=""/>
                      <p:cNvPicPr/>
                      <p:nvPr/>
                    </p:nvPicPr>
                    <p:blipFill>
                      <a:blip r:embed="rId4"/>
                      <a:stretch>
                        <a:fillRect/>
                      </a:stretch>
                    </p:blipFill>
                    <p:spPr>
                      <a:xfrm>
                        <a:off x="490719" y="1354385"/>
                        <a:ext cx="13684250" cy="3968750"/>
                      </a:xfrm>
                      <a:prstGeom prst="rect">
                        <a:avLst/>
                      </a:prstGeom>
                    </p:spPr>
                  </p:pic>
                </p:oleObj>
              </mc:Fallback>
            </mc:AlternateContent>
          </a:graphicData>
        </a:graphic>
      </p:graphicFrame>
    </p:spTree>
    <p:extLst>
      <p:ext uri="{BB962C8B-B14F-4D97-AF65-F5344CB8AC3E}">
        <p14:creationId xmlns:p14="http://schemas.microsoft.com/office/powerpoint/2010/main" val="820312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13568400" cy="384721"/>
          </a:xfrm>
          <a:prstGeom prst="rect">
            <a:avLst/>
          </a:prstGeom>
        </p:spPr>
        <p:txBody>
          <a:bodyPr vert="horz" wrap="square" lIns="0" tIns="15240" rIns="0" bIns="0" rtlCol="0">
            <a:spAutoFit/>
          </a:bodyPr>
          <a:lstStyle/>
          <a:p>
            <a:pPr marL="15240">
              <a:spcBef>
                <a:spcPts val="120"/>
              </a:spcBef>
            </a:pPr>
            <a:r>
              <a:rPr lang="en-US" spc="-42" dirty="0"/>
              <a:t>Bid Metrics HCM</a:t>
            </a:r>
            <a:endParaRPr spc="-30" dirty="0"/>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0" name="Holder 4">
            <a:extLst>
              <a:ext uri="{FF2B5EF4-FFF2-40B4-BE49-F238E27FC236}">
                <a16:creationId xmlns:a16="http://schemas.microsoft.com/office/drawing/2014/main" id="{1DB6F31C-A24F-C54C-951C-0D831E3987FD}"/>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3" name="Holder 5">
            <a:extLst>
              <a:ext uri="{FF2B5EF4-FFF2-40B4-BE49-F238E27FC236}">
                <a16:creationId xmlns:a16="http://schemas.microsoft.com/office/drawing/2014/main" id="{9A0AAC8B-9F86-A942-9D5A-3995AD3C4E36}"/>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3" name="Object 2">
            <a:extLst>
              <a:ext uri="{FF2B5EF4-FFF2-40B4-BE49-F238E27FC236}">
                <a16:creationId xmlns:a16="http://schemas.microsoft.com/office/drawing/2014/main" id="{E37D48E4-EADA-CC52-4548-B08898A387A2}"/>
              </a:ext>
            </a:extLst>
          </p:cNvPr>
          <p:cNvGraphicFramePr>
            <a:graphicFrameLocks noChangeAspect="1"/>
          </p:cNvGraphicFramePr>
          <p:nvPr>
            <p:extLst>
              <p:ext uri="{D42A27DB-BD31-4B8C-83A1-F6EECF244321}">
                <p14:modId xmlns:p14="http://schemas.microsoft.com/office/powerpoint/2010/main" val="3079242821"/>
              </p:ext>
            </p:extLst>
          </p:nvPr>
        </p:nvGraphicFramePr>
        <p:xfrm>
          <a:off x="531359" y="1209905"/>
          <a:ext cx="8267700" cy="6496050"/>
        </p:xfrm>
        <a:graphic>
          <a:graphicData uri="http://schemas.openxmlformats.org/presentationml/2006/ole">
            <mc:AlternateContent xmlns:mc="http://schemas.openxmlformats.org/markup-compatibility/2006">
              <mc:Choice xmlns:v="urn:schemas-microsoft-com:vml" Requires="v">
                <p:oleObj name="Worksheet" r:id="rId3" imgW="10873844" imgH="8542230" progId="Excel.Sheet.8">
                  <p:embed/>
                </p:oleObj>
              </mc:Choice>
              <mc:Fallback>
                <p:oleObj name="Worksheet" r:id="rId3" imgW="10873844" imgH="8542230" progId="Excel.Sheet.8">
                  <p:embed/>
                  <p:pic>
                    <p:nvPicPr>
                      <p:cNvPr id="0" name=""/>
                      <p:cNvPicPr/>
                      <p:nvPr/>
                    </p:nvPicPr>
                    <p:blipFill>
                      <a:blip r:embed="rId4"/>
                      <a:stretch>
                        <a:fillRect/>
                      </a:stretch>
                    </p:blipFill>
                    <p:spPr>
                      <a:xfrm>
                        <a:off x="531359" y="1209905"/>
                        <a:ext cx="8267700" cy="6496050"/>
                      </a:xfrm>
                      <a:prstGeom prst="rect">
                        <a:avLst/>
                      </a:prstGeom>
                    </p:spPr>
                  </p:pic>
                </p:oleObj>
              </mc:Fallback>
            </mc:AlternateContent>
          </a:graphicData>
        </a:graphic>
      </p:graphicFrame>
    </p:spTree>
    <p:extLst>
      <p:ext uri="{BB962C8B-B14F-4D97-AF65-F5344CB8AC3E}">
        <p14:creationId xmlns:p14="http://schemas.microsoft.com/office/powerpoint/2010/main" val="656350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13568400" cy="384721"/>
          </a:xfrm>
          <a:prstGeom prst="rect">
            <a:avLst/>
          </a:prstGeom>
        </p:spPr>
        <p:txBody>
          <a:bodyPr vert="horz" wrap="square" lIns="0" tIns="15240" rIns="0" bIns="0" rtlCol="0">
            <a:spAutoFit/>
          </a:bodyPr>
          <a:lstStyle/>
          <a:p>
            <a:pPr marL="15240">
              <a:spcBef>
                <a:spcPts val="120"/>
              </a:spcBef>
            </a:pPr>
            <a:r>
              <a:rPr spc="-24" dirty="0"/>
              <a:t>Compliance</a:t>
            </a:r>
            <a:r>
              <a:rPr spc="-72" dirty="0"/>
              <a:t> </a:t>
            </a:r>
            <a:r>
              <a:rPr spc="-18" dirty="0"/>
              <a:t>and</a:t>
            </a:r>
            <a:r>
              <a:rPr spc="-72" dirty="0"/>
              <a:t> </a:t>
            </a:r>
            <a:r>
              <a:rPr spc="-36" dirty="0"/>
              <a:t>Review</a:t>
            </a:r>
            <a:r>
              <a:rPr spc="-72" dirty="0"/>
              <a:t> </a:t>
            </a:r>
            <a:r>
              <a:rPr spc="-30" dirty="0"/>
              <a:t>Status</a:t>
            </a: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1" name="Table 10">
            <a:extLst>
              <a:ext uri="{FF2B5EF4-FFF2-40B4-BE49-F238E27FC236}">
                <a16:creationId xmlns:a16="http://schemas.microsoft.com/office/drawing/2014/main" id="{28CB09F0-032E-5F4D-9096-F33D2935CB72}"/>
              </a:ext>
            </a:extLst>
          </p:cNvPr>
          <p:cNvGraphicFramePr>
            <a:graphicFrameLocks noGrp="1"/>
          </p:cNvGraphicFramePr>
          <p:nvPr>
            <p:extLst>
              <p:ext uri="{D42A27DB-BD31-4B8C-83A1-F6EECF244321}">
                <p14:modId xmlns:p14="http://schemas.microsoft.com/office/powerpoint/2010/main" val="3722596876"/>
              </p:ext>
            </p:extLst>
          </p:nvPr>
        </p:nvGraphicFramePr>
        <p:xfrm>
          <a:off x="531358" y="1354385"/>
          <a:ext cx="13568400" cy="2880000"/>
        </p:xfrm>
        <a:graphic>
          <a:graphicData uri="http://schemas.openxmlformats.org/drawingml/2006/table">
            <a:tbl>
              <a:tblPr firstRow="1" bandRow="1">
                <a:tableStyleId>{5C22544A-7EE6-4342-B048-85BDC9FD1C3A}</a:tableStyleId>
              </a:tblPr>
              <a:tblGrid>
                <a:gridCol w="3429752">
                  <a:extLst>
                    <a:ext uri="{9D8B030D-6E8A-4147-A177-3AD203B41FA5}">
                      <a16:colId xmlns:a16="http://schemas.microsoft.com/office/drawing/2014/main" val="478472551"/>
                    </a:ext>
                  </a:extLst>
                </a:gridCol>
                <a:gridCol w="2285140">
                  <a:extLst>
                    <a:ext uri="{9D8B030D-6E8A-4147-A177-3AD203B41FA5}">
                      <a16:colId xmlns:a16="http://schemas.microsoft.com/office/drawing/2014/main" val="2892871878"/>
                    </a:ext>
                  </a:extLst>
                </a:gridCol>
                <a:gridCol w="7853508">
                  <a:extLst>
                    <a:ext uri="{9D8B030D-6E8A-4147-A177-3AD203B41FA5}">
                      <a16:colId xmlns:a16="http://schemas.microsoft.com/office/drawing/2014/main" val="2988422693"/>
                    </a:ext>
                  </a:extLst>
                </a:gridCol>
              </a:tblGrid>
              <a:tr h="360000">
                <a:tc>
                  <a:txBody>
                    <a:bodyPr/>
                    <a:lstStyle>
                      <a:lvl1pPr marL="0" algn="l" defTabSz="1219170" rtl="0" eaLnBrk="1" latinLnBrk="0" hangingPunct="1">
                        <a:defRPr sz="2400" b="1" kern="1200">
                          <a:solidFill>
                            <a:schemeClr val="lt1"/>
                          </a:solidFill>
                          <a:latin typeface="Calibri"/>
                        </a:defRPr>
                      </a:lvl1pPr>
                      <a:lvl2pPr marL="609585" algn="l" defTabSz="1219170" rtl="0" eaLnBrk="1" latinLnBrk="0" hangingPunct="1">
                        <a:defRPr sz="2400" b="1" kern="1200">
                          <a:solidFill>
                            <a:schemeClr val="lt1"/>
                          </a:solidFill>
                          <a:latin typeface="Calibri"/>
                        </a:defRPr>
                      </a:lvl2pPr>
                      <a:lvl3pPr marL="1219170" algn="l" defTabSz="1219170" rtl="0" eaLnBrk="1" latinLnBrk="0" hangingPunct="1">
                        <a:defRPr sz="2400" b="1" kern="1200">
                          <a:solidFill>
                            <a:schemeClr val="lt1"/>
                          </a:solidFill>
                          <a:latin typeface="Calibri"/>
                        </a:defRPr>
                      </a:lvl3pPr>
                      <a:lvl4pPr marL="1828754" algn="l" defTabSz="1219170" rtl="0" eaLnBrk="1" latinLnBrk="0" hangingPunct="1">
                        <a:defRPr sz="2400" b="1" kern="1200">
                          <a:solidFill>
                            <a:schemeClr val="lt1"/>
                          </a:solidFill>
                          <a:latin typeface="Calibri"/>
                        </a:defRPr>
                      </a:lvl4pPr>
                      <a:lvl5pPr marL="2438339" algn="l" defTabSz="1219170" rtl="0" eaLnBrk="1" latinLnBrk="0" hangingPunct="1">
                        <a:defRPr sz="2400" b="1" kern="1200">
                          <a:solidFill>
                            <a:schemeClr val="lt1"/>
                          </a:solidFill>
                          <a:latin typeface="Calibri"/>
                        </a:defRPr>
                      </a:lvl5pPr>
                      <a:lvl6pPr marL="3047924" algn="l" defTabSz="1219170" rtl="0" eaLnBrk="1" latinLnBrk="0" hangingPunct="1">
                        <a:defRPr sz="2400" b="1" kern="1200">
                          <a:solidFill>
                            <a:schemeClr val="lt1"/>
                          </a:solidFill>
                          <a:latin typeface="Calibri"/>
                        </a:defRPr>
                      </a:lvl6pPr>
                      <a:lvl7pPr marL="3657509" algn="l" defTabSz="1219170" rtl="0" eaLnBrk="1" latinLnBrk="0" hangingPunct="1">
                        <a:defRPr sz="2400" b="1" kern="1200">
                          <a:solidFill>
                            <a:schemeClr val="lt1"/>
                          </a:solidFill>
                          <a:latin typeface="Calibri"/>
                        </a:defRPr>
                      </a:lvl7pPr>
                      <a:lvl8pPr marL="4267093" algn="l" defTabSz="1219170" rtl="0" eaLnBrk="1" latinLnBrk="0" hangingPunct="1">
                        <a:defRPr sz="2400" b="1" kern="1200">
                          <a:solidFill>
                            <a:schemeClr val="lt1"/>
                          </a:solidFill>
                          <a:latin typeface="Calibri"/>
                        </a:defRPr>
                      </a:lvl8pPr>
                      <a:lvl9pPr marL="4876678" algn="l" defTabSz="1219170" rtl="0" eaLnBrk="1" latinLnBrk="0" hangingPunct="1">
                        <a:defRPr sz="2400" b="1" kern="1200">
                          <a:solidFill>
                            <a:schemeClr val="lt1"/>
                          </a:solidFill>
                          <a:latin typeface="Calibri"/>
                        </a:defRPr>
                      </a:lvl9pPr>
                    </a:lstStyle>
                    <a:p>
                      <a:pPr marL="0" indent="0" algn="ctr">
                        <a:buFont typeface="Arial" panose="020B0604020202020204" pitchFamily="34" charset="0"/>
                        <a:buNone/>
                      </a:pPr>
                      <a:r>
                        <a:rPr kumimoji="0" lang="en-US" sz="1400" b="1" u="none" strike="noStrike" kern="1200" cap="none" normalizeH="0" baseline="0" dirty="0">
                          <a:ln>
                            <a:noFill/>
                          </a:ln>
                          <a:solidFill>
                            <a:schemeClr val="bg1"/>
                          </a:solidFill>
                          <a:effectLst/>
                          <a:latin typeface="IBM Plex Sans" panose="020B0503050203000203" pitchFamily="34" charset="0"/>
                          <a:cs typeface="Times New Roman" charset="0"/>
                          <a:sym typeface="Times New Roman" charset="0"/>
                        </a:rPr>
                        <a:t>Compliance</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lvl1pPr marL="0" algn="l" defTabSz="1219170" rtl="0" eaLnBrk="1" latinLnBrk="0" hangingPunct="1">
                        <a:defRPr sz="2400" b="1" kern="1200">
                          <a:solidFill>
                            <a:schemeClr val="lt1"/>
                          </a:solidFill>
                          <a:latin typeface="Calibri"/>
                        </a:defRPr>
                      </a:lvl1pPr>
                      <a:lvl2pPr marL="609585" algn="l" defTabSz="1219170" rtl="0" eaLnBrk="1" latinLnBrk="0" hangingPunct="1">
                        <a:defRPr sz="2400" b="1" kern="1200">
                          <a:solidFill>
                            <a:schemeClr val="lt1"/>
                          </a:solidFill>
                          <a:latin typeface="Calibri"/>
                        </a:defRPr>
                      </a:lvl2pPr>
                      <a:lvl3pPr marL="1219170" algn="l" defTabSz="1219170" rtl="0" eaLnBrk="1" latinLnBrk="0" hangingPunct="1">
                        <a:defRPr sz="2400" b="1" kern="1200">
                          <a:solidFill>
                            <a:schemeClr val="lt1"/>
                          </a:solidFill>
                          <a:latin typeface="Calibri"/>
                        </a:defRPr>
                      </a:lvl3pPr>
                      <a:lvl4pPr marL="1828754" algn="l" defTabSz="1219170" rtl="0" eaLnBrk="1" latinLnBrk="0" hangingPunct="1">
                        <a:defRPr sz="2400" b="1" kern="1200">
                          <a:solidFill>
                            <a:schemeClr val="lt1"/>
                          </a:solidFill>
                          <a:latin typeface="Calibri"/>
                        </a:defRPr>
                      </a:lvl4pPr>
                      <a:lvl5pPr marL="2438339" algn="l" defTabSz="1219170" rtl="0" eaLnBrk="1" latinLnBrk="0" hangingPunct="1">
                        <a:defRPr sz="2400" b="1" kern="1200">
                          <a:solidFill>
                            <a:schemeClr val="lt1"/>
                          </a:solidFill>
                          <a:latin typeface="Calibri"/>
                        </a:defRPr>
                      </a:lvl5pPr>
                      <a:lvl6pPr marL="3047924" algn="l" defTabSz="1219170" rtl="0" eaLnBrk="1" latinLnBrk="0" hangingPunct="1">
                        <a:defRPr sz="2400" b="1" kern="1200">
                          <a:solidFill>
                            <a:schemeClr val="lt1"/>
                          </a:solidFill>
                          <a:latin typeface="Calibri"/>
                        </a:defRPr>
                      </a:lvl6pPr>
                      <a:lvl7pPr marL="3657509" algn="l" defTabSz="1219170" rtl="0" eaLnBrk="1" latinLnBrk="0" hangingPunct="1">
                        <a:defRPr sz="2400" b="1" kern="1200">
                          <a:solidFill>
                            <a:schemeClr val="lt1"/>
                          </a:solidFill>
                          <a:latin typeface="Calibri"/>
                        </a:defRPr>
                      </a:lvl7pPr>
                      <a:lvl8pPr marL="4267093" algn="l" defTabSz="1219170" rtl="0" eaLnBrk="1" latinLnBrk="0" hangingPunct="1">
                        <a:defRPr sz="2400" b="1" kern="1200">
                          <a:solidFill>
                            <a:schemeClr val="lt1"/>
                          </a:solidFill>
                          <a:latin typeface="Calibri"/>
                        </a:defRPr>
                      </a:lvl8pPr>
                      <a:lvl9pPr marL="4876678" algn="l" defTabSz="1219170" rtl="0" eaLnBrk="1" latinLnBrk="0" hangingPunct="1">
                        <a:defRPr sz="2400" b="1" kern="1200">
                          <a:solidFill>
                            <a:schemeClr val="lt1"/>
                          </a:solidFill>
                          <a:latin typeface="Calibri"/>
                        </a:defRPr>
                      </a:lvl9pPr>
                    </a:lstStyle>
                    <a:p>
                      <a:pPr marL="0" indent="0" algn="ctr">
                        <a:buFont typeface="Arial" panose="020B0604020202020204" pitchFamily="34" charset="0"/>
                        <a:buNone/>
                      </a:pPr>
                      <a:r>
                        <a:rPr kumimoji="0" lang="en-US" sz="1400" b="1" u="none" strike="noStrike" kern="1200" cap="none" normalizeH="0" baseline="0">
                          <a:ln>
                            <a:noFill/>
                          </a:ln>
                          <a:solidFill>
                            <a:schemeClr val="bg1"/>
                          </a:solidFill>
                          <a:effectLst/>
                          <a:latin typeface="IBM Plex Sans" panose="020B0503050203000203" pitchFamily="34" charset="0"/>
                          <a:cs typeface="Times New Roman" charset="0"/>
                          <a:sym typeface="Times New Roman" charset="0"/>
                        </a:rPr>
                        <a:t>Status (Y/N/NA)</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lvl1pPr marL="0" algn="l" defTabSz="1219170" rtl="0" eaLnBrk="1" latinLnBrk="0" hangingPunct="1">
                        <a:defRPr sz="2400" b="1" kern="1200">
                          <a:solidFill>
                            <a:schemeClr val="lt1"/>
                          </a:solidFill>
                          <a:latin typeface="Calibri"/>
                        </a:defRPr>
                      </a:lvl1pPr>
                      <a:lvl2pPr marL="609585" algn="l" defTabSz="1219170" rtl="0" eaLnBrk="1" latinLnBrk="0" hangingPunct="1">
                        <a:defRPr sz="2400" b="1" kern="1200">
                          <a:solidFill>
                            <a:schemeClr val="lt1"/>
                          </a:solidFill>
                          <a:latin typeface="Calibri"/>
                        </a:defRPr>
                      </a:lvl2pPr>
                      <a:lvl3pPr marL="1219170" algn="l" defTabSz="1219170" rtl="0" eaLnBrk="1" latinLnBrk="0" hangingPunct="1">
                        <a:defRPr sz="2400" b="1" kern="1200">
                          <a:solidFill>
                            <a:schemeClr val="lt1"/>
                          </a:solidFill>
                          <a:latin typeface="Calibri"/>
                        </a:defRPr>
                      </a:lvl3pPr>
                      <a:lvl4pPr marL="1828754" algn="l" defTabSz="1219170" rtl="0" eaLnBrk="1" latinLnBrk="0" hangingPunct="1">
                        <a:defRPr sz="2400" b="1" kern="1200">
                          <a:solidFill>
                            <a:schemeClr val="lt1"/>
                          </a:solidFill>
                          <a:latin typeface="Calibri"/>
                        </a:defRPr>
                      </a:lvl4pPr>
                      <a:lvl5pPr marL="2438339" algn="l" defTabSz="1219170" rtl="0" eaLnBrk="1" latinLnBrk="0" hangingPunct="1">
                        <a:defRPr sz="2400" b="1" kern="1200">
                          <a:solidFill>
                            <a:schemeClr val="lt1"/>
                          </a:solidFill>
                          <a:latin typeface="Calibri"/>
                        </a:defRPr>
                      </a:lvl5pPr>
                      <a:lvl6pPr marL="3047924" algn="l" defTabSz="1219170" rtl="0" eaLnBrk="1" latinLnBrk="0" hangingPunct="1">
                        <a:defRPr sz="2400" b="1" kern="1200">
                          <a:solidFill>
                            <a:schemeClr val="lt1"/>
                          </a:solidFill>
                          <a:latin typeface="Calibri"/>
                        </a:defRPr>
                      </a:lvl6pPr>
                      <a:lvl7pPr marL="3657509" algn="l" defTabSz="1219170" rtl="0" eaLnBrk="1" latinLnBrk="0" hangingPunct="1">
                        <a:defRPr sz="2400" b="1" kern="1200">
                          <a:solidFill>
                            <a:schemeClr val="lt1"/>
                          </a:solidFill>
                          <a:latin typeface="Calibri"/>
                        </a:defRPr>
                      </a:lvl7pPr>
                      <a:lvl8pPr marL="4267093" algn="l" defTabSz="1219170" rtl="0" eaLnBrk="1" latinLnBrk="0" hangingPunct="1">
                        <a:defRPr sz="2400" b="1" kern="1200">
                          <a:solidFill>
                            <a:schemeClr val="lt1"/>
                          </a:solidFill>
                          <a:latin typeface="Calibri"/>
                        </a:defRPr>
                      </a:lvl8pPr>
                      <a:lvl9pPr marL="4876678" algn="l" defTabSz="1219170" rtl="0" eaLnBrk="1" latinLnBrk="0" hangingPunct="1">
                        <a:defRPr sz="2400" b="1" kern="1200">
                          <a:solidFill>
                            <a:schemeClr val="lt1"/>
                          </a:solidFill>
                          <a:latin typeface="Calibri"/>
                        </a:defRPr>
                      </a:lvl9pPr>
                    </a:lstStyle>
                    <a:p>
                      <a:pPr marL="0" indent="0" algn="ctr">
                        <a:buFont typeface="Arial" panose="020B0604020202020204" pitchFamily="34" charset="0"/>
                        <a:buNone/>
                      </a:pPr>
                      <a:r>
                        <a:rPr kumimoji="0" lang="en-US" sz="1400" b="1" u="none" strike="noStrike" kern="1200" cap="none" normalizeH="0" baseline="0" dirty="0">
                          <a:ln>
                            <a:noFill/>
                          </a:ln>
                          <a:solidFill>
                            <a:schemeClr val="bg1"/>
                          </a:solidFill>
                          <a:effectLst/>
                          <a:latin typeface="IBM Plex Sans" panose="020B0503050203000203" pitchFamily="34" charset="0"/>
                          <a:cs typeface="Times New Roman" charset="0"/>
                          <a:sym typeface="Times New Roman" charset="0"/>
                        </a:rPr>
                        <a:t>Comments</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extLst>
                  <a:ext uri="{0D108BD9-81ED-4DB2-BD59-A6C34878D82A}">
                    <a16:rowId xmlns:a16="http://schemas.microsoft.com/office/drawing/2014/main" val="1440753545"/>
                  </a:ext>
                </a:extLst>
              </a:tr>
              <a:tr h="3600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solidFill>
                            <a:schemeClr val="tx1"/>
                          </a:solidFill>
                          <a:latin typeface="IBM Plex Sans" panose="020B0503050203000203" pitchFamily="34" charset="0"/>
                        </a:rPr>
                        <a:t>Standard </a:t>
                      </a:r>
                      <a:r>
                        <a:rPr lang="en-US" sz="1400" dirty="0" err="1">
                          <a:solidFill>
                            <a:schemeClr val="tx1"/>
                          </a:solidFill>
                          <a:latin typeface="IBM Plex Sans" panose="020B0503050203000203" pitchFamily="34" charset="0"/>
                        </a:rPr>
                        <a:t>PM&amp;T</a:t>
                      </a:r>
                      <a:endParaRPr lang="en-US" sz="1400" b="0" i="0" dirty="0">
                        <a:solidFill>
                          <a:schemeClr val="tx1"/>
                        </a:solidFill>
                        <a:latin typeface="IBM Plex Sans" panose="020B0503050203000203" pitchFamily="34" charset="0"/>
                        <a:cs typeface="Arial" panose="020B0604020202020204" pitchFamily="34" charset="0"/>
                      </a:endParaRP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tx1"/>
                          </a:solidFill>
                          <a:latin typeface="IBM Plex Sans" panose="020B0503050203000203" pitchFamily="34" charset="0"/>
                          <a:ea typeface="+mn-ea"/>
                          <a:cs typeface="+mn-cs"/>
                        </a:rPr>
                        <a:t>Y</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dirty="0">
                          <a:solidFill>
                            <a:schemeClr val="tx1"/>
                          </a:solidFill>
                          <a:latin typeface="IBM Plex Sans" panose="020B0503050203000203" pitchFamily="34" charset="0"/>
                          <a:cs typeface="Arial" panose="020B0604020202020204" pitchFamily="34" charset="0"/>
                        </a:rPr>
                        <a:t>DTT and HCM PMT profiles created</a:t>
                      </a:r>
                      <a:endParaRPr lang="en-US" sz="1400" b="0" i="0" dirty="0">
                        <a:solidFill>
                          <a:schemeClr val="tx1"/>
                        </a:solidFill>
                        <a:highlight>
                          <a:srgbClr val="FFFF00"/>
                        </a:highlight>
                        <a:latin typeface="IBM Plex Sans" panose="020B0503050203000203" pitchFamily="34" charset="0"/>
                        <a:cs typeface="Arial" panose="020B0604020202020204" pitchFamily="34" charset="0"/>
                      </a:endParaRP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4445899"/>
                  </a:ext>
                </a:extLst>
              </a:tr>
              <a:tr h="3600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err="1">
                          <a:solidFill>
                            <a:schemeClr val="tx1"/>
                          </a:solidFill>
                          <a:latin typeface="IBM Plex Sans" panose="020B0503050203000203" pitchFamily="34" charset="0"/>
                          <a:ea typeface="+mn-ea"/>
                          <a:cs typeface="+mn-cs"/>
                        </a:rPr>
                        <a:t>RHOCP</a:t>
                      </a:r>
                      <a:r>
                        <a:rPr lang="en-US" sz="1400" dirty="0">
                          <a:solidFill>
                            <a:schemeClr val="tx1"/>
                          </a:solidFill>
                          <a:latin typeface="IBM Plex Sans" panose="020B0503050203000203" pitchFamily="34" charset="0"/>
                          <a:ea typeface="+mn-ea"/>
                          <a:cs typeface="+mn-cs"/>
                        </a:rPr>
                        <a:t> inclusion</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N</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dirty="0">
                          <a:solidFill>
                            <a:schemeClr val="tx1"/>
                          </a:solidFill>
                          <a:latin typeface="IBM Plex Sans" panose="020B0503050203000203" pitchFamily="34" charset="0"/>
                          <a:cs typeface="Arial" panose="020B0604020202020204" pitchFamily="34" charset="0"/>
                        </a:rPr>
                        <a:t>Not applicable</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85707198"/>
                  </a:ext>
                </a:extLst>
              </a:tr>
              <a:tr h="3600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solidFill>
                            <a:schemeClr val="tx1"/>
                          </a:solidFill>
                          <a:latin typeface="IBM Plex Sans" panose="020B0503050203000203" pitchFamily="34" charset="0"/>
                          <a:ea typeface="+mn-ea"/>
                          <a:cs typeface="+mn-cs"/>
                        </a:rPr>
                        <a:t>Standard Estimation</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N</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dirty="0">
                          <a:solidFill>
                            <a:schemeClr val="tx1"/>
                          </a:solidFill>
                          <a:latin typeface="IBM Plex Sans" panose="020B0503050203000203" pitchFamily="34" charset="0"/>
                          <a:cs typeface="Arial" panose="020B0604020202020204" pitchFamily="34" charset="0"/>
                        </a:rPr>
                        <a:t>Not available</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5428705"/>
                  </a:ext>
                </a:extLst>
              </a:tr>
              <a:tr h="3600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solidFill>
                            <a:schemeClr val="tx1"/>
                          </a:solidFill>
                          <a:latin typeface="IBM Plex Sans" panose="020B0503050203000203" pitchFamily="34" charset="0"/>
                          <a:ea typeface="+mn-ea"/>
                          <a:cs typeface="+mn-cs"/>
                        </a:rPr>
                        <a:t>PGR</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Y</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dirty="0">
                          <a:solidFill>
                            <a:schemeClr val="tx1"/>
                          </a:solidFill>
                          <a:latin typeface="IBM Plex Sans" panose="020B0503050203000203" pitchFamily="34" charset="0"/>
                          <a:cs typeface="Arial" panose="020B0604020202020204" pitchFamily="34" charset="0"/>
                        </a:rPr>
                        <a:t>B10 included in staffing</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80081627"/>
                  </a:ext>
                </a:extLst>
              </a:tr>
              <a:tr h="3600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err="1">
                          <a:solidFill>
                            <a:schemeClr val="tx1"/>
                          </a:solidFill>
                          <a:latin typeface="IBM Plex Sans" panose="020B0503050203000203" pitchFamily="34" charset="0"/>
                          <a:ea typeface="+mn-ea"/>
                          <a:cs typeface="+mn-cs"/>
                        </a:rPr>
                        <a:t>EPL</a:t>
                      </a:r>
                      <a:endParaRPr lang="en-US" sz="1400" dirty="0">
                        <a:solidFill>
                          <a:schemeClr val="tx1"/>
                        </a:solidFill>
                        <a:latin typeface="IBM Plex Sans" panose="020B0503050203000203" pitchFamily="34" charset="0"/>
                        <a:ea typeface="+mn-ea"/>
                        <a:cs typeface="+mn-cs"/>
                      </a:endParaRP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highlight>
                            <a:srgbClr val="FFFF00"/>
                          </a:highlight>
                          <a:uLnTx/>
                          <a:uFillTx/>
                          <a:latin typeface="IBM Plex Sans" panose="020B0503050203000203" pitchFamily="34" charset="0"/>
                          <a:ea typeface="+mn-ea"/>
                          <a:cs typeface="+mn-cs"/>
                        </a:rPr>
                        <a:t>Y</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dirty="0">
                          <a:solidFill>
                            <a:schemeClr val="tx1"/>
                          </a:solidFill>
                          <a:latin typeface="IBM Plex Sans" panose="020B0503050203000203" pitchFamily="34" charset="0"/>
                          <a:cs typeface="Arial" panose="020B0604020202020204" pitchFamily="34" charset="0"/>
                        </a:rPr>
                        <a:t>DMS estimation draft</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7921408"/>
                  </a:ext>
                </a:extLst>
              </a:tr>
              <a:tr h="3600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solidFill>
                            <a:schemeClr val="tx1"/>
                          </a:solidFill>
                          <a:latin typeface="IBM Plex Sans" panose="020B0503050203000203" pitchFamily="34" charset="0"/>
                          <a:ea typeface="+mn-ea"/>
                          <a:cs typeface="+mn-cs"/>
                        </a:rPr>
                        <a:t>Account Initiation</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highlight>
                            <a:srgbClr val="FFFF00"/>
                          </a:highlight>
                          <a:uLnTx/>
                          <a:uFillTx/>
                          <a:latin typeface="IBM Plex Sans" panose="020B0503050203000203" pitchFamily="34" charset="0"/>
                          <a:ea typeface="+mn-ea"/>
                          <a:cs typeface="+mn-cs"/>
                        </a:rPr>
                        <a:t>Y</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dirty="0">
                          <a:solidFill>
                            <a:schemeClr val="tx1"/>
                          </a:solidFill>
                          <a:latin typeface="IBM Plex Sans" panose="020B0503050203000203" pitchFamily="34" charset="0"/>
                          <a:cs typeface="Arial" panose="020B0604020202020204" pitchFamily="34" charset="0"/>
                        </a:rPr>
                        <a:t>DMS estimation draft</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78573728"/>
                  </a:ext>
                </a:extLst>
              </a:tr>
              <a:tr h="3600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solidFill>
                            <a:schemeClr val="tx1"/>
                          </a:solidFill>
                          <a:latin typeface="IBM Plex Sans" panose="020B0503050203000203" pitchFamily="34" charset="0"/>
                          <a:ea typeface="+mn-ea"/>
                          <a:cs typeface="+mn-cs"/>
                        </a:rPr>
                        <a:t>OSS</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N</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dirty="0">
                          <a:solidFill>
                            <a:schemeClr val="tx1"/>
                          </a:solidFill>
                          <a:latin typeface="IBM Plex Sans" panose="020B0503050203000203" pitchFamily="34" charset="0"/>
                          <a:cs typeface="Arial" panose="020B0604020202020204" pitchFamily="34" charset="0"/>
                        </a:rPr>
                        <a:t>Not applicable</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3612453"/>
                  </a:ext>
                </a:extLst>
              </a:tr>
            </a:tbl>
          </a:graphicData>
        </a:graphic>
      </p:graphicFrame>
      <p:graphicFrame>
        <p:nvGraphicFramePr>
          <p:cNvPr id="12" name="Table 11">
            <a:extLst>
              <a:ext uri="{FF2B5EF4-FFF2-40B4-BE49-F238E27FC236}">
                <a16:creationId xmlns:a16="http://schemas.microsoft.com/office/drawing/2014/main" id="{8BB8D13C-DFFA-AB40-90C1-814A339535FF}"/>
              </a:ext>
            </a:extLst>
          </p:cNvPr>
          <p:cNvGraphicFramePr>
            <a:graphicFrameLocks noGrp="1"/>
          </p:cNvGraphicFramePr>
          <p:nvPr>
            <p:extLst>
              <p:ext uri="{D42A27DB-BD31-4B8C-83A1-F6EECF244321}">
                <p14:modId xmlns:p14="http://schemas.microsoft.com/office/powerpoint/2010/main" val="4053189633"/>
              </p:ext>
            </p:extLst>
          </p:nvPr>
        </p:nvGraphicFramePr>
        <p:xfrm>
          <a:off x="547495" y="4437102"/>
          <a:ext cx="13568399" cy="2476536"/>
        </p:xfrm>
        <a:graphic>
          <a:graphicData uri="http://schemas.openxmlformats.org/drawingml/2006/table">
            <a:tbl>
              <a:tblPr firstRow="1" bandRow="1">
                <a:tableStyleId>{5C22544A-7EE6-4342-B048-85BDC9FD1C3A}</a:tableStyleId>
              </a:tblPr>
              <a:tblGrid>
                <a:gridCol w="3431042">
                  <a:extLst>
                    <a:ext uri="{9D8B030D-6E8A-4147-A177-3AD203B41FA5}">
                      <a16:colId xmlns:a16="http://schemas.microsoft.com/office/drawing/2014/main" val="478472551"/>
                    </a:ext>
                  </a:extLst>
                </a:gridCol>
                <a:gridCol w="2286000">
                  <a:extLst>
                    <a:ext uri="{9D8B030D-6E8A-4147-A177-3AD203B41FA5}">
                      <a16:colId xmlns:a16="http://schemas.microsoft.com/office/drawing/2014/main" val="2892871878"/>
                    </a:ext>
                  </a:extLst>
                </a:gridCol>
                <a:gridCol w="7851357">
                  <a:extLst>
                    <a:ext uri="{9D8B030D-6E8A-4147-A177-3AD203B41FA5}">
                      <a16:colId xmlns:a16="http://schemas.microsoft.com/office/drawing/2014/main" val="2988422693"/>
                    </a:ext>
                  </a:extLst>
                </a:gridCol>
              </a:tblGrid>
              <a:tr h="323400">
                <a:tc>
                  <a:txBody>
                    <a:bodyPr/>
                    <a:lstStyle>
                      <a:lvl1pPr marL="0" algn="l" defTabSz="1219170" rtl="0" eaLnBrk="1" latinLnBrk="0" hangingPunct="1">
                        <a:defRPr sz="2400" b="1" kern="1200">
                          <a:solidFill>
                            <a:schemeClr val="lt1"/>
                          </a:solidFill>
                          <a:latin typeface="Calibri"/>
                        </a:defRPr>
                      </a:lvl1pPr>
                      <a:lvl2pPr marL="609585" algn="l" defTabSz="1219170" rtl="0" eaLnBrk="1" latinLnBrk="0" hangingPunct="1">
                        <a:defRPr sz="2400" b="1" kern="1200">
                          <a:solidFill>
                            <a:schemeClr val="lt1"/>
                          </a:solidFill>
                          <a:latin typeface="Calibri"/>
                        </a:defRPr>
                      </a:lvl2pPr>
                      <a:lvl3pPr marL="1219170" algn="l" defTabSz="1219170" rtl="0" eaLnBrk="1" latinLnBrk="0" hangingPunct="1">
                        <a:defRPr sz="2400" b="1" kern="1200">
                          <a:solidFill>
                            <a:schemeClr val="lt1"/>
                          </a:solidFill>
                          <a:latin typeface="Calibri"/>
                        </a:defRPr>
                      </a:lvl3pPr>
                      <a:lvl4pPr marL="1828754" algn="l" defTabSz="1219170" rtl="0" eaLnBrk="1" latinLnBrk="0" hangingPunct="1">
                        <a:defRPr sz="2400" b="1" kern="1200">
                          <a:solidFill>
                            <a:schemeClr val="lt1"/>
                          </a:solidFill>
                          <a:latin typeface="Calibri"/>
                        </a:defRPr>
                      </a:lvl4pPr>
                      <a:lvl5pPr marL="2438339" algn="l" defTabSz="1219170" rtl="0" eaLnBrk="1" latinLnBrk="0" hangingPunct="1">
                        <a:defRPr sz="2400" b="1" kern="1200">
                          <a:solidFill>
                            <a:schemeClr val="lt1"/>
                          </a:solidFill>
                          <a:latin typeface="Calibri"/>
                        </a:defRPr>
                      </a:lvl5pPr>
                      <a:lvl6pPr marL="3047924" algn="l" defTabSz="1219170" rtl="0" eaLnBrk="1" latinLnBrk="0" hangingPunct="1">
                        <a:defRPr sz="2400" b="1" kern="1200">
                          <a:solidFill>
                            <a:schemeClr val="lt1"/>
                          </a:solidFill>
                          <a:latin typeface="Calibri"/>
                        </a:defRPr>
                      </a:lvl6pPr>
                      <a:lvl7pPr marL="3657509" algn="l" defTabSz="1219170" rtl="0" eaLnBrk="1" latinLnBrk="0" hangingPunct="1">
                        <a:defRPr sz="2400" b="1" kern="1200">
                          <a:solidFill>
                            <a:schemeClr val="lt1"/>
                          </a:solidFill>
                          <a:latin typeface="Calibri"/>
                        </a:defRPr>
                      </a:lvl7pPr>
                      <a:lvl8pPr marL="4267093" algn="l" defTabSz="1219170" rtl="0" eaLnBrk="1" latinLnBrk="0" hangingPunct="1">
                        <a:defRPr sz="2400" b="1" kern="1200">
                          <a:solidFill>
                            <a:schemeClr val="lt1"/>
                          </a:solidFill>
                          <a:latin typeface="Calibri"/>
                        </a:defRPr>
                      </a:lvl8pPr>
                      <a:lvl9pPr marL="4876678" algn="l" defTabSz="1219170" rtl="0" eaLnBrk="1" latinLnBrk="0" hangingPunct="1">
                        <a:defRPr sz="2400" b="1" kern="1200">
                          <a:solidFill>
                            <a:schemeClr val="lt1"/>
                          </a:solidFill>
                          <a:latin typeface="Calibri"/>
                        </a:defRPr>
                      </a:lvl9pPr>
                    </a:lstStyle>
                    <a:p>
                      <a:pPr marL="0" indent="0" algn="ctr" defTabSz="1219170" rtl="0" eaLnBrk="1" latinLnBrk="0" hangingPunct="1">
                        <a:buFont typeface="Arial" panose="020B0604020202020204" pitchFamily="34" charset="0"/>
                        <a:buNone/>
                      </a:pPr>
                      <a:r>
                        <a:rPr kumimoji="0" lang="en-US" sz="1400" b="1" u="none" strike="noStrike" kern="1200" cap="none" normalizeH="0" baseline="0" dirty="0">
                          <a:ln>
                            <a:noFill/>
                          </a:ln>
                          <a:solidFill>
                            <a:schemeClr val="bg1"/>
                          </a:solidFill>
                          <a:effectLst/>
                          <a:latin typeface="IBM Plex Sans" panose="020B0503050203000203" pitchFamily="34" charset="0"/>
                          <a:ea typeface="+mn-ea"/>
                          <a:cs typeface="Times New Roman" charset="0"/>
                        </a:rPr>
                        <a:t>Solution Reviews</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lvl1pPr marL="0" algn="l" defTabSz="1219170" rtl="0" eaLnBrk="1" latinLnBrk="0" hangingPunct="1">
                        <a:defRPr sz="2400" b="1" kern="1200">
                          <a:solidFill>
                            <a:schemeClr val="lt1"/>
                          </a:solidFill>
                          <a:latin typeface="Calibri"/>
                        </a:defRPr>
                      </a:lvl1pPr>
                      <a:lvl2pPr marL="609585" algn="l" defTabSz="1219170" rtl="0" eaLnBrk="1" latinLnBrk="0" hangingPunct="1">
                        <a:defRPr sz="2400" b="1" kern="1200">
                          <a:solidFill>
                            <a:schemeClr val="lt1"/>
                          </a:solidFill>
                          <a:latin typeface="Calibri"/>
                        </a:defRPr>
                      </a:lvl2pPr>
                      <a:lvl3pPr marL="1219170" algn="l" defTabSz="1219170" rtl="0" eaLnBrk="1" latinLnBrk="0" hangingPunct="1">
                        <a:defRPr sz="2400" b="1" kern="1200">
                          <a:solidFill>
                            <a:schemeClr val="lt1"/>
                          </a:solidFill>
                          <a:latin typeface="Calibri"/>
                        </a:defRPr>
                      </a:lvl3pPr>
                      <a:lvl4pPr marL="1828754" algn="l" defTabSz="1219170" rtl="0" eaLnBrk="1" latinLnBrk="0" hangingPunct="1">
                        <a:defRPr sz="2400" b="1" kern="1200">
                          <a:solidFill>
                            <a:schemeClr val="lt1"/>
                          </a:solidFill>
                          <a:latin typeface="Calibri"/>
                        </a:defRPr>
                      </a:lvl4pPr>
                      <a:lvl5pPr marL="2438339" algn="l" defTabSz="1219170" rtl="0" eaLnBrk="1" latinLnBrk="0" hangingPunct="1">
                        <a:defRPr sz="2400" b="1" kern="1200">
                          <a:solidFill>
                            <a:schemeClr val="lt1"/>
                          </a:solidFill>
                          <a:latin typeface="Calibri"/>
                        </a:defRPr>
                      </a:lvl5pPr>
                      <a:lvl6pPr marL="3047924" algn="l" defTabSz="1219170" rtl="0" eaLnBrk="1" latinLnBrk="0" hangingPunct="1">
                        <a:defRPr sz="2400" b="1" kern="1200">
                          <a:solidFill>
                            <a:schemeClr val="lt1"/>
                          </a:solidFill>
                          <a:latin typeface="Calibri"/>
                        </a:defRPr>
                      </a:lvl6pPr>
                      <a:lvl7pPr marL="3657509" algn="l" defTabSz="1219170" rtl="0" eaLnBrk="1" latinLnBrk="0" hangingPunct="1">
                        <a:defRPr sz="2400" b="1" kern="1200">
                          <a:solidFill>
                            <a:schemeClr val="lt1"/>
                          </a:solidFill>
                          <a:latin typeface="Calibri"/>
                        </a:defRPr>
                      </a:lvl7pPr>
                      <a:lvl8pPr marL="4267093" algn="l" defTabSz="1219170" rtl="0" eaLnBrk="1" latinLnBrk="0" hangingPunct="1">
                        <a:defRPr sz="2400" b="1" kern="1200">
                          <a:solidFill>
                            <a:schemeClr val="lt1"/>
                          </a:solidFill>
                          <a:latin typeface="Calibri"/>
                        </a:defRPr>
                      </a:lvl8pPr>
                      <a:lvl9pPr marL="4876678" algn="l" defTabSz="1219170" rtl="0" eaLnBrk="1" latinLnBrk="0" hangingPunct="1">
                        <a:defRPr sz="2400" b="1" kern="1200">
                          <a:solidFill>
                            <a:schemeClr val="lt1"/>
                          </a:solidFill>
                          <a:latin typeface="Calibri"/>
                        </a:defRPr>
                      </a:lvl9pPr>
                    </a:lstStyle>
                    <a:p>
                      <a:pPr marL="0" indent="0" algn="ctr" defTabSz="1219170" rtl="0" eaLnBrk="1" latinLnBrk="0" hangingPunct="1">
                        <a:buFont typeface="Arial" panose="020B0604020202020204" pitchFamily="34" charset="0"/>
                        <a:buNone/>
                      </a:pPr>
                      <a:r>
                        <a:rPr kumimoji="0" lang="en-US" sz="1400" b="1" u="none" strike="noStrike" kern="1200" cap="none" normalizeH="0" baseline="0">
                          <a:ln>
                            <a:noFill/>
                          </a:ln>
                          <a:solidFill>
                            <a:schemeClr val="bg1"/>
                          </a:solidFill>
                          <a:effectLst/>
                          <a:latin typeface="IBM Plex Sans" panose="020B0503050203000203" pitchFamily="34" charset="0"/>
                          <a:ea typeface="+mn-ea"/>
                          <a:cs typeface="Times New Roman" charset="0"/>
                        </a:rPr>
                        <a:t>Status </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lvl1pPr marL="0" algn="l" defTabSz="1219170" rtl="0" eaLnBrk="1" latinLnBrk="0" hangingPunct="1">
                        <a:defRPr sz="2400" b="1" kern="1200">
                          <a:solidFill>
                            <a:schemeClr val="lt1"/>
                          </a:solidFill>
                          <a:latin typeface="Calibri"/>
                        </a:defRPr>
                      </a:lvl1pPr>
                      <a:lvl2pPr marL="609585" algn="l" defTabSz="1219170" rtl="0" eaLnBrk="1" latinLnBrk="0" hangingPunct="1">
                        <a:defRPr sz="2400" b="1" kern="1200">
                          <a:solidFill>
                            <a:schemeClr val="lt1"/>
                          </a:solidFill>
                          <a:latin typeface="Calibri"/>
                        </a:defRPr>
                      </a:lvl2pPr>
                      <a:lvl3pPr marL="1219170" algn="l" defTabSz="1219170" rtl="0" eaLnBrk="1" latinLnBrk="0" hangingPunct="1">
                        <a:defRPr sz="2400" b="1" kern="1200">
                          <a:solidFill>
                            <a:schemeClr val="lt1"/>
                          </a:solidFill>
                          <a:latin typeface="Calibri"/>
                        </a:defRPr>
                      </a:lvl3pPr>
                      <a:lvl4pPr marL="1828754" algn="l" defTabSz="1219170" rtl="0" eaLnBrk="1" latinLnBrk="0" hangingPunct="1">
                        <a:defRPr sz="2400" b="1" kern="1200">
                          <a:solidFill>
                            <a:schemeClr val="lt1"/>
                          </a:solidFill>
                          <a:latin typeface="Calibri"/>
                        </a:defRPr>
                      </a:lvl4pPr>
                      <a:lvl5pPr marL="2438339" algn="l" defTabSz="1219170" rtl="0" eaLnBrk="1" latinLnBrk="0" hangingPunct="1">
                        <a:defRPr sz="2400" b="1" kern="1200">
                          <a:solidFill>
                            <a:schemeClr val="lt1"/>
                          </a:solidFill>
                          <a:latin typeface="Calibri"/>
                        </a:defRPr>
                      </a:lvl5pPr>
                      <a:lvl6pPr marL="3047924" algn="l" defTabSz="1219170" rtl="0" eaLnBrk="1" latinLnBrk="0" hangingPunct="1">
                        <a:defRPr sz="2400" b="1" kern="1200">
                          <a:solidFill>
                            <a:schemeClr val="lt1"/>
                          </a:solidFill>
                          <a:latin typeface="Calibri"/>
                        </a:defRPr>
                      </a:lvl6pPr>
                      <a:lvl7pPr marL="3657509" algn="l" defTabSz="1219170" rtl="0" eaLnBrk="1" latinLnBrk="0" hangingPunct="1">
                        <a:defRPr sz="2400" b="1" kern="1200">
                          <a:solidFill>
                            <a:schemeClr val="lt1"/>
                          </a:solidFill>
                          <a:latin typeface="Calibri"/>
                        </a:defRPr>
                      </a:lvl7pPr>
                      <a:lvl8pPr marL="4267093" algn="l" defTabSz="1219170" rtl="0" eaLnBrk="1" latinLnBrk="0" hangingPunct="1">
                        <a:defRPr sz="2400" b="1" kern="1200">
                          <a:solidFill>
                            <a:schemeClr val="lt1"/>
                          </a:solidFill>
                          <a:latin typeface="Calibri"/>
                        </a:defRPr>
                      </a:lvl8pPr>
                      <a:lvl9pPr marL="4876678" algn="l" defTabSz="1219170" rtl="0" eaLnBrk="1" latinLnBrk="0" hangingPunct="1">
                        <a:defRPr sz="2400" b="1" kern="1200">
                          <a:solidFill>
                            <a:schemeClr val="lt1"/>
                          </a:solidFill>
                          <a:latin typeface="Calibri"/>
                        </a:defRPr>
                      </a:lvl9pPr>
                    </a:lstStyle>
                    <a:p>
                      <a:pPr marL="0" indent="0" algn="ctr" defTabSz="1219170" rtl="0" eaLnBrk="1" latinLnBrk="0" hangingPunct="1">
                        <a:buFont typeface="Arial" panose="020B0604020202020204" pitchFamily="34" charset="0"/>
                        <a:buNone/>
                      </a:pPr>
                      <a:r>
                        <a:rPr kumimoji="0" lang="en-US" sz="1400" b="1" u="none" strike="noStrike" kern="1200" cap="none" normalizeH="0" baseline="0" dirty="0">
                          <a:ln>
                            <a:noFill/>
                          </a:ln>
                          <a:solidFill>
                            <a:schemeClr val="bg1"/>
                          </a:solidFill>
                          <a:effectLst/>
                          <a:latin typeface="IBM Plex Sans" panose="020B0503050203000203" pitchFamily="34" charset="0"/>
                          <a:ea typeface="+mn-ea"/>
                          <a:cs typeface="Times New Roman" charset="0"/>
                        </a:rPr>
                        <a:t>Comments</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extLst>
                  <a:ext uri="{0D108BD9-81ED-4DB2-BD59-A6C34878D82A}">
                    <a16:rowId xmlns:a16="http://schemas.microsoft.com/office/drawing/2014/main" val="1440753545"/>
                  </a:ext>
                </a:extLst>
              </a:tr>
              <a:tr h="3234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solidFill>
                            <a:schemeClr val="tx1"/>
                          </a:solidFill>
                          <a:latin typeface="IBM Plex Sans" panose="020B0503050203000203" pitchFamily="34" charset="0"/>
                          <a:ea typeface="+mn-ea"/>
                          <a:cs typeface="+mn-cs"/>
                        </a:rPr>
                        <a:t>Global Solutioning</a:t>
                      </a:r>
                      <a:r>
                        <a:rPr lang="en-US" sz="1400" b="0" i="0" dirty="0">
                          <a:solidFill>
                            <a:schemeClr val="tx1"/>
                          </a:solidFill>
                          <a:highlight>
                            <a:srgbClr val="EAEAEA"/>
                          </a:highlight>
                          <a:latin typeface="IBM Plex Sans" panose="020B0503050203000203" pitchFamily="34" charset="0"/>
                          <a:cs typeface="Arial" panose="020B0604020202020204" pitchFamily="34" charset="0"/>
                        </a:rPr>
                        <a:t> </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Y</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400" b="0" i="0" dirty="0">
                        <a:solidFill>
                          <a:schemeClr val="tx1"/>
                        </a:solidFill>
                        <a:latin typeface="IBM Plex Sans" panose="020B0503050203000203" pitchFamily="34" charset="0"/>
                        <a:cs typeface="Arial" panose="020B0604020202020204" pitchFamily="34" charset="0"/>
                      </a:endParaRP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20908488"/>
                  </a:ext>
                </a:extLst>
              </a:tr>
              <a:tr h="3234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solidFill>
                            <a:schemeClr val="tx1"/>
                          </a:solidFill>
                          <a:latin typeface="IBM Plex Sans" panose="020B0503050203000203" pitchFamily="34" charset="0"/>
                          <a:ea typeface="+mn-ea"/>
                          <a:cs typeface="+mn-cs"/>
                        </a:rPr>
                        <a:t>Staffing -  GEO </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Y</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0" i="0" dirty="0">
                          <a:solidFill>
                            <a:schemeClr val="tx1"/>
                          </a:solidFill>
                          <a:latin typeface="IBM Plex Sans" panose="020B0503050203000203" pitchFamily="34" charset="0"/>
                          <a:cs typeface="Arial" panose="020B0604020202020204" pitchFamily="34" charset="0"/>
                        </a:rPr>
                        <a:t>WIP to obtain </a:t>
                      </a:r>
                      <a:r>
                        <a:rPr lang="en-US" sz="1400" b="0" i="0" dirty="0" err="1">
                          <a:solidFill>
                            <a:schemeClr val="tx1"/>
                          </a:solidFill>
                          <a:latin typeface="IBM Plex Sans" panose="020B0503050203000203" pitchFamily="34" charset="0"/>
                          <a:cs typeface="Arial" panose="020B0604020202020204" pitchFamily="34" charset="0"/>
                        </a:rPr>
                        <a:t>CoE</a:t>
                      </a:r>
                      <a:r>
                        <a:rPr lang="en-US" sz="1400" b="0" i="0" dirty="0">
                          <a:solidFill>
                            <a:schemeClr val="tx1"/>
                          </a:solidFill>
                          <a:latin typeface="IBM Plex Sans" panose="020B0503050203000203" pitchFamily="34" charset="0"/>
                          <a:cs typeface="Arial" panose="020B0604020202020204" pitchFamily="34" charset="0"/>
                        </a:rPr>
                        <a:t> staffing </a:t>
                      </a:r>
                      <a:r>
                        <a:rPr lang="en-US" sz="1400" b="0" i="0" dirty="0" err="1">
                          <a:solidFill>
                            <a:schemeClr val="tx1"/>
                          </a:solidFill>
                          <a:latin typeface="IBM Plex Sans" panose="020B0503050203000203" pitchFamily="34" charset="0"/>
                          <a:cs typeface="Arial" panose="020B0604020202020204" pitchFamily="34" charset="0"/>
                        </a:rPr>
                        <a:t>comittment</a:t>
                      </a:r>
                      <a:endParaRPr lang="en-US" sz="1400" b="0" i="0" dirty="0">
                        <a:solidFill>
                          <a:schemeClr val="tx1"/>
                        </a:solidFill>
                        <a:latin typeface="IBM Plex Sans" panose="020B0503050203000203" pitchFamily="34" charset="0"/>
                        <a:cs typeface="Arial" panose="020B0604020202020204" pitchFamily="34" charset="0"/>
                      </a:endParaRP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3515327"/>
                  </a:ext>
                </a:extLst>
              </a:tr>
              <a:tr h="3234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solidFill>
                            <a:schemeClr val="tx1"/>
                          </a:solidFill>
                          <a:latin typeface="IBM Plex Sans" panose="020B0503050203000203" pitchFamily="34" charset="0"/>
                          <a:ea typeface="+mn-ea"/>
                          <a:cs typeface="+mn-cs"/>
                        </a:rPr>
                        <a:t>Staffing -  CIC</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Y</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solidFill>
                            <a:schemeClr val="tx1"/>
                          </a:solidFill>
                          <a:latin typeface="IBM Plex Sans" panose="020B0503050203000203" pitchFamily="34" charset="0"/>
                        </a:rPr>
                        <a:t>All roles discussed with CICs, verbal agreement reached on band mix and roles, closing with formal email response</a:t>
                      </a:r>
                      <a:endParaRPr lang="en-US" sz="1400" b="0" i="0" dirty="0">
                        <a:solidFill>
                          <a:schemeClr val="tx1"/>
                        </a:solidFill>
                        <a:latin typeface="IBM Plex Sans" panose="020B0503050203000203" pitchFamily="34" charset="0"/>
                        <a:cs typeface="Arial" panose="020B0604020202020204" pitchFamily="34" charset="0"/>
                      </a:endParaRP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01085757"/>
                  </a:ext>
                </a:extLst>
              </a:tr>
              <a:tr h="3234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IE" sz="1400" dirty="0">
                          <a:solidFill>
                            <a:schemeClr val="tx1"/>
                          </a:solidFill>
                          <a:latin typeface="IBM Plex Sans" panose="020B0503050203000203" pitchFamily="34" charset="0"/>
                          <a:ea typeface="+mn-ea"/>
                          <a:cs typeface="+mn-cs"/>
                        </a:rPr>
                        <a:t>PS&amp;ITS Certification (CSB)</a:t>
                      </a:r>
                      <a:endParaRPr lang="en-US" sz="1400" dirty="0">
                        <a:solidFill>
                          <a:schemeClr val="tx1"/>
                        </a:solidFill>
                        <a:latin typeface="IBM Plex Sans" panose="020B0503050203000203" pitchFamily="34" charset="0"/>
                        <a:ea typeface="+mn-ea"/>
                        <a:cs typeface="+mn-cs"/>
                      </a:endParaRP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Y</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dirty="0">
                          <a:solidFill>
                            <a:schemeClr val="tx1"/>
                          </a:solidFill>
                          <a:latin typeface="IBM Plex Sans" panose="020B0503050203000203" pitchFamily="34" charset="0"/>
                          <a:cs typeface="Arial" panose="020B0604020202020204" pitchFamily="34" charset="0"/>
                        </a:rPr>
                        <a:t>Reviewed by Cloud Solutioning Board</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0517654"/>
                  </a:ext>
                </a:extLst>
              </a:tr>
              <a:tr h="323400">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err="1">
                          <a:solidFill>
                            <a:schemeClr val="tx1"/>
                          </a:solidFill>
                          <a:latin typeface="IBM Plex Sans" panose="020B0503050203000203" pitchFamily="34" charset="0"/>
                          <a:ea typeface="+mn-ea"/>
                          <a:cs typeface="+mn-cs"/>
                        </a:rPr>
                        <a:t>TDA</a:t>
                      </a:r>
                      <a:endParaRPr lang="en-US" sz="1400" dirty="0">
                        <a:solidFill>
                          <a:schemeClr val="tx1"/>
                        </a:solidFill>
                        <a:latin typeface="IBM Plex Sans" panose="020B0503050203000203" pitchFamily="34" charset="0"/>
                        <a:ea typeface="+mn-ea"/>
                        <a:cs typeface="+mn-cs"/>
                      </a:endParaRP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Y</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0" i="0" dirty="0">
                          <a:solidFill>
                            <a:schemeClr val="tx1"/>
                          </a:solidFill>
                          <a:latin typeface="IBM Plex Sans" panose="020B0503050203000203" pitchFamily="34" charset="0"/>
                          <a:cs typeface="Arial" panose="020B0604020202020204" pitchFamily="34" charset="0"/>
                        </a:rPr>
                        <a:t>Done with open items</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72368493"/>
                  </a:ext>
                </a:extLst>
              </a:tr>
              <a:tr h="175698">
                <a:tc>
                  <a:txBody>
                    <a:bodyPr/>
                    <a:lstStyle/>
                    <a:p>
                      <a:pPr marL="0" marR="0" lvl="0" indent="0" algn="l"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solidFill>
                            <a:schemeClr val="tx1"/>
                          </a:solidFill>
                          <a:latin typeface="IBM Plex Sans" panose="020B0503050203000203" pitchFamily="34" charset="0"/>
                          <a:ea typeface="+mn-ea"/>
                          <a:cs typeface="+mn-cs"/>
                        </a:rPr>
                        <a:t>Risk</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30622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Y</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108847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b="0" i="0" dirty="0">
                          <a:solidFill>
                            <a:schemeClr val="tx1"/>
                          </a:solidFill>
                          <a:latin typeface="IBM Plex Sans" panose="020B0503050203000203" pitchFamily="34" charset="0"/>
                          <a:cs typeface="Arial" panose="020B0604020202020204" pitchFamily="34" charset="0"/>
                        </a:rPr>
                        <a:t>Done with open items</a:t>
                      </a:r>
                    </a:p>
                  </a:txBody>
                  <a:tcPr marL="109728" marR="109728" marT="54864" marB="54864"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1979889"/>
                  </a:ext>
                </a:extLst>
              </a:tr>
            </a:tbl>
          </a:graphicData>
        </a:graphic>
      </p:graphicFrame>
      <p:sp>
        <p:nvSpPr>
          <p:cNvPr id="13" name="Rectangle 12">
            <a:extLst>
              <a:ext uri="{FF2B5EF4-FFF2-40B4-BE49-F238E27FC236}">
                <a16:creationId xmlns:a16="http://schemas.microsoft.com/office/drawing/2014/main" id="{FC963551-4463-9642-8A6A-239AEC000D34}"/>
              </a:ext>
            </a:extLst>
          </p:cNvPr>
          <p:cNvSpPr/>
          <p:nvPr/>
        </p:nvSpPr>
        <p:spPr>
          <a:xfrm>
            <a:off x="547495" y="6888480"/>
            <a:ext cx="287594" cy="274320"/>
          </a:xfrm>
          <a:prstGeom prst="rect">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SG" sz="2000">
              <a:solidFill>
                <a:schemeClr val="tx1"/>
              </a:solidFill>
              <a:latin typeface="IBM Plex Sans" panose="020B0503050203000203" pitchFamily="34" charset="0"/>
            </a:endParaRPr>
          </a:p>
        </p:txBody>
      </p:sp>
      <p:sp>
        <p:nvSpPr>
          <p:cNvPr id="14" name="Rectangle 13">
            <a:extLst>
              <a:ext uri="{FF2B5EF4-FFF2-40B4-BE49-F238E27FC236}">
                <a16:creationId xmlns:a16="http://schemas.microsoft.com/office/drawing/2014/main" id="{31570696-4367-054F-B37B-F50CF8B3AF7F}"/>
              </a:ext>
            </a:extLst>
          </p:cNvPr>
          <p:cNvSpPr/>
          <p:nvPr/>
        </p:nvSpPr>
        <p:spPr>
          <a:xfrm>
            <a:off x="1019593" y="6947356"/>
            <a:ext cx="1526059"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p>
            <a:pPr defTabSz="914400" fontAlgn="base">
              <a:spcAft>
                <a:spcPct val="0"/>
              </a:spcAft>
              <a:buClr>
                <a:schemeClr val="tx1"/>
              </a:buClr>
            </a:pPr>
            <a:r>
              <a:rPr lang="en-SG" sz="1400" dirty="0">
                <a:solidFill>
                  <a:schemeClr val="tx1"/>
                </a:solidFill>
                <a:latin typeface="IBM Plex Sans" panose="020B0503050203000203" pitchFamily="34" charset="0"/>
                <a:cs typeface="Times New Roman" charset="0"/>
                <a:sym typeface="Times New Roman" charset="0"/>
              </a:rPr>
              <a:t>Data from the </a:t>
            </a:r>
            <a:r>
              <a:rPr lang="en-SG" sz="1400" dirty="0" err="1">
                <a:solidFill>
                  <a:schemeClr val="tx1"/>
                </a:solidFill>
                <a:latin typeface="IBM Plex Sans" panose="020B0503050203000203" pitchFamily="34" charset="0"/>
                <a:cs typeface="Times New Roman" charset="0"/>
                <a:sym typeface="Times New Roman" charset="0"/>
              </a:rPr>
              <a:t>SWB</a:t>
            </a:r>
            <a:endParaRPr lang="en-SG" sz="1400" dirty="0">
              <a:solidFill>
                <a:schemeClr val="tx1"/>
              </a:solidFill>
              <a:latin typeface="IBM Plex Sans" panose="020B0503050203000203" pitchFamily="34" charset="0"/>
              <a:cs typeface="Times New Roman" charset="0"/>
              <a:sym typeface="Times New Roman" charset="0"/>
            </a:endParaRPr>
          </a:p>
        </p:txBody>
      </p:sp>
      <p:sp>
        <p:nvSpPr>
          <p:cNvPr id="15" name="Holder 4">
            <a:extLst>
              <a:ext uri="{FF2B5EF4-FFF2-40B4-BE49-F238E27FC236}">
                <a16:creationId xmlns:a16="http://schemas.microsoft.com/office/drawing/2014/main" id="{390CF292-3E84-344E-A4E0-8564185AE118}"/>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6" name="Holder 5">
            <a:extLst>
              <a:ext uri="{FF2B5EF4-FFF2-40B4-BE49-F238E27FC236}">
                <a16:creationId xmlns:a16="http://schemas.microsoft.com/office/drawing/2014/main" id="{41577D75-134E-7949-B7DE-C4E9D7A579C2}"/>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Tree>
    <p:extLst>
      <p:ext uri="{BB962C8B-B14F-4D97-AF65-F5344CB8AC3E}">
        <p14:creationId xmlns:p14="http://schemas.microsoft.com/office/powerpoint/2010/main" val="3057737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C7733F3-7FF1-45CE-9212-7924DDBECD64}"/>
              </a:ext>
            </a:extLst>
          </p:cNvPr>
          <p:cNvSpPr>
            <a:spLocks noGrp="1"/>
          </p:cNvSpPr>
          <p:nvPr>
            <p:ph type="ftr" sz="quarter" idx="5"/>
          </p:nvPr>
        </p:nvSpPr>
        <p:spPr/>
        <p:txBody>
          <a:bodyPr/>
          <a:lstStyle/>
          <a:p>
            <a:pPr marL="15240">
              <a:spcBef>
                <a:spcPts val="144"/>
              </a:spcBef>
            </a:pPr>
            <a:r>
              <a:rPr lang="en-US"/>
              <a:t>© 2021 IBM Corporation | IBM Confidential</a:t>
            </a:r>
            <a:endParaRPr lang="en-GB" spc="-6" dirty="0"/>
          </a:p>
        </p:txBody>
      </p:sp>
      <p:sp>
        <p:nvSpPr>
          <p:cNvPr id="4" name="Date Placeholder 3">
            <a:extLst>
              <a:ext uri="{FF2B5EF4-FFF2-40B4-BE49-F238E27FC236}">
                <a16:creationId xmlns:a16="http://schemas.microsoft.com/office/drawing/2014/main" id="{00ACDC77-08BA-4806-ACE4-1622893C395B}"/>
              </a:ext>
            </a:extLst>
          </p:cNvPr>
          <p:cNvSpPr>
            <a:spLocks noGrp="1"/>
          </p:cNvSpPr>
          <p:nvPr>
            <p:ph type="dt" sz="half" idx="6"/>
          </p:nvPr>
        </p:nvSpPr>
        <p:spPr/>
        <p:txBody>
          <a:bodyPr/>
          <a:lstStyle/>
          <a:p>
            <a:pPr marL="15240">
              <a:spcBef>
                <a:spcPts val="144"/>
              </a:spcBef>
            </a:pPr>
            <a:r>
              <a:rPr lang="en-US" spc="-12"/>
              <a:t>Template - 2022 Edition, Version 3.2</a:t>
            </a:r>
            <a:endParaRPr lang="en-GB" dirty="0"/>
          </a:p>
        </p:txBody>
      </p:sp>
      <p:pic>
        <p:nvPicPr>
          <p:cNvPr id="5" name="Picture 4">
            <a:extLst>
              <a:ext uri="{FF2B5EF4-FFF2-40B4-BE49-F238E27FC236}">
                <a16:creationId xmlns:a16="http://schemas.microsoft.com/office/drawing/2014/main" id="{2E0F2C78-114F-48F1-ACE3-9C4AE417C942}"/>
              </a:ext>
            </a:extLst>
          </p:cNvPr>
          <p:cNvPicPr>
            <a:picLocks noChangeAspect="1"/>
          </p:cNvPicPr>
          <p:nvPr/>
        </p:nvPicPr>
        <p:blipFill>
          <a:blip r:embed="rId3"/>
          <a:stretch>
            <a:fillRect/>
          </a:stretch>
        </p:blipFill>
        <p:spPr>
          <a:xfrm>
            <a:off x="304800" y="422564"/>
            <a:ext cx="13606653" cy="7539108"/>
          </a:xfrm>
          <a:prstGeom prst="rect">
            <a:avLst/>
          </a:prstGeom>
        </p:spPr>
      </p:pic>
    </p:spTree>
    <p:extLst>
      <p:ext uri="{BB962C8B-B14F-4D97-AF65-F5344CB8AC3E}">
        <p14:creationId xmlns:p14="http://schemas.microsoft.com/office/powerpoint/2010/main" val="658503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19478"/>
            <a:ext cx="7415400" cy="384721"/>
          </a:xfrm>
          <a:prstGeom prst="rect">
            <a:avLst/>
          </a:prstGeom>
        </p:spPr>
        <p:txBody>
          <a:bodyPr vert="horz" wrap="square" lIns="0" tIns="15240" rIns="0" bIns="0" rtlCol="0">
            <a:spAutoFit/>
          </a:bodyPr>
          <a:lstStyle/>
          <a:p>
            <a:pPr marL="15240">
              <a:spcBef>
                <a:spcPts val="120"/>
              </a:spcBef>
            </a:pPr>
            <a:r>
              <a:rPr lang="en-GB" dirty="0"/>
              <a:t>Service KPI’s &amp; Service Levels</a:t>
            </a:r>
            <a:endParaRPr dirty="0"/>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dirty="0">
              <a:latin typeface="IBM Plex Sans" panose="020B0503050203000203" pitchFamily="34" charset="0"/>
            </a:endParaRPr>
          </a:p>
        </p:txBody>
      </p:sp>
      <p:graphicFrame>
        <p:nvGraphicFramePr>
          <p:cNvPr id="23" name="Table 22">
            <a:extLst>
              <a:ext uri="{FF2B5EF4-FFF2-40B4-BE49-F238E27FC236}">
                <a16:creationId xmlns:a16="http://schemas.microsoft.com/office/drawing/2014/main" id="{82EF0E9B-23B5-9049-8BBC-7271233BDF3B}"/>
              </a:ext>
            </a:extLst>
          </p:cNvPr>
          <p:cNvGraphicFramePr>
            <a:graphicFrameLocks noGrp="1"/>
          </p:cNvGraphicFramePr>
          <p:nvPr/>
        </p:nvGraphicFramePr>
        <p:xfrm>
          <a:off x="543780" y="1151339"/>
          <a:ext cx="4220210" cy="609600"/>
        </p:xfrm>
        <a:graphic>
          <a:graphicData uri="http://schemas.openxmlformats.org/drawingml/2006/table">
            <a:tbl>
              <a:tblPr firstRow="1" bandRow="1"/>
              <a:tblGrid>
                <a:gridCol w="2110105">
                  <a:extLst>
                    <a:ext uri="{9D8B030D-6E8A-4147-A177-3AD203B41FA5}">
                      <a16:colId xmlns:a16="http://schemas.microsoft.com/office/drawing/2014/main" val="3405993600"/>
                    </a:ext>
                  </a:extLst>
                </a:gridCol>
                <a:gridCol w="2110105">
                  <a:extLst>
                    <a:ext uri="{9D8B030D-6E8A-4147-A177-3AD203B41FA5}">
                      <a16:colId xmlns:a16="http://schemas.microsoft.com/office/drawing/2014/main" val="262742581"/>
                    </a:ext>
                  </a:extLst>
                </a:gridCol>
              </a:tblGrid>
              <a:tr h="226589">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1400" b="0" i="0" u="none" strike="noStrike" kern="1200" cap="none" normalizeH="0" baseline="0" dirty="0">
                          <a:ln>
                            <a:noFill/>
                          </a:ln>
                          <a:solidFill>
                            <a:srgbClr val="FFFFFF"/>
                          </a:solidFill>
                          <a:effectLst/>
                          <a:latin typeface="IBM Plex Sans" panose="020B0503050203000203" pitchFamily="34" charset="77"/>
                          <a:cs typeface="Arial" charset="0"/>
                          <a:sym typeface="Times New Roman" charset="0"/>
                        </a:rPr>
                        <a:t>Service Levels &amp; KPI Required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0716969"/>
                  </a:ext>
                </a:extLst>
              </a:tr>
              <a:tr h="226589">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rtl="0" eaLnBrk="1" fontAlgn="base" latinLnBrk="0" hangingPunct="1">
                        <a:lnSpc>
                          <a:spcPct val="100000"/>
                        </a:lnSpc>
                        <a:spcBef>
                          <a:spcPct val="50000"/>
                        </a:spcBef>
                        <a:spcAft>
                          <a:spcPct val="0"/>
                        </a:spcAft>
                        <a:buClr>
                          <a:schemeClr val="tx1"/>
                        </a:buClr>
                        <a:buSzTx/>
                        <a:buFont typeface="Wingdings" charset="2"/>
                        <a:buNone/>
                      </a:pPr>
                      <a:r>
                        <a:rPr kumimoji="0" lang="en-GB" altLang="en-US" sz="1400" b="0" i="0" u="none" strike="noStrike" kern="1200" cap="none" normalizeH="0" baseline="0" dirty="0">
                          <a:ln>
                            <a:noFill/>
                          </a:ln>
                          <a:solidFill>
                            <a:schemeClr val="tx1"/>
                          </a:solidFill>
                          <a:effectLst/>
                          <a:latin typeface="IBM Plex Sans Light" panose="020B0403050203000203" pitchFamily="34" charset="77"/>
                          <a:ea typeface="Times New Roman" charset="0"/>
                          <a:cs typeface="Arial" charset="0"/>
                          <a:sym typeface="Times New Roman" charset="0"/>
                        </a:rPr>
                        <a:t>Yes</a:t>
                      </a:r>
                    </a:p>
                  </a:txBody>
                  <a:tcPr marL="36000" marR="36000" marT="35108" marB="35108"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rtl="0" eaLnBrk="1" fontAlgn="auto" latinLnBrk="0" hangingPunct="1">
                        <a:lnSpc>
                          <a:spcPct val="100000"/>
                        </a:lnSpc>
                        <a:spcBef>
                          <a:spcPts val="0"/>
                        </a:spcBef>
                        <a:spcAft>
                          <a:spcPts val="0"/>
                        </a:spcAft>
                        <a:buClrTx/>
                        <a:buSzTx/>
                        <a:buFontTx/>
                        <a:buNone/>
                      </a:pPr>
                      <a:r>
                        <a:rPr kumimoji="0" lang="en-US" sz="1400" b="0" i="0" u="none" strike="noStrike" kern="1200" cap="none" normalizeH="0" baseline="0" dirty="0">
                          <a:ln>
                            <a:noFill/>
                          </a:ln>
                          <a:solidFill>
                            <a:schemeClr val="tx1"/>
                          </a:solidFill>
                          <a:effectLst/>
                          <a:latin typeface="IBM Plex Sans Light" panose="020B0403050203000203" pitchFamily="34" charset="77"/>
                          <a:cs typeface="Arial" charset="0"/>
                          <a:sym typeface="Times New Roman" charset="0"/>
                        </a:rPr>
                        <a:t>No</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735543"/>
                  </a:ext>
                </a:extLst>
              </a:tr>
            </a:tbl>
          </a:graphicData>
        </a:graphic>
      </p:graphicFrame>
      <p:graphicFrame>
        <p:nvGraphicFramePr>
          <p:cNvPr id="24" name="Table 23">
            <a:extLst>
              <a:ext uri="{FF2B5EF4-FFF2-40B4-BE49-F238E27FC236}">
                <a16:creationId xmlns:a16="http://schemas.microsoft.com/office/drawing/2014/main" id="{4D5F8994-AFA5-0B48-8508-9B602F133086}"/>
              </a:ext>
            </a:extLst>
          </p:cNvPr>
          <p:cNvGraphicFramePr>
            <a:graphicFrameLocks noGrp="1"/>
          </p:cNvGraphicFramePr>
          <p:nvPr/>
        </p:nvGraphicFramePr>
        <p:xfrm>
          <a:off x="9845415" y="1151339"/>
          <a:ext cx="4271874" cy="609600"/>
        </p:xfrm>
        <a:graphic>
          <a:graphicData uri="http://schemas.openxmlformats.org/drawingml/2006/table">
            <a:tbl>
              <a:tblPr firstRow="1" bandRow="1"/>
              <a:tblGrid>
                <a:gridCol w="2135937">
                  <a:extLst>
                    <a:ext uri="{9D8B030D-6E8A-4147-A177-3AD203B41FA5}">
                      <a16:colId xmlns:a16="http://schemas.microsoft.com/office/drawing/2014/main" val="3405993600"/>
                    </a:ext>
                  </a:extLst>
                </a:gridCol>
                <a:gridCol w="2135937">
                  <a:extLst>
                    <a:ext uri="{9D8B030D-6E8A-4147-A177-3AD203B41FA5}">
                      <a16:colId xmlns:a16="http://schemas.microsoft.com/office/drawing/2014/main" val="262742581"/>
                    </a:ext>
                  </a:extLst>
                </a:gridCol>
              </a:tblGrid>
              <a:tr h="226589">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1400" b="0" i="0" u="none" strike="noStrike" kern="1200" cap="none" normalizeH="0" baseline="0" dirty="0">
                          <a:ln>
                            <a:noFill/>
                          </a:ln>
                          <a:solidFill>
                            <a:srgbClr val="FFFFFF"/>
                          </a:solidFill>
                          <a:effectLst/>
                          <a:latin typeface="IBM Plex Sans" panose="020B0503050203000203" pitchFamily="34" charset="77"/>
                          <a:ea typeface="+mn-ea"/>
                          <a:cs typeface="Arial" charset="0"/>
                        </a:rPr>
                        <a:t>SL &amp; KPI set by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0716969"/>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pPr>
                      <a:r>
                        <a:rPr kumimoji="0" lang="en-GB" altLang="en-US" sz="1400" b="0" i="0" u="none" strike="noStrike" kern="1200" cap="none" normalizeH="0" baseline="0" dirty="0">
                          <a:ln>
                            <a:noFill/>
                          </a:ln>
                          <a:solidFill>
                            <a:schemeClr val="tx1"/>
                          </a:solidFill>
                          <a:effectLst/>
                          <a:latin typeface="IBM Plex Sans Light" panose="020B0403050203000203" pitchFamily="34" charset="77"/>
                          <a:ea typeface="+mn-ea"/>
                          <a:cs typeface="Arial" charset="0"/>
                          <a:sym typeface="Times New Roman" charset="0"/>
                        </a:rPr>
                        <a:t>IBM</a:t>
                      </a:r>
                    </a:p>
                  </a:txBody>
                  <a:tcPr marL="36000" marR="36000" marT="35108" marB="35108"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pPr>
                      <a:r>
                        <a:rPr kumimoji="0" lang="en-US" sz="1400" b="0" i="0" u="none" strike="noStrike" kern="1200" cap="none" normalizeH="0" baseline="0" dirty="0">
                          <a:ln>
                            <a:noFill/>
                          </a:ln>
                          <a:solidFill>
                            <a:schemeClr val="tx1"/>
                          </a:solidFill>
                          <a:effectLst/>
                          <a:latin typeface="IBM Plex Sans Light" panose="020B0403050203000203" pitchFamily="34" charset="77"/>
                          <a:ea typeface="+mn-ea"/>
                          <a:cs typeface="Arial" charset="0"/>
                          <a:sym typeface="Times New Roman" charset="0"/>
                        </a:rPr>
                        <a:t>Client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36735543"/>
                  </a:ext>
                </a:extLst>
              </a:tr>
            </a:tbl>
          </a:graphicData>
        </a:graphic>
      </p:graphicFrame>
      <p:graphicFrame>
        <p:nvGraphicFramePr>
          <p:cNvPr id="25" name="Table 24">
            <a:extLst>
              <a:ext uri="{FF2B5EF4-FFF2-40B4-BE49-F238E27FC236}">
                <a16:creationId xmlns:a16="http://schemas.microsoft.com/office/drawing/2014/main" id="{888A9D0E-4F85-A74F-BC2C-E450D5520F14}"/>
              </a:ext>
            </a:extLst>
          </p:cNvPr>
          <p:cNvGraphicFramePr>
            <a:graphicFrameLocks noGrp="1"/>
          </p:cNvGraphicFramePr>
          <p:nvPr/>
        </p:nvGraphicFramePr>
        <p:xfrm>
          <a:off x="5168766" y="1143000"/>
          <a:ext cx="4271874" cy="609600"/>
        </p:xfrm>
        <a:graphic>
          <a:graphicData uri="http://schemas.openxmlformats.org/drawingml/2006/table">
            <a:tbl>
              <a:tblPr firstRow="1" bandRow="1"/>
              <a:tblGrid>
                <a:gridCol w="2832234">
                  <a:extLst>
                    <a:ext uri="{9D8B030D-6E8A-4147-A177-3AD203B41FA5}">
                      <a16:colId xmlns:a16="http://schemas.microsoft.com/office/drawing/2014/main" val="3405993600"/>
                    </a:ext>
                  </a:extLst>
                </a:gridCol>
                <a:gridCol w="1439640">
                  <a:extLst>
                    <a:ext uri="{9D8B030D-6E8A-4147-A177-3AD203B41FA5}">
                      <a16:colId xmlns:a16="http://schemas.microsoft.com/office/drawing/2014/main" val="262742581"/>
                    </a:ext>
                  </a:extLst>
                </a:gridCol>
              </a:tblGrid>
              <a:tr h="232666">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1400" b="0" i="0" u="none" strike="noStrike" kern="1200" cap="none" normalizeH="0" baseline="0" dirty="0">
                          <a:ln>
                            <a:noFill/>
                          </a:ln>
                          <a:solidFill>
                            <a:srgbClr val="FFFFFF"/>
                          </a:solidFill>
                          <a:effectLst/>
                          <a:latin typeface="IBM Plex Sans" panose="020B0503050203000203" pitchFamily="34" charset="77"/>
                          <a:ea typeface="+mn-ea"/>
                          <a:cs typeface="Arial" charset="0"/>
                        </a:rPr>
                        <a:t>Existing SL &amp; KPI in Place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0716969"/>
                  </a:ext>
                </a:extLst>
              </a:tr>
              <a:tr h="226589">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pPr>
                      <a:r>
                        <a:rPr kumimoji="0" lang="en-GB" altLang="en-US" sz="1400" b="0" i="0" u="none" strike="noStrike" kern="1200" cap="none" normalizeH="0" baseline="0" dirty="0">
                          <a:ln>
                            <a:noFill/>
                          </a:ln>
                          <a:solidFill>
                            <a:schemeClr val="tx1"/>
                          </a:solidFill>
                          <a:effectLst/>
                          <a:latin typeface="IBM Plex Sans Light" panose="020B0403050203000203" pitchFamily="34" charset="77"/>
                          <a:ea typeface="+mn-ea"/>
                          <a:cs typeface="Arial" charset="0"/>
                          <a:sym typeface="Times New Roman" charset="0"/>
                        </a:rPr>
                        <a:t>Yes (SLA)</a:t>
                      </a:r>
                    </a:p>
                  </a:txBody>
                  <a:tcPr marL="36000" marR="36000" marT="35108" marB="35108"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pPr>
                      <a:r>
                        <a:rPr kumimoji="0" lang="en-US" sz="1400" b="0" i="0" u="none" strike="noStrike" kern="1200" cap="none" normalizeH="0" baseline="0" dirty="0">
                          <a:ln>
                            <a:noFill/>
                          </a:ln>
                          <a:solidFill>
                            <a:schemeClr val="tx1"/>
                          </a:solidFill>
                          <a:effectLst/>
                          <a:latin typeface="IBM Plex Sans Light" panose="020B0403050203000203" pitchFamily="34" charset="77"/>
                          <a:cs typeface="Arial" charset="0"/>
                          <a:sym typeface="Times New Roman" charset="0"/>
                        </a:rPr>
                        <a:t>No (KPI)</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36735543"/>
                  </a:ext>
                </a:extLst>
              </a:tr>
            </a:tbl>
          </a:graphicData>
        </a:graphic>
      </p:graphicFrame>
      <p:sp>
        <p:nvSpPr>
          <p:cNvPr id="13" name="Holder 4">
            <a:extLst>
              <a:ext uri="{FF2B5EF4-FFF2-40B4-BE49-F238E27FC236}">
                <a16:creationId xmlns:a16="http://schemas.microsoft.com/office/drawing/2014/main" id="{E529CB41-DD54-DC41-B809-51B96FD3EF57}"/>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GB" dirty="0"/>
              <a:t>© 2021 IBM </a:t>
            </a:r>
            <a:r>
              <a:rPr lang="en-GB" spc="-6" dirty="0"/>
              <a:t>Corporation</a:t>
            </a:r>
            <a:r>
              <a:rPr lang="en-GB" dirty="0"/>
              <a:t> | IBM </a:t>
            </a:r>
            <a:r>
              <a:rPr lang="en-GB" spc="-6" dirty="0"/>
              <a:t>Confidential</a:t>
            </a:r>
          </a:p>
        </p:txBody>
      </p:sp>
      <p:sp>
        <p:nvSpPr>
          <p:cNvPr id="14" name="Holder 5">
            <a:extLst>
              <a:ext uri="{FF2B5EF4-FFF2-40B4-BE49-F238E27FC236}">
                <a16:creationId xmlns:a16="http://schemas.microsoft.com/office/drawing/2014/main" id="{D102AB00-EF11-8649-B4AE-66345E08C754}"/>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15" name="Rounded Rectangle 14">
            <a:extLst>
              <a:ext uri="{FF2B5EF4-FFF2-40B4-BE49-F238E27FC236}">
                <a16:creationId xmlns:a16="http://schemas.microsoft.com/office/drawing/2014/main" id="{FE91F86A-6045-4C40-A824-EF8974FCBBC1}"/>
              </a:ext>
            </a:extLst>
          </p:cNvPr>
          <p:cNvSpPr/>
          <p:nvPr/>
        </p:nvSpPr>
        <p:spPr>
          <a:xfrm>
            <a:off x="13335000" y="685748"/>
            <a:ext cx="1066800" cy="352828"/>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If Applicable</a:t>
            </a:r>
          </a:p>
        </p:txBody>
      </p:sp>
      <p:sp>
        <p:nvSpPr>
          <p:cNvPr id="9" name="TextBox 8">
            <a:extLst>
              <a:ext uri="{FF2B5EF4-FFF2-40B4-BE49-F238E27FC236}">
                <a16:creationId xmlns:a16="http://schemas.microsoft.com/office/drawing/2014/main" id="{13DDF615-93AB-4E90-A619-861F11FD1E21}"/>
              </a:ext>
            </a:extLst>
          </p:cNvPr>
          <p:cNvSpPr txBox="1"/>
          <p:nvPr/>
        </p:nvSpPr>
        <p:spPr>
          <a:xfrm>
            <a:off x="543780" y="1772010"/>
            <a:ext cx="3962400" cy="424732"/>
          </a:xfrm>
          <a:prstGeom prst="rect">
            <a:avLst/>
          </a:prstGeom>
          <a:noFill/>
        </p:spPr>
        <p:txBody>
          <a:bodyPr wrap="square" rtlCol="0">
            <a:spAutoFit/>
          </a:bodyPr>
          <a:lstStyle/>
          <a:p>
            <a:r>
              <a:rPr lang="en-US" dirty="0"/>
              <a:t>RFP SLAs</a:t>
            </a:r>
          </a:p>
        </p:txBody>
      </p:sp>
      <p:pic>
        <p:nvPicPr>
          <p:cNvPr id="11" name="Picture 10">
            <a:extLst>
              <a:ext uri="{FF2B5EF4-FFF2-40B4-BE49-F238E27FC236}">
                <a16:creationId xmlns:a16="http://schemas.microsoft.com/office/drawing/2014/main" id="{947DA7C6-D7A0-4944-8E58-8A1E206DFAA2}"/>
              </a:ext>
            </a:extLst>
          </p:cNvPr>
          <p:cNvPicPr>
            <a:picLocks noChangeAspect="1"/>
          </p:cNvPicPr>
          <p:nvPr/>
        </p:nvPicPr>
        <p:blipFill>
          <a:blip r:embed="rId3"/>
          <a:stretch>
            <a:fillRect/>
          </a:stretch>
        </p:blipFill>
        <p:spPr>
          <a:xfrm>
            <a:off x="1929922" y="1751556"/>
            <a:ext cx="10639816" cy="5808642"/>
          </a:xfrm>
          <a:prstGeom prst="rect">
            <a:avLst/>
          </a:prstGeom>
        </p:spPr>
      </p:pic>
    </p:spTree>
    <p:extLst>
      <p:ext uri="{BB962C8B-B14F-4D97-AF65-F5344CB8AC3E}">
        <p14:creationId xmlns:p14="http://schemas.microsoft.com/office/powerpoint/2010/main" val="3056234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lang="en-US" spc="-30" dirty="0"/>
              <a:t>ACTIONS TO CLOSE BEFORE CONTRACT SIGNED</a:t>
            </a:r>
            <a:endParaRPr spc="-30" dirty="0"/>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dirty="0">
              <a:latin typeface="IBM Plex Sans" panose="020B0503050203000203" pitchFamily="34" charset="0"/>
            </a:endParaRPr>
          </a:p>
        </p:txBody>
      </p:sp>
      <p:graphicFrame>
        <p:nvGraphicFramePr>
          <p:cNvPr id="14" name="Table 6">
            <a:extLst>
              <a:ext uri="{FF2B5EF4-FFF2-40B4-BE49-F238E27FC236}">
                <a16:creationId xmlns:a16="http://schemas.microsoft.com/office/drawing/2014/main" id="{87E8633F-F167-2F4C-8030-0BD62F1B937D}"/>
              </a:ext>
            </a:extLst>
          </p:cNvPr>
          <p:cNvGraphicFramePr>
            <a:graphicFrameLocks noGrp="1"/>
          </p:cNvGraphicFramePr>
          <p:nvPr>
            <p:extLst>
              <p:ext uri="{D42A27DB-BD31-4B8C-83A1-F6EECF244321}">
                <p14:modId xmlns:p14="http://schemas.microsoft.com/office/powerpoint/2010/main" val="1603620667"/>
              </p:ext>
            </p:extLst>
          </p:nvPr>
        </p:nvGraphicFramePr>
        <p:xfrm>
          <a:off x="285927" y="1421753"/>
          <a:ext cx="14058546" cy="5629963"/>
        </p:xfrm>
        <a:graphic>
          <a:graphicData uri="http://schemas.openxmlformats.org/drawingml/2006/table">
            <a:tbl>
              <a:tblPr firstRow="1" bandRow="1"/>
              <a:tblGrid>
                <a:gridCol w="1847673">
                  <a:extLst>
                    <a:ext uri="{9D8B030D-6E8A-4147-A177-3AD203B41FA5}">
                      <a16:colId xmlns:a16="http://schemas.microsoft.com/office/drawing/2014/main" val="2196516833"/>
                    </a:ext>
                  </a:extLst>
                </a:gridCol>
                <a:gridCol w="6823534">
                  <a:extLst>
                    <a:ext uri="{9D8B030D-6E8A-4147-A177-3AD203B41FA5}">
                      <a16:colId xmlns:a16="http://schemas.microsoft.com/office/drawing/2014/main" val="1830591330"/>
                    </a:ext>
                  </a:extLst>
                </a:gridCol>
                <a:gridCol w="1676400">
                  <a:extLst>
                    <a:ext uri="{9D8B030D-6E8A-4147-A177-3AD203B41FA5}">
                      <a16:colId xmlns:a16="http://schemas.microsoft.com/office/drawing/2014/main" val="744755643"/>
                    </a:ext>
                  </a:extLst>
                </a:gridCol>
                <a:gridCol w="3710939">
                  <a:extLst>
                    <a:ext uri="{9D8B030D-6E8A-4147-A177-3AD203B41FA5}">
                      <a16:colId xmlns:a16="http://schemas.microsoft.com/office/drawing/2014/main" val="329420414"/>
                    </a:ext>
                  </a:extLst>
                </a:gridCol>
              </a:tblGrid>
              <a:tr h="442158">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dirty="0">
                          <a:solidFill>
                            <a:schemeClr val="bg2"/>
                          </a:solidFill>
                          <a:latin typeface="IBM Plex Sans" panose="020B0503050203000203" pitchFamily="34" charset="0"/>
                        </a:rPr>
                        <a:t>Deal Phase to Close</a:t>
                      </a:r>
                    </a:p>
                    <a:p>
                      <a:pPr algn="ctr"/>
                      <a:r>
                        <a:rPr lang="en-SG" sz="1100" dirty="0">
                          <a:solidFill>
                            <a:schemeClr val="bg2"/>
                          </a:solidFill>
                          <a:latin typeface="IBM Plex Sans" panose="020B0503050203000203" pitchFamily="34" charset="0"/>
                        </a:rPr>
                        <a:t>When</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dirty="0">
                          <a:solidFill>
                            <a:schemeClr val="bg2"/>
                          </a:solidFill>
                          <a:latin typeface="IBM Plex Sans" panose="020B0503050203000203" pitchFamily="34" charset="0"/>
                        </a:rPr>
                        <a:t>Description of action</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dirty="0">
                          <a:solidFill>
                            <a:schemeClr val="bg2"/>
                          </a:solidFill>
                          <a:latin typeface="IBM Plex Sans" panose="020B0503050203000203" pitchFamily="34" charset="0"/>
                        </a:rPr>
                        <a:t>Dates and Who has the action</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p>
                      <a:pPr algn="ctr"/>
                      <a:r>
                        <a:rPr lang="en-SG" sz="1400" b="1" dirty="0">
                          <a:solidFill>
                            <a:schemeClr val="bg2"/>
                          </a:solidFill>
                          <a:latin typeface="IBM Plex Sans" panose="020B0503050203000203" pitchFamily="34" charset="0"/>
                          <a:ea typeface="+mn-ea"/>
                          <a:cs typeface="+mn-cs"/>
                        </a:rPr>
                        <a:t>Status (if Applicable)</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454932287"/>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marR="0" lvl="0" indent="0" defTabSz="914400" eaLnBrk="1" fontAlgn="auto" latinLnBrk="0" hangingPunct="1">
                        <a:lnSpc>
                          <a:spcPct val="100000"/>
                        </a:lnSpc>
                        <a:spcBef>
                          <a:spcPts val="0"/>
                        </a:spcBef>
                        <a:spcAft>
                          <a:spcPts val="0"/>
                        </a:spcAft>
                        <a:buClrTx/>
                        <a:buSzTx/>
                        <a:buFont typeface="+mj-lt"/>
                        <a:buNone/>
                        <a:tabLst/>
                        <a:defRPr/>
                      </a:pPr>
                      <a:r>
                        <a:rPr kumimoji="0" lang="en-SG" sz="1200" b="0" i="0" u="none" strike="noStrike" kern="0" cap="none" spc="0" normalizeH="0" baseline="0" noProof="0" dirty="0">
                          <a:ln>
                            <a:noFill/>
                          </a:ln>
                          <a:solidFill>
                            <a:prstClr val="black"/>
                          </a:solidFill>
                          <a:effectLst/>
                          <a:uLnTx/>
                          <a:uFillTx/>
                          <a:latin typeface="IBM Plex Sans Light" panose="020B0403050203000203" pitchFamily="34" charset="77"/>
                          <a:ea typeface="+mn-ea"/>
                          <a:cs typeface="Arial" charset="0"/>
                        </a:rPr>
                        <a:t>Before BAFO release</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cap="none" normalizeH="0" baseline="0" dirty="0" err="1">
                          <a:ln>
                            <a:noFill/>
                          </a:ln>
                          <a:solidFill>
                            <a:schemeClr val="tx1"/>
                          </a:solidFill>
                          <a:effectLst/>
                          <a:latin typeface="IBM Plex Sans Light" panose="020B0403050203000203" pitchFamily="34" charset="77"/>
                          <a:cs typeface="Arial" charset="0"/>
                        </a:rPr>
                        <a:t>DoU</a:t>
                      </a:r>
                      <a:r>
                        <a:rPr kumimoji="0" lang="en-SG" sz="1200" b="0" i="0" u="none" strike="noStrike" cap="none" normalizeH="0" baseline="0" dirty="0">
                          <a:ln>
                            <a:noFill/>
                          </a:ln>
                          <a:solidFill>
                            <a:schemeClr val="tx1"/>
                          </a:solidFill>
                          <a:effectLst/>
                          <a:latin typeface="IBM Plex Sans Light" panose="020B0403050203000203" pitchFamily="34" charset="77"/>
                          <a:cs typeface="Arial" charset="0"/>
                        </a:rPr>
                        <a:t> and SoW with 3</a:t>
                      </a:r>
                      <a:r>
                        <a:rPr kumimoji="0" lang="en-SG" sz="1200" b="0" i="0" u="none" strike="noStrike" cap="none" normalizeH="0" baseline="30000" dirty="0">
                          <a:ln>
                            <a:noFill/>
                          </a:ln>
                          <a:solidFill>
                            <a:schemeClr val="tx1"/>
                          </a:solidFill>
                          <a:effectLst/>
                          <a:latin typeface="IBM Plex Sans Light" panose="020B0403050203000203" pitchFamily="34" charset="77"/>
                          <a:cs typeface="Arial" charset="0"/>
                        </a:rPr>
                        <a:t>rd</a:t>
                      </a:r>
                      <a:r>
                        <a:rPr kumimoji="0" lang="en-SG" sz="1200" b="0" i="0" u="none" strike="noStrike" cap="none" normalizeH="0" baseline="0" dirty="0">
                          <a:ln>
                            <a:noFill/>
                          </a:ln>
                          <a:solidFill>
                            <a:schemeClr val="tx1"/>
                          </a:solidFill>
                          <a:effectLst/>
                          <a:latin typeface="IBM Plex Sans Light" panose="020B0403050203000203" pitchFamily="34" charset="77"/>
                          <a:cs typeface="Arial" charset="0"/>
                        </a:rPr>
                        <a:t> parties to be back to back; Passthrough only possible with this conditions.</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OO</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Draft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1770304"/>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marR="0" lvl="0" indent="0" defTabSz="914400" eaLnBrk="1" fontAlgn="auto" latinLnBrk="0" hangingPunct="1">
                        <a:lnSpc>
                          <a:spcPct val="100000"/>
                        </a:lnSpc>
                        <a:spcBef>
                          <a:spcPts val="0"/>
                        </a:spcBef>
                        <a:spcAft>
                          <a:spcPts val="0"/>
                        </a:spcAft>
                        <a:buClrTx/>
                        <a:buSzTx/>
                        <a:buFont typeface="+mj-lt"/>
                        <a:buNone/>
                        <a:tabLst/>
                        <a:defRPr/>
                      </a:pPr>
                      <a:r>
                        <a:rPr kumimoji="0" lang="en-SG" sz="1200" b="0" i="0" u="none" strike="noStrike" kern="0" cap="none" spc="0" normalizeH="0" baseline="0" noProof="0">
                          <a:ln>
                            <a:noFill/>
                          </a:ln>
                          <a:solidFill>
                            <a:prstClr val="black"/>
                          </a:solidFill>
                          <a:effectLst/>
                          <a:uLnTx/>
                          <a:uFillTx/>
                          <a:latin typeface="IBM Plex Sans Light" panose="020B0403050203000203" pitchFamily="34" charset="77"/>
                          <a:ea typeface="+mn-ea"/>
                          <a:cs typeface="Arial" charset="0"/>
                        </a:rPr>
                        <a:t>Before BAFO release</a:t>
                      </a:r>
                      <a:endParaRPr kumimoji="0" lang="en-SG" sz="1200" b="0" i="0" u="none" strike="noStrike" kern="0" cap="none" spc="0" normalizeH="0" baseline="0" noProof="0" dirty="0">
                        <a:ln>
                          <a:noFill/>
                        </a:ln>
                        <a:solidFill>
                          <a:prstClr val="black"/>
                        </a:solidFill>
                        <a:effectLst/>
                        <a:uLnTx/>
                        <a:uFillTx/>
                        <a:latin typeface="IBM Plex Sans Light" panose="020B0403050203000203" pitchFamily="34" charset="77"/>
                        <a:ea typeface="+mn-ea"/>
                        <a:cs typeface="Arial"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cap="none" normalizeH="0" baseline="0" dirty="0">
                          <a:ln>
                            <a:noFill/>
                          </a:ln>
                          <a:solidFill>
                            <a:schemeClr val="tx1"/>
                          </a:solidFill>
                          <a:effectLst/>
                          <a:latin typeface="IBM Plex Sans Light" panose="020B0403050203000203" pitchFamily="34" charset="77"/>
                          <a:cs typeface="Arial" charset="0"/>
                        </a:rPr>
                        <a:t>Perform staffing risk assessment and obtain binding staffing commitment</a:t>
                      </a:r>
                    </a:p>
                    <a:p>
                      <a:endPar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SSC / WFM</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Initiated</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7283643"/>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marR="0" lvl="0" indent="0" defTabSz="914400" eaLnBrk="1" fontAlgn="auto" latinLnBrk="0" hangingPunct="1">
                        <a:lnSpc>
                          <a:spcPct val="100000"/>
                        </a:lnSpc>
                        <a:spcBef>
                          <a:spcPts val="0"/>
                        </a:spcBef>
                        <a:spcAft>
                          <a:spcPts val="0"/>
                        </a:spcAft>
                        <a:buClrTx/>
                        <a:buSzTx/>
                        <a:buFont typeface="+mj-lt"/>
                        <a:buNone/>
                        <a:tabLst/>
                        <a:defRPr/>
                      </a:pPr>
                      <a:r>
                        <a:rPr kumimoji="0" lang="en-SG" sz="1200" b="0" i="0" u="none" strike="noStrike" kern="0" cap="none" spc="0" normalizeH="0" baseline="0" noProof="0">
                          <a:ln>
                            <a:noFill/>
                          </a:ln>
                          <a:solidFill>
                            <a:prstClr val="black"/>
                          </a:solidFill>
                          <a:effectLst/>
                          <a:uLnTx/>
                          <a:uFillTx/>
                          <a:latin typeface="IBM Plex Sans Light" panose="020B0403050203000203" pitchFamily="34" charset="77"/>
                          <a:ea typeface="+mn-ea"/>
                          <a:cs typeface="Arial" charset="0"/>
                        </a:rPr>
                        <a:t>Before BAFO release</a:t>
                      </a:r>
                      <a:endParaRPr kumimoji="0" lang="en-SG" sz="1200" b="0" i="0" u="none" strike="noStrike" kern="0" cap="none" spc="0" normalizeH="0" baseline="0" noProof="0" dirty="0">
                        <a:ln>
                          <a:noFill/>
                        </a:ln>
                        <a:solidFill>
                          <a:prstClr val="black"/>
                        </a:solidFill>
                        <a:effectLst/>
                        <a:uLnTx/>
                        <a:uFillTx/>
                        <a:latin typeface="IBM Plex Sans Light" panose="020B0403050203000203" pitchFamily="34" charset="77"/>
                        <a:ea typeface="+mn-ea"/>
                        <a:cs typeface="Arial"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Optimise price to have 28%GP for each year</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kumimoji="0" lang="en-SG" sz="1200" b="0" i="0" u="none" strike="noStrike" cap="none" normalizeH="0" baseline="0" dirty="0" err="1">
                          <a:ln>
                            <a:noFill/>
                          </a:ln>
                          <a:solidFill>
                            <a:schemeClr val="tx1"/>
                          </a:solidFill>
                          <a:effectLst/>
                          <a:latin typeface="IBM Plex Sans Light" panose="020B0403050203000203" pitchFamily="34" charset="77"/>
                          <a:ea typeface="+mn-ea"/>
                          <a:cs typeface="Arial" charset="0"/>
                        </a:rPr>
                        <a:t>Pricer</a:t>
                      </a:r>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 / OO</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33105870"/>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marR="0" lvl="0" indent="0" defTabSz="914400" eaLnBrk="1" fontAlgn="auto" latinLnBrk="0" hangingPunct="1">
                        <a:lnSpc>
                          <a:spcPct val="100000"/>
                        </a:lnSpc>
                        <a:spcBef>
                          <a:spcPts val="0"/>
                        </a:spcBef>
                        <a:spcAft>
                          <a:spcPts val="0"/>
                        </a:spcAft>
                        <a:buClrTx/>
                        <a:buSzTx/>
                        <a:buFont typeface="+mj-lt"/>
                        <a:buNone/>
                        <a:tabLst/>
                        <a:defRPr/>
                      </a:pPr>
                      <a:r>
                        <a:rPr kumimoji="0" lang="en-SG" sz="1200" b="0" i="0" u="none" strike="noStrike" kern="0" cap="none" spc="0" normalizeH="0" baseline="0" noProof="0">
                          <a:ln>
                            <a:noFill/>
                          </a:ln>
                          <a:solidFill>
                            <a:prstClr val="black"/>
                          </a:solidFill>
                          <a:effectLst/>
                          <a:uLnTx/>
                          <a:uFillTx/>
                          <a:latin typeface="IBM Plex Sans Light" panose="020B0403050203000203" pitchFamily="34" charset="77"/>
                          <a:ea typeface="+mn-ea"/>
                          <a:cs typeface="Arial" charset="0"/>
                        </a:rPr>
                        <a:t>Before BAFO release</a:t>
                      </a:r>
                      <a:endParaRPr kumimoji="0" lang="en-SG" sz="1200" b="0" i="0" u="none" strike="noStrike" kern="0" cap="none" spc="0" normalizeH="0" baseline="0" noProof="0" dirty="0">
                        <a:ln>
                          <a:noFill/>
                        </a:ln>
                        <a:solidFill>
                          <a:prstClr val="black"/>
                        </a:solidFill>
                        <a:effectLst/>
                        <a:uLnTx/>
                        <a:uFillTx/>
                        <a:latin typeface="IBM Plex Sans Light" panose="020B0403050203000203" pitchFamily="34" charset="77"/>
                        <a:ea typeface="+mn-ea"/>
                        <a:cs typeface="Arial"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Lead architect from delivery to be identified and working on the solution</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OO</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76632"/>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marR="0" lvl="0" indent="0" defTabSz="914400" eaLnBrk="1" fontAlgn="auto" latinLnBrk="0" hangingPunct="1">
                        <a:lnSpc>
                          <a:spcPct val="100000"/>
                        </a:lnSpc>
                        <a:spcBef>
                          <a:spcPts val="0"/>
                        </a:spcBef>
                        <a:spcAft>
                          <a:spcPts val="0"/>
                        </a:spcAft>
                        <a:buClrTx/>
                        <a:buSzTx/>
                        <a:buFont typeface="+mj-lt"/>
                        <a:buNone/>
                        <a:tabLst/>
                        <a:defRPr/>
                      </a:pPr>
                      <a:r>
                        <a:rPr kumimoji="0" lang="en-SG" sz="1200" b="0" i="0" u="none" strike="noStrike" kern="0" cap="none" spc="0" normalizeH="0" baseline="0" noProof="0">
                          <a:ln>
                            <a:noFill/>
                          </a:ln>
                          <a:solidFill>
                            <a:prstClr val="black"/>
                          </a:solidFill>
                          <a:effectLst/>
                          <a:uLnTx/>
                          <a:uFillTx/>
                          <a:latin typeface="IBM Plex Sans Light" panose="020B0403050203000203" pitchFamily="34" charset="77"/>
                          <a:ea typeface="+mn-ea"/>
                          <a:cs typeface="Arial" charset="0"/>
                        </a:rPr>
                        <a:t>Before BAFO release</a:t>
                      </a:r>
                      <a:endParaRPr kumimoji="0" lang="en-SG" sz="1200" b="0" i="0" u="none" strike="noStrike" kern="0" cap="none" spc="0" normalizeH="0" baseline="0" noProof="0" dirty="0">
                        <a:ln>
                          <a:noFill/>
                        </a:ln>
                        <a:solidFill>
                          <a:prstClr val="black"/>
                        </a:solidFill>
                        <a:effectLst/>
                        <a:uLnTx/>
                        <a:uFillTx/>
                        <a:latin typeface="IBM Plex Sans Light" panose="020B0403050203000203" pitchFamily="34" charset="77"/>
                        <a:ea typeface="+mn-ea"/>
                        <a:cs typeface="Arial"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Close all items raised by TDA and Risk</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OO</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5357227"/>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marR="0" lvl="0" indent="0" defTabSz="914400" eaLnBrk="1" fontAlgn="auto" latinLnBrk="0" hangingPunct="1">
                        <a:lnSpc>
                          <a:spcPct val="100000"/>
                        </a:lnSpc>
                        <a:spcBef>
                          <a:spcPts val="0"/>
                        </a:spcBef>
                        <a:spcAft>
                          <a:spcPts val="0"/>
                        </a:spcAft>
                        <a:buClrTx/>
                        <a:buSzTx/>
                        <a:buFont typeface="+mj-lt"/>
                        <a:buNone/>
                        <a:tabLst/>
                        <a:defRPr/>
                      </a:pPr>
                      <a:r>
                        <a:rPr kumimoji="0" lang="en-SG" sz="1200" b="0" i="0" u="none" strike="noStrike" kern="0" cap="none" spc="0" normalizeH="0" baseline="0" noProof="0">
                          <a:ln>
                            <a:noFill/>
                          </a:ln>
                          <a:solidFill>
                            <a:prstClr val="black"/>
                          </a:solidFill>
                          <a:effectLst/>
                          <a:uLnTx/>
                          <a:uFillTx/>
                          <a:latin typeface="IBM Plex Sans Light" panose="020B0403050203000203" pitchFamily="34" charset="77"/>
                          <a:ea typeface="+mn-ea"/>
                          <a:cs typeface="Arial" charset="0"/>
                        </a:rPr>
                        <a:t>Before BAFO release</a:t>
                      </a:r>
                      <a:endParaRPr kumimoji="0" lang="en-SG" sz="1200" b="0" i="0" u="none" strike="noStrike" kern="0" cap="none" spc="0" normalizeH="0" baseline="0" noProof="0" dirty="0">
                        <a:ln>
                          <a:noFill/>
                        </a:ln>
                        <a:solidFill>
                          <a:prstClr val="black"/>
                        </a:solidFill>
                        <a:effectLst/>
                        <a:uLnTx/>
                        <a:uFillTx/>
                        <a:latin typeface="IBM Plex Sans Light" panose="020B0403050203000203" pitchFamily="34" charset="77"/>
                        <a:ea typeface="+mn-ea"/>
                        <a:cs typeface="Arial"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Reach agreement on TCV allocation to DTT and/or HCT for main consulting component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SSC</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0" lang="en-SG" sz="1200" b="0" i="0" u="none" strike="noStrike" cap="none" normalizeH="0" baseline="0" dirty="0">
                          <a:ln>
                            <a:noFill/>
                          </a:ln>
                          <a:solidFill>
                            <a:schemeClr val="tx1"/>
                          </a:solidFill>
                          <a:effectLst/>
                          <a:latin typeface="IBM Plex Sans Light" panose="020B0403050203000203" pitchFamily="34" charset="77"/>
                          <a:ea typeface="+mn-ea"/>
                          <a:cs typeface="Arial" charset="0"/>
                        </a:rPr>
                        <a:t>Initiated</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5188965"/>
                  </a:ext>
                </a:extLst>
              </a:tr>
              <a:tr h="748591">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marR="0" lvl="0" indent="0" defTabSz="914400" eaLnBrk="1" fontAlgn="auto" latinLnBrk="0" hangingPunct="1">
                        <a:lnSpc>
                          <a:spcPct val="100000"/>
                        </a:lnSpc>
                        <a:spcBef>
                          <a:spcPts val="0"/>
                        </a:spcBef>
                        <a:spcAft>
                          <a:spcPts val="0"/>
                        </a:spcAft>
                        <a:buClrTx/>
                        <a:buSzTx/>
                        <a:buFont typeface="+mj-lt"/>
                        <a:buNone/>
                        <a:tabLst/>
                        <a:defRPr/>
                      </a:pPr>
                      <a:r>
                        <a:rPr kumimoji="0" lang="en-SG" sz="1200" b="0" i="0" u="none" strike="noStrike" kern="0" cap="none" spc="0" normalizeH="0" baseline="0" noProof="0" dirty="0">
                          <a:ln>
                            <a:noFill/>
                          </a:ln>
                          <a:solidFill>
                            <a:prstClr val="black"/>
                          </a:solidFill>
                          <a:effectLst/>
                          <a:uLnTx/>
                          <a:uFillTx/>
                          <a:latin typeface="IBM Plex Sans Light" panose="020B0403050203000203" pitchFamily="34" charset="77"/>
                          <a:ea typeface="+mn-ea"/>
                          <a:cs typeface="Arial" charset="0"/>
                        </a:rPr>
                        <a:t>Before BAFO release</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400" dirty="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400" dirty="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SG" sz="1400" dirty="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8454726"/>
                  </a:ext>
                </a:extLst>
              </a:tr>
            </a:tbl>
          </a:graphicData>
        </a:graphic>
      </p:graphicFrame>
      <p:sp>
        <p:nvSpPr>
          <p:cNvPr id="9" name="Holder 4">
            <a:extLst>
              <a:ext uri="{FF2B5EF4-FFF2-40B4-BE49-F238E27FC236}">
                <a16:creationId xmlns:a16="http://schemas.microsoft.com/office/drawing/2014/main" id="{D692D286-C2AF-294B-9093-7FDEE5872036}"/>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2" name="Holder 5">
            <a:extLst>
              <a:ext uri="{FF2B5EF4-FFF2-40B4-BE49-F238E27FC236}">
                <a16:creationId xmlns:a16="http://schemas.microsoft.com/office/drawing/2014/main" id="{E9AA7B4C-9F2F-6F45-B98F-CE481AD3C0AD}"/>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Tree>
    <p:extLst>
      <p:ext uri="{BB962C8B-B14F-4D97-AF65-F5344CB8AC3E}">
        <p14:creationId xmlns:p14="http://schemas.microsoft.com/office/powerpoint/2010/main" val="6465802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13568400" cy="384721"/>
          </a:xfrm>
          <a:prstGeom prst="rect">
            <a:avLst/>
          </a:prstGeom>
        </p:spPr>
        <p:txBody>
          <a:bodyPr vert="horz" wrap="square" lIns="0" tIns="15240" rIns="0" bIns="0" rtlCol="0">
            <a:spAutoFit/>
          </a:bodyPr>
          <a:lstStyle/>
          <a:p>
            <a:pPr marL="15240">
              <a:spcBef>
                <a:spcPts val="120"/>
              </a:spcBef>
            </a:pPr>
            <a:r>
              <a:rPr spc="-42" dirty="0"/>
              <a:t>Technical</a:t>
            </a:r>
            <a:r>
              <a:rPr spc="-54" dirty="0"/>
              <a:t> </a:t>
            </a:r>
            <a:r>
              <a:rPr spc="-24" dirty="0"/>
              <a:t>Delivery</a:t>
            </a:r>
            <a:r>
              <a:rPr spc="-54" dirty="0"/>
              <a:t> </a:t>
            </a:r>
            <a:r>
              <a:rPr lang="en-US" spc="-30" dirty="0"/>
              <a:t>Assessment</a:t>
            </a:r>
            <a:r>
              <a:rPr spc="-48" dirty="0"/>
              <a:t> </a:t>
            </a:r>
            <a:r>
              <a:rPr spc="-36" dirty="0"/>
              <a:t>(TDA)</a:t>
            </a:r>
            <a:r>
              <a:rPr lang="nl-BE" spc="-36" dirty="0"/>
              <a:t> for B&amp;P submission (6/3)</a:t>
            </a:r>
            <a:endParaRPr spc="-36" dirty="0"/>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sz="2592" b="0" i="0" u="none" strike="noStrike" kern="1200" cap="none" spc="0" normalizeH="0" baseline="0" noProof="0">
              <a:ln>
                <a:noFill/>
              </a:ln>
              <a:solidFill>
                <a:prstClr val="black"/>
              </a:solidFill>
              <a:effectLst/>
              <a:uLnTx/>
              <a:uFillTx/>
              <a:latin typeface="IBM Plex Sans" panose="020B0503050203000203" pitchFamily="34" charset="0"/>
              <a:ea typeface="+mn-ea"/>
              <a:cs typeface="+mn-cs"/>
            </a:endParaRPr>
          </a:p>
        </p:txBody>
      </p:sp>
      <p:graphicFrame>
        <p:nvGraphicFramePr>
          <p:cNvPr id="15" name="Group 179">
            <a:extLst>
              <a:ext uri="{FF2B5EF4-FFF2-40B4-BE49-F238E27FC236}">
                <a16:creationId xmlns:a16="http://schemas.microsoft.com/office/drawing/2014/main" id="{C91A7D93-8480-A64A-A28E-B1D2F6695902}"/>
              </a:ext>
            </a:extLst>
          </p:cNvPr>
          <p:cNvGraphicFramePr>
            <a:graphicFrameLocks noGrp="1"/>
          </p:cNvGraphicFramePr>
          <p:nvPr/>
        </p:nvGraphicFramePr>
        <p:xfrm>
          <a:off x="525791" y="1313167"/>
          <a:ext cx="6713341" cy="767294"/>
        </p:xfrm>
        <a:graphic>
          <a:graphicData uri="http://schemas.openxmlformats.org/drawingml/2006/table">
            <a:tbl>
              <a:tblPr/>
              <a:tblGrid>
                <a:gridCol w="2729486">
                  <a:extLst>
                    <a:ext uri="{9D8B030D-6E8A-4147-A177-3AD203B41FA5}">
                      <a16:colId xmlns:a16="http://schemas.microsoft.com/office/drawing/2014/main" val="20000"/>
                    </a:ext>
                  </a:extLst>
                </a:gridCol>
                <a:gridCol w="1838702">
                  <a:extLst>
                    <a:ext uri="{9D8B030D-6E8A-4147-A177-3AD203B41FA5}">
                      <a16:colId xmlns:a16="http://schemas.microsoft.com/office/drawing/2014/main" val="20001"/>
                    </a:ext>
                  </a:extLst>
                </a:gridCol>
                <a:gridCol w="2145153">
                  <a:extLst>
                    <a:ext uri="{9D8B030D-6E8A-4147-A177-3AD203B41FA5}">
                      <a16:colId xmlns:a16="http://schemas.microsoft.com/office/drawing/2014/main" val="20002"/>
                    </a:ext>
                  </a:extLst>
                </a:gridCol>
              </a:tblGrid>
              <a:tr h="474686">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panose="020B0503050203000203" pitchFamily="34" charset="0"/>
                          <a:ea typeface="Arial" charset="0"/>
                          <a:cs typeface="Arial" charset="0"/>
                          <a:sym typeface="Arial" charset="0"/>
                        </a:rPr>
                        <a:t>TDA SME Name</a:t>
                      </a:r>
                      <a:endParaRPr kumimoji="0" lang="en-US" altLang="en-US" sz="1200" b="0" i="0" u="none" strike="noStrike" cap="none" normalizeH="0" baseline="0" dirty="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panose="020B0503050203000203" pitchFamily="34" charset="0"/>
                          <a:ea typeface="Arial" charset="0"/>
                          <a:cs typeface="Arial" charset="0"/>
                          <a:sym typeface="Arial" charset="0"/>
                        </a:rPr>
                        <a:t>TDA Risk Rating</a:t>
                      </a:r>
                      <a:endParaRPr kumimoji="0" lang="en-US" altLang="en-US" sz="1200" b="0" i="0" u="none" strike="noStrike" cap="none" normalizeH="0" baseline="0" dirty="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panose="020B0503050203000203" pitchFamily="34" charset="0"/>
                          <a:ea typeface="Arial" charset="0"/>
                          <a:cs typeface="Arial" charset="0"/>
                          <a:sym typeface="Arial" charset="0"/>
                        </a:rPr>
                        <a:t>TDA Complexity Assessment</a:t>
                      </a:r>
                      <a:endParaRPr kumimoji="0" lang="en-US" altLang="en-US" sz="1200" b="0" i="0" u="none" strike="noStrike" cap="none" normalizeH="0" baseline="0" dirty="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extLst>
                  <a:ext uri="{0D108BD9-81ED-4DB2-BD59-A6C34878D82A}">
                    <a16:rowId xmlns:a16="http://schemas.microsoft.com/office/drawing/2014/main" val="10000"/>
                  </a:ext>
                </a:extLst>
              </a:tr>
              <a:tr h="292114">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Bert PEETERS</a:t>
                      </a:r>
                    </a:p>
                  </a:txBody>
                  <a:tcPr marL="54864" marR="54864" marT="54864" marB="5486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7</a:t>
                      </a:r>
                    </a:p>
                  </a:txBody>
                  <a:tcPr marL="54864" marR="54864" marT="54864" marB="5486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M</a:t>
                      </a:r>
                    </a:p>
                  </a:txBody>
                  <a:tcPr marL="54864" marR="54864" marT="54864" marB="54864"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169">
            <a:extLst>
              <a:ext uri="{FF2B5EF4-FFF2-40B4-BE49-F238E27FC236}">
                <a16:creationId xmlns:a16="http://schemas.microsoft.com/office/drawing/2014/main" id="{C8BA204A-2519-2D40-A7A1-E0B5A0BD4547}"/>
              </a:ext>
            </a:extLst>
          </p:cNvPr>
          <p:cNvGraphicFramePr>
            <a:graphicFrameLocks noGrp="1"/>
          </p:cNvGraphicFramePr>
          <p:nvPr/>
        </p:nvGraphicFramePr>
        <p:xfrm>
          <a:off x="531359" y="2420606"/>
          <a:ext cx="6707641" cy="2124000"/>
        </p:xfrm>
        <a:graphic>
          <a:graphicData uri="http://schemas.openxmlformats.org/drawingml/2006/table">
            <a:tbl>
              <a:tblPr/>
              <a:tblGrid>
                <a:gridCol w="6707641">
                  <a:extLst>
                    <a:ext uri="{9D8B030D-6E8A-4147-A177-3AD203B41FA5}">
                      <a16:colId xmlns:a16="http://schemas.microsoft.com/office/drawing/2014/main" val="20000"/>
                    </a:ext>
                  </a:extLst>
                </a:gridCol>
              </a:tblGrid>
              <a:tr h="437206">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chemeClr val="bg1"/>
                          </a:solidFill>
                          <a:effectLst/>
                          <a:latin typeface="IBM Plex Sans" panose="020B0503050203000203" pitchFamily="34" charset="0"/>
                          <a:ea typeface="Arial" charset="0"/>
                          <a:cs typeface="Arial" charset="0"/>
                          <a:sym typeface="Arial" charset="0"/>
                        </a:rPr>
                        <a:t>Technical Delivery Assessment Summary – Narrative / Comments</a:t>
                      </a:r>
                      <a:endParaRPr kumimoji="0" lang="en-US" altLang="en-US" sz="1200" b="0" i="0" u="none" strike="noStrike" cap="none" normalizeH="0" baseline="0" dirty="0">
                        <a:ln>
                          <a:noFill/>
                        </a:ln>
                        <a:solidFill>
                          <a:schemeClr val="bg1"/>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extLst>
                  <a:ext uri="{0D108BD9-81ED-4DB2-BD59-A6C34878D82A}">
                    <a16:rowId xmlns:a16="http://schemas.microsoft.com/office/drawing/2014/main" val="10000"/>
                  </a:ext>
                </a:extLst>
              </a:tr>
              <a:tr h="1686794">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The TDA was performed based on internal documents. On 28/2 no formal proposal, DOUs </a:t>
                      </a:r>
                      <a:r>
                        <a:rPr kumimoji="0" lang="nl-BE"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or</a:t>
                      </a: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 3</a:t>
                      </a:r>
                      <a:r>
                        <a:rPr kumimoji="0" lang="en-US" altLang="en-US" sz="1200" b="0" i="0" u="none" strike="noStrike" cap="none" normalizeH="0" baseline="30000" dirty="0">
                          <a:ln>
                            <a:noFill/>
                          </a:ln>
                          <a:solidFill>
                            <a:schemeClr val="tx1"/>
                          </a:solidFill>
                          <a:effectLst/>
                          <a:latin typeface="IBM Plex Sans" panose="020B0503050203000203" pitchFamily="34" charset="0"/>
                          <a:ea typeface="Arial" charset="0"/>
                          <a:cs typeface="Arial" charset="0"/>
                          <a:sym typeface="Arial" charset="0"/>
                        </a:rPr>
                        <a:t>rd</a:t>
                      </a: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 party back-to-back contracts were available. </a:t>
                      </a:r>
                      <a:b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br>
                      <a:endPar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endParaRPr>
                    </a:p>
                    <a:p>
                      <a:pPr marL="0" marR="0" lvl="0" indent="0" algn="l" defTabSz="914400" rtl="0" eaLnBrk="1" fontAlgn="base" latinLnBrk="0" hangingPunct="0">
                        <a:lnSpc>
                          <a:spcPct val="100000"/>
                        </a:lnSpc>
                        <a:spcBef>
                          <a:spcPts val="500"/>
                        </a:spcBef>
                        <a:spcAft>
                          <a:spcPct val="0"/>
                        </a:spcAft>
                        <a:buClrTx/>
                        <a:buSzTx/>
                        <a:buFontTx/>
                        <a:buNone/>
                        <a:tabLst/>
                      </a:pPr>
                      <a:r>
                        <a:rPr kumimoji="0" lang="nl-BE"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TDA RR 7 assumes that the mitigation actions listed below </a:t>
                      </a:r>
                      <a:r>
                        <a:rPr kumimoji="0" lang="nl-BE" altLang="en-US" sz="1200" b="0" i="0" u="none" strike="noStrike" cap="none" normalizeH="0" baseline="0" dirty="0">
                          <a:ln>
                            <a:noFill/>
                          </a:ln>
                          <a:solidFill>
                            <a:srgbClr val="054ADA"/>
                          </a:solidFill>
                          <a:effectLst/>
                          <a:latin typeface="IBM Plex Sans" panose="020B0503050203000203" pitchFamily="34" charset="0"/>
                          <a:ea typeface="Arial" charset="0"/>
                          <a:cs typeface="Arial" charset="0"/>
                          <a:sym typeface="Arial" charset="0"/>
                        </a:rPr>
                        <a:t>in blue</a:t>
                      </a:r>
                      <a:r>
                        <a:rPr kumimoji="0" lang="nl-BE"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 are completed prior to submission for B&amp;P and that the remaining actions </a:t>
                      </a:r>
                      <a:r>
                        <a:rPr kumimoji="0" lang="nl-BE" altLang="en-US" sz="1200" b="0" i="0" u="none" strike="noStrike" cap="none" normalizeH="0" baseline="0" dirty="0">
                          <a:ln>
                            <a:noFill/>
                          </a:ln>
                          <a:solidFill>
                            <a:srgbClr val="00B050"/>
                          </a:solidFill>
                          <a:effectLst/>
                          <a:latin typeface="IBM Plex Sans" panose="020B0503050203000203" pitchFamily="34" charset="0"/>
                          <a:ea typeface="Arial" charset="0"/>
                          <a:cs typeface="Arial" charset="0"/>
                          <a:sym typeface="Arial" charset="0"/>
                        </a:rPr>
                        <a:t>in green</a:t>
                      </a:r>
                      <a:r>
                        <a:rPr kumimoji="0" lang="nl-BE"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 will have been </a:t>
                      </a:r>
                      <a:r>
                        <a:rPr kumimoji="0" lang="nl-BE" altLang="en-US" sz="1200" b="0" i="0" u="none" strike="noStrike" cap="none" normalizeH="0" baseline="0">
                          <a:ln>
                            <a:noFill/>
                          </a:ln>
                          <a:solidFill>
                            <a:schemeClr val="tx1"/>
                          </a:solidFill>
                          <a:effectLst/>
                          <a:latin typeface="IBM Plex Sans" panose="020B0503050203000203" pitchFamily="34" charset="0"/>
                          <a:ea typeface="Arial" charset="0"/>
                          <a:cs typeface="Arial" charset="0"/>
                          <a:sym typeface="Arial" charset="0"/>
                        </a:rPr>
                        <a:t>completed at  the end of the </a:t>
                      </a:r>
                      <a:r>
                        <a:rPr kumimoji="0" lang="nl-BE"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BAFO phase. </a:t>
                      </a:r>
                      <a:br>
                        <a:rPr kumimoji="0" lang="ar-SA"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br>
                      <a:endPar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endParaRPr>
                    </a:p>
                  </a:txBody>
                  <a:tcPr marL="72000" marR="72000" marT="72000" marB="720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7" name="Group 3">
            <a:extLst>
              <a:ext uri="{FF2B5EF4-FFF2-40B4-BE49-F238E27FC236}">
                <a16:creationId xmlns:a16="http://schemas.microsoft.com/office/drawing/2014/main" id="{C6E58208-9126-6547-8A3D-A3D235773201}"/>
              </a:ext>
            </a:extLst>
          </p:cNvPr>
          <p:cNvGraphicFramePr>
            <a:graphicFrameLocks noGrp="1"/>
          </p:cNvGraphicFramePr>
          <p:nvPr/>
        </p:nvGraphicFramePr>
        <p:xfrm>
          <a:off x="525791" y="5054175"/>
          <a:ext cx="13573506" cy="2467520"/>
        </p:xfrm>
        <a:graphic>
          <a:graphicData uri="http://schemas.openxmlformats.org/drawingml/2006/table">
            <a:tbl>
              <a:tblPr/>
              <a:tblGrid>
                <a:gridCol w="4322417">
                  <a:extLst>
                    <a:ext uri="{9D8B030D-6E8A-4147-A177-3AD203B41FA5}">
                      <a16:colId xmlns:a16="http://schemas.microsoft.com/office/drawing/2014/main" val="20000"/>
                    </a:ext>
                  </a:extLst>
                </a:gridCol>
                <a:gridCol w="1247792">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5257800">
                  <a:extLst>
                    <a:ext uri="{9D8B030D-6E8A-4147-A177-3AD203B41FA5}">
                      <a16:colId xmlns:a16="http://schemas.microsoft.com/office/drawing/2014/main" val="20003"/>
                    </a:ext>
                  </a:extLst>
                </a:gridCol>
                <a:gridCol w="1602497">
                  <a:extLst>
                    <a:ext uri="{9D8B030D-6E8A-4147-A177-3AD203B41FA5}">
                      <a16:colId xmlns:a16="http://schemas.microsoft.com/office/drawing/2014/main" val="20004"/>
                    </a:ext>
                  </a:extLst>
                </a:gridCol>
              </a:tblGrid>
              <a:tr h="0">
                <a:tc gridSpan="3">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a:ln>
                            <a:noFill/>
                          </a:ln>
                          <a:solidFill>
                            <a:srgbClr val="FFFFFF"/>
                          </a:solidFill>
                          <a:effectLst/>
                          <a:latin typeface="IBM Plex Sans" panose="020B0503050203000203" pitchFamily="34" charset="0"/>
                          <a:ea typeface="Arial" charset="0"/>
                          <a:cs typeface="Arial" charset="0"/>
                          <a:sym typeface="Arial" charset="0"/>
                        </a:rPr>
                        <a:t>Key Risks</a:t>
                      </a:r>
                      <a:endParaRPr kumimoji="0" lang="en-US" altLang="en-US" sz="1200" b="0" i="0" u="none" strike="noStrike" cap="none" normalizeH="0" baseline="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61F80"/>
                    </a:solidFill>
                  </a:tcPr>
                </a:tc>
                <a:tc hMerge="1">
                  <a:txBody>
                    <a:bodyPr/>
                    <a:lstStyle/>
                    <a:p>
                      <a:endParaRPr lang="en-US"/>
                    </a:p>
                  </a:txBody>
                  <a:tcPr/>
                </a:tc>
                <a:tc hMerge="1">
                  <a:txBody>
                    <a:bodyPr/>
                    <a:lstStyle/>
                    <a:p>
                      <a:endParaRPr lang="en-US"/>
                    </a:p>
                  </a:txBody>
                  <a:tcPr/>
                </a:tc>
                <a:tc gridSpan="2">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a:ln>
                            <a:noFill/>
                          </a:ln>
                          <a:solidFill>
                            <a:srgbClr val="FFFFFF"/>
                          </a:solidFill>
                          <a:effectLst/>
                          <a:latin typeface="IBM Plex Sans" panose="020B0503050203000203" pitchFamily="34" charset="0"/>
                          <a:ea typeface="Arial" charset="0"/>
                          <a:cs typeface="Arial" charset="0"/>
                          <a:sym typeface="Arial" charset="0"/>
                        </a:rPr>
                        <a:t>Mitigation</a:t>
                      </a:r>
                      <a:endParaRPr kumimoji="0" lang="en-US" altLang="en-US" sz="1200" b="0" i="0" u="none" strike="noStrike" cap="none" normalizeH="0" baseline="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61F80"/>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panose="020B0503050203000203" pitchFamily="34" charset="0"/>
                          <a:ea typeface="Arial" charset="0"/>
                          <a:cs typeface="Arial" charset="0"/>
                          <a:sym typeface="Arial" charset="0"/>
                        </a:rPr>
                        <a:t>Description</a:t>
                      </a:r>
                      <a:endParaRPr kumimoji="0" lang="en-US" altLang="en-US" sz="1200" b="0" i="0" u="none" strike="noStrike" cap="none" normalizeH="0" baseline="0" dirty="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72000" marR="72000" marT="72000" marB="720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a:ln>
                            <a:noFill/>
                          </a:ln>
                          <a:solidFill>
                            <a:srgbClr val="FFFFFF"/>
                          </a:solidFill>
                          <a:effectLst/>
                          <a:latin typeface="IBM Plex Sans" panose="020B0503050203000203" pitchFamily="34" charset="0"/>
                          <a:ea typeface="Arial" charset="0"/>
                          <a:cs typeface="Arial" charset="0"/>
                          <a:sym typeface="Arial" charset="0"/>
                        </a:rPr>
                        <a:t>Probability</a:t>
                      </a:r>
                      <a:endParaRPr kumimoji="0" lang="en-US" altLang="en-US" sz="1200" b="0" i="0" u="none" strike="noStrike" cap="none" normalizeH="0" baseline="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72000" marR="72000" marT="72000" marB="720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a:ln>
                            <a:noFill/>
                          </a:ln>
                          <a:solidFill>
                            <a:srgbClr val="FFFFFF"/>
                          </a:solidFill>
                          <a:effectLst/>
                          <a:latin typeface="IBM Plex Sans" panose="020B0503050203000203" pitchFamily="34" charset="0"/>
                          <a:ea typeface="Arial" charset="0"/>
                          <a:cs typeface="Arial" charset="0"/>
                          <a:sym typeface="Arial" charset="0"/>
                        </a:rPr>
                        <a:t>Impact</a:t>
                      </a:r>
                      <a:endParaRPr kumimoji="0" lang="en-US" altLang="en-US" sz="1200" b="0" i="0" u="none" strike="noStrike" cap="none" normalizeH="0" baseline="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72000" marR="72000" marT="72000" marB="720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panose="020B0503050203000203" pitchFamily="34" charset="0"/>
                          <a:ea typeface="Arial" charset="0"/>
                          <a:cs typeface="Arial" charset="0"/>
                          <a:sym typeface="Arial" charset="0"/>
                        </a:rPr>
                        <a:t>Description</a:t>
                      </a:r>
                      <a:endParaRPr kumimoji="0" lang="en-US" altLang="en-US" sz="1200" b="0" i="0" u="none" strike="noStrike" cap="none" normalizeH="0" baseline="0" dirty="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72000" marR="72000" marT="72000" marB="720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a:ln>
                            <a:noFill/>
                          </a:ln>
                          <a:solidFill>
                            <a:srgbClr val="FFFFFF"/>
                          </a:solidFill>
                          <a:effectLst/>
                          <a:latin typeface="IBM Plex Sans" panose="020B0503050203000203" pitchFamily="34" charset="0"/>
                          <a:ea typeface="Arial" charset="0"/>
                          <a:cs typeface="Arial" charset="0"/>
                          <a:sym typeface="Arial" charset="0"/>
                        </a:rPr>
                        <a:t>Close / Timing</a:t>
                      </a:r>
                      <a:endParaRPr kumimoji="0" lang="en-US" altLang="en-US" sz="1200" b="0" i="0" u="none" strike="noStrike" cap="none" normalizeH="0" baseline="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72000" marR="72000" marT="72000" marB="720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extLst>
                  <a:ext uri="{0D108BD9-81ED-4DB2-BD59-A6C34878D82A}">
                    <a16:rowId xmlns:a16="http://schemas.microsoft.com/office/drawing/2014/main" val="10001"/>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Tx/>
                        <a:buSzTx/>
                        <a:buFontTx/>
                        <a:buNone/>
                        <a:tabLst/>
                        <a:defRPr/>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Non-IBM-Consulting resources missing (in plan) &amp; not committed </a:t>
                      </a:r>
                      <a:r>
                        <a:rPr kumimoji="0" lang="en-US" altLang="en-US" sz="1200" b="0" i="0" u="none" strike="noStrike" cap="none" normalizeH="0" baseline="30000" dirty="0">
                          <a:ln>
                            <a:noFill/>
                          </a:ln>
                          <a:solidFill>
                            <a:schemeClr val="tx1"/>
                          </a:solidFill>
                          <a:effectLst/>
                          <a:latin typeface="IBM Plex Sans" panose="020B0503050203000203" pitchFamily="34" charset="0"/>
                          <a:ea typeface="Arial" charset="0"/>
                          <a:cs typeface="Arial" charset="0"/>
                          <a:sym typeface="Arial" charset="0"/>
                        </a:rPr>
                        <a:t>(3)</a:t>
                      </a:r>
                      <a:endPar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H</a:t>
                      </a:r>
                      <a:endPar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H</a:t>
                      </a:r>
                      <a:endPar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88900" indent="-8890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
                          <a:srgbClr val="FFFFFF"/>
                        </a:buClr>
                        <a:buSzTx/>
                        <a:buFont typeface="Wingdings" charset="2"/>
                        <a:buNone/>
                        <a:tabLst/>
                      </a:pPr>
                      <a:r>
                        <a:rPr kumimoji="0" lang="en-US" altLang="en-US" sz="1200" b="0" i="0" u="none" strike="noStrike" cap="none" normalizeH="0" baseline="0" dirty="0">
                          <a:ln>
                            <a:noFill/>
                          </a:ln>
                          <a:solidFill>
                            <a:srgbClr val="054ADA"/>
                          </a:solidFill>
                          <a:effectLst/>
                          <a:latin typeface="IBM Plex Sans" panose="020B0503050203000203" pitchFamily="34" charset="0"/>
                          <a:ea typeface="Arial" charset="0"/>
                          <a:cs typeface="Arial" charset="0"/>
                          <a:sym typeface="Arial" charset="0"/>
                        </a:rPr>
                        <a:t>Draft DOUs reflecting results of workshops, exchanged with other IBM units and third parties / plan updated </a:t>
                      </a:r>
                      <a:r>
                        <a:rPr kumimoji="0" lang="en-US" altLang="en-US" sz="1200" b="0" i="0" u="none" strike="noStrike" cap="none" normalizeH="0" baseline="0" dirty="0">
                          <a:ln>
                            <a:noFill/>
                          </a:ln>
                          <a:solidFill>
                            <a:srgbClr val="0070C0"/>
                          </a:solidFill>
                          <a:effectLst/>
                          <a:latin typeface="IBM Plex Sans" panose="020B0503050203000203" pitchFamily="34" charset="0"/>
                          <a:ea typeface="Arial" charset="0"/>
                          <a:cs typeface="Arial" charset="0"/>
                          <a:sym typeface="Arial" charset="0"/>
                        </a:rPr>
                        <a:t>/</a:t>
                      </a:r>
                      <a:r>
                        <a:rPr kumimoji="0" lang="en-US" altLang="en-US" sz="1200" b="0" i="0" u="none" strike="noStrike" cap="none" normalizeH="0" baseline="0" dirty="0">
                          <a:ln>
                            <a:noFill/>
                          </a:ln>
                          <a:solidFill>
                            <a:srgbClr val="00B050"/>
                          </a:solidFill>
                          <a:effectLst/>
                          <a:latin typeface="IBM Plex Sans" panose="020B0503050203000203" pitchFamily="34" charset="0"/>
                          <a:ea typeface="Arial" charset="0"/>
                          <a:cs typeface="Arial" charset="0"/>
                          <a:sym typeface="Arial" charset="0"/>
                        </a:rPr>
                        <a:t> signed agreements.</a:t>
                      </a: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rgbClr val="054ADA"/>
                          </a:solidFill>
                          <a:effectLst/>
                          <a:latin typeface="IBM Plex Sans" panose="020B0503050203000203" pitchFamily="34" charset="0"/>
                          <a:ea typeface="Times New Roman" charset="0"/>
                          <a:cs typeface="Arial" charset="0"/>
                          <a:sym typeface="Arial" charset="0"/>
                        </a:rPr>
                        <a:t>Pre-B&amp;P </a:t>
                      </a:r>
                      <a:r>
                        <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Arial" charset="0"/>
                          <a:sym typeface="Arial" charset="0"/>
                        </a:rPr>
                        <a:t>/ </a:t>
                      </a:r>
                      <a:r>
                        <a:rPr kumimoji="0" lang="en-US" altLang="en-US" sz="1200" b="0" i="0" u="none" strike="noStrike" cap="none" normalizeH="0" baseline="0" dirty="0">
                          <a:ln>
                            <a:noFill/>
                          </a:ln>
                          <a:solidFill>
                            <a:srgbClr val="00B050"/>
                          </a:solidFill>
                          <a:effectLst/>
                          <a:latin typeface="IBM Plex Sans" panose="020B0503050203000203" pitchFamily="34" charset="0"/>
                          <a:ea typeface="Times New Roman" charset="0"/>
                          <a:cs typeface="Arial" charset="0"/>
                          <a:sym typeface="Arial" charset="0"/>
                        </a:rPr>
                        <a:t>BAFO</a:t>
                      </a:r>
                      <a:endParaRPr kumimoji="0" lang="en-US" altLang="en-US" sz="1200" b="0" i="0" u="none" strike="noStrike" cap="none" normalizeH="0" baseline="0" dirty="0">
                        <a:ln>
                          <a:noFill/>
                        </a:ln>
                        <a:solidFill>
                          <a:srgbClr val="00B050"/>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High-level architectural models might lead to misunderstandings between parties involved</a:t>
                      </a:r>
                      <a:r>
                        <a:rPr kumimoji="0" lang="en-US" altLang="en-US" sz="1200" b="0" i="0" u="none" strike="noStrike" cap="none" normalizeH="0" baseline="30000" dirty="0">
                          <a:ln>
                            <a:noFill/>
                          </a:ln>
                          <a:solidFill>
                            <a:schemeClr val="tx1"/>
                          </a:solidFill>
                          <a:effectLst/>
                          <a:latin typeface="IBM Plex Sans" panose="020B0503050203000203" pitchFamily="34" charset="0"/>
                          <a:ea typeface="Arial" charset="0"/>
                          <a:cs typeface="Arial" charset="0"/>
                          <a:sym typeface="Arial" charset="0"/>
                        </a:rPr>
                        <a:t>(2)</a:t>
                      </a:r>
                      <a:endPar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M</a:t>
                      </a: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M</a:t>
                      </a: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88900" indent="-8890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
                          <a:srgbClr val="FFFFFF"/>
                        </a:buClr>
                        <a:buSzTx/>
                        <a:buFont typeface="Wingdings" charset="2"/>
                        <a:buNone/>
                        <a:tabLst/>
                      </a:pPr>
                      <a:r>
                        <a:rPr kumimoji="0" lang="en-US" altLang="en-US" sz="1200" b="0" i="0" u="none" strike="noStrike" cap="none" normalizeH="0" baseline="0" dirty="0">
                          <a:ln>
                            <a:noFill/>
                          </a:ln>
                          <a:solidFill>
                            <a:srgbClr val="054ADA"/>
                          </a:solidFill>
                          <a:effectLst/>
                          <a:latin typeface="IBM Plex Sans" panose="020B0503050203000203" pitchFamily="34" charset="0"/>
                          <a:ea typeface="Arial" charset="0"/>
                          <a:cs typeface="Arial" charset="0"/>
                          <a:sym typeface="Arial" charset="0"/>
                        </a:rPr>
                        <a:t>Include list of environments needed both on cloud and on premises. Add setup activities to plan. </a:t>
                      </a:r>
                    </a:p>
                    <a:p>
                      <a:pPr marL="0" marR="0" lvl="0" indent="0" algn="l" defTabSz="914400" rtl="0" eaLnBrk="1" fontAlgn="base" latinLnBrk="0" hangingPunct="0">
                        <a:lnSpc>
                          <a:spcPct val="100000"/>
                        </a:lnSpc>
                        <a:spcBef>
                          <a:spcPts val="800"/>
                        </a:spcBef>
                        <a:spcAft>
                          <a:spcPct val="0"/>
                        </a:spcAft>
                        <a:buClr>
                          <a:srgbClr val="FFFFFF"/>
                        </a:buClr>
                        <a:buSzTx/>
                        <a:buFont typeface="Wingdings" charset="2"/>
                        <a:buNone/>
                        <a:tabLst/>
                      </a:pPr>
                      <a:r>
                        <a:rPr kumimoji="0" lang="en-US" altLang="en-US" sz="1200" b="0" i="0" u="none" strike="noStrike" cap="none" normalizeH="0" baseline="0" dirty="0">
                          <a:ln>
                            <a:noFill/>
                          </a:ln>
                          <a:solidFill>
                            <a:srgbClr val="00B050"/>
                          </a:solidFill>
                          <a:effectLst/>
                          <a:latin typeface="IBM Plex Sans" panose="020B0503050203000203" pitchFamily="34" charset="0"/>
                          <a:ea typeface="Arial" charset="0"/>
                          <a:cs typeface="Arial" charset="0"/>
                          <a:sym typeface="Arial" charset="0"/>
                        </a:rPr>
                        <a:t>Elaborate a conceptual operational model and have it confirmed by the cloud, security and test teams. E.g., validate it against the test strategy.</a:t>
                      </a: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rgbClr val="054ADA"/>
                          </a:solidFill>
                          <a:effectLst/>
                          <a:latin typeface="IBM Plex Sans" panose="020B0503050203000203" pitchFamily="34" charset="0"/>
                          <a:ea typeface="Times New Roman" charset="0"/>
                          <a:cs typeface="Arial" charset="0"/>
                          <a:sym typeface="Arial" charset="0"/>
                        </a:rPr>
                        <a:t>Pre-B&amp;P </a:t>
                      </a:r>
                      <a:r>
                        <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Arial" charset="0"/>
                          <a:sym typeface="Arial" charset="0"/>
                        </a:rPr>
                        <a:t>/ </a:t>
                      </a:r>
                      <a:r>
                        <a:rPr kumimoji="0" lang="en-US" altLang="en-US" sz="1200" b="0" i="0" u="none" strike="noStrike" cap="none" normalizeH="0" baseline="0" dirty="0">
                          <a:ln>
                            <a:noFill/>
                          </a:ln>
                          <a:solidFill>
                            <a:srgbClr val="00B050"/>
                          </a:solidFill>
                          <a:effectLst/>
                          <a:latin typeface="IBM Plex Sans" panose="020B0503050203000203" pitchFamily="34" charset="0"/>
                          <a:ea typeface="Times New Roman" charset="0"/>
                          <a:cs typeface="Arial" charset="0"/>
                          <a:sym typeface="Arial" charset="0"/>
                        </a:rPr>
                        <a:t>BAFO</a:t>
                      </a:r>
                      <a:endParaRPr kumimoji="0" lang="en-US" altLang="en-US" sz="1200" b="0" i="0" u="none" strike="noStrike" cap="none" normalizeH="0" baseline="0" dirty="0">
                        <a:ln>
                          <a:noFill/>
                        </a:ln>
                        <a:solidFill>
                          <a:srgbClr val="00B050"/>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Assumption that local team is up and running from day 1 </a:t>
                      </a:r>
                      <a:r>
                        <a:rPr kumimoji="0" lang="en-US" altLang="en-US" sz="1200" b="0" i="0" u="none" strike="noStrike" cap="none" normalizeH="0" baseline="30000" dirty="0">
                          <a:ln>
                            <a:noFill/>
                          </a:ln>
                          <a:solidFill>
                            <a:schemeClr val="tx1"/>
                          </a:solidFill>
                          <a:effectLst/>
                          <a:latin typeface="IBM Plex Sans" panose="020B0503050203000203" pitchFamily="34" charset="0"/>
                          <a:ea typeface="Arial" charset="0"/>
                          <a:cs typeface="Arial" charset="0"/>
                          <a:sym typeface="Arial" charset="0"/>
                        </a:rPr>
                        <a:t>(1)</a:t>
                      </a:r>
                      <a:endPar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H</a:t>
                      </a: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M</a:t>
                      </a: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88900" indent="-8890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
                          <a:srgbClr val="FFFFFF"/>
                        </a:buClr>
                        <a:buSzTx/>
                        <a:buFont typeface="Wingdings" charset="2"/>
                        <a:buNone/>
                        <a:tabLst/>
                      </a:pPr>
                      <a:r>
                        <a:rPr kumimoji="0" lang="en-US" altLang="en-US" sz="1200" b="0" i="0" u="none" strike="noStrike" cap="none" normalizeH="0" baseline="0" dirty="0">
                          <a:ln>
                            <a:noFill/>
                          </a:ln>
                          <a:solidFill>
                            <a:srgbClr val="054ADA"/>
                          </a:solidFill>
                          <a:effectLst/>
                          <a:latin typeface="IBM Plex Sans" panose="020B0503050203000203" pitchFamily="34" charset="0"/>
                          <a:ea typeface="Arial" charset="0"/>
                          <a:cs typeface="Arial" charset="0"/>
                          <a:sym typeface="Arial" charset="0"/>
                        </a:rPr>
                        <a:t>Add initial training to plan and cost. </a:t>
                      </a: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rgbClr val="054ADA"/>
                          </a:solidFill>
                          <a:effectLst/>
                          <a:latin typeface="IBM Plex Sans" panose="020B0503050203000203" pitchFamily="34" charset="0"/>
                          <a:ea typeface="Times New Roman" charset="0"/>
                          <a:cs typeface="Arial" charset="0"/>
                          <a:sym typeface="Arial" charset="0"/>
                        </a:rPr>
                        <a:t>Pre-B&amp;P </a:t>
                      </a:r>
                      <a:r>
                        <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Arial" charset="0"/>
                          <a:sym typeface="Arial" charset="0"/>
                        </a:rPr>
                        <a:t>/ </a:t>
                      </a:r>
                      <a:r>
                        <a:rPr kumimoji="0" lang="en-US" altLang="en-US" sz="1200" b="0" i="0" u="none" strike="noStrike" cap="none" normalizeH="0" baseline="0" dirty="0">
                          <a:ln>
                            <a:noFill/>
                          </a:ln>
                          <a:solidFill>
                            <a:srgbClr val="00B050"/>
                          </a:solidFill>
                          <a:effectLst/>
                          <a:latin typeface="IBM Plex Sans" panose="020B0503050203000203" pitchFamily="34" charset="0"/>
                          <a:ea typeface="Times New Roman" charset="0"/>
                          <a:cs typeface="Arial" charset="0"/>
                          <a:sym typeface="Arial" charset="0"/>
                        </a:rPr>
                        <a:t>BAFO</a:t>
                      </a:r>
                      <a:endParaRPr kumimoji="0" lang="en-US" altLang="en-US" sz="1200" b="0" i="0" u="none" strike="noStrike" cap="none" normalizeH="0" baseline="0" dirty="0">
                        <a:ln>
                          <a:noFill/>
                        </a:ln>
                        <a:solidFill>
                          <a:srgbClr val="00B050"/>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8" name="Group 96">
            <a:extLst>
              <a:ext uri="{FF2B5EF4-FFF2-40B4-BE49-F238E27FC236}">
                <a16:creationId xmlns:a16="http://schemas.microsoft.com/office/drawing/2014/main" id="{6FABAC86-4501-6548-A2EE-4A58C5263609}"/>
              </a:ext>
            </a:extLst>
          </p:cNvPr>
          <p:cNvGraphicFramePr>
            <a:graphicFrameLocks noGrp="1"/>
          </p:cNvGraphicFramePr>
          <p:nvPr/>
        </p:nvGraphicFramePr>
        <p:xfrm>
          <a:off x="7584719" y="1320788"/>
          <a:ext cx="6520146" cy="3240000"/>
        </p:xfrm>
        <a:graphic>
          <a:graphicData uri="http://schemas.openxmlformats.org/drawingml/2006/table">
            <a:tbl>
              <a:tblPr/>
              <a:tblGrid>
                <a:gridCol w="5030218">
                  <a:extLst>
                    <a:ext uri="{9D8B030D-6E8A-4147-A177-3AD203B41FA5}">
                      <a16:colId xmlns:a16="http://schemas.microsoft.com/office/drawing/2014/main" val="20000"/>
                    </a:ext>
                  </a:extLst>
                </a:gridCol>
                <a:gridCol w="1489928">
                  <a:extLst>
                    <a:ext uri="{9D8B030D-6E8A-4147-A177-3AD203B41FA5}">
                      <a16:colId xmlns:a16="http://schemas.microsoft.com/office/drawing/2014/main" val="20001"/>
                    </a:ext>
                  </a:extLst>
                </a:gridCol>
              </a:tblGrid>
              <a:tr h="398867">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panose="020B0503050203000203" pitchFamily="34" charset="0"/>
                          <a:ea typeface="Arial" charset="0"/>
                          <a:cs typeface="Arial" charset="0"/>
                          <a:sym typeface="Arial" charset="0"/>
                        </a:rPr>
                        <a:t>Complexity Assessment  - Key Criteria</a:t>
                      </a:r>
                      <a:endParaRPr kumimoji="0" lang="en-US" altLang="en-US" sz="1200" b="0" i="0" u="none" strike="noStrike" cap="none" normalizeH="0" baseline="0" dirty="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a:ln>
                            <a:noFill/>
                          </a:ln>
                          <a:solidFill>
                            <a:srgbClr val="FFFFFF"/>
                          </a:solidFill>
                          <a:effectLst/>
                          <a:latin typeface="IBM Plex Sans" panose="020B0503050203000203" pitchFamily="34" charset="0"/>
                          <a:ea typeface="Arial" charset="0"/>
                          <a:cs typeface="Arial" charset="0"/>
                          <a:sym typeface="Arial" charset="0"/>
                        </a:rPr>
                        <a:t>Y / N / NA</a:t>
                      </a:r>
                      <a:endParaRPr kumimoji="0" lang="en-US" altLang="en-US" sz="1200" b="0" i="0" u="none" strike="noStrike" cap="none" normalizeH="0" baseline="0">
                        <a:ln>
                          <a:noFill/>
                        </a:ln>
                        <a:solidFill>
                          <a:srgbClr val="000000"/>
                        </a:solidFill>
                        <a:effectLst/>
                        <a:latin typeface="IBM Plex Sans" panose="020B0503050203000203" pitchFamily="34" charset="0"/>
                        <a:ea typeface="Times New Roman" charset="0"/>
                        <a:cs typeface="Times New Roman" charset="0"/>
                        <a:sym typeface="Arial" charset="0"/>
                      </a:endParaRP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extLst>
                  <a:ext uri="{0D108BD9-81ED-4DB2-BD59-A6C34878D82A}">
                    <a16:rowId xmlns:a16="http://schemas.microsoft.com/office/drawing/2014/main" val="10000"/>
                  </a:ext>
                </a:extLst>
              </a:tr>
              <a:tr h="29636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Is the solution a First-of-a Kind?</a:t>
                      </a:r>
                      <a:endPar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Arial" charset="0"/>
                      </a:endParaRP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Y </a:t>
                      </a:r>
                      <a:r>
                        <a:rPr kumimoji="0" lang="en-US" altLang="en-US" sz="1200" b="0" i="0" u="none" strike="noStrike" cap="none" normalizeH="0" baseline="30000" dirty="0">
                          <a:ln>
                            <a:noFill/>
                          </a:ln>
                          <a:solidFill>
                            <a:schemeClr val="tx1"/>
                          </a:solidFill>
                          <a:effectLst/>
                          <a:latin typeface="IBM Plex Sans" panose="020B0503050203000203" pitchFamily="34" charset="0"/>
                          <a:ea typeface="Arial" charset="0"/>
                          <a:cs typeface="Arial" charset="0"/>
                          <a:sym typeface="Arial" charset="0"/>
                        </a:rPr>
                        <a:t>(1)</a:t>
                      </a: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636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Complex System Integration Activities &amp; Deliverables? </a:t>
                      </a:r>
                      <a:endPar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Arial" charset="0"/>
                      </a:endParaRP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Y </a:t>
                      </a:r>
                      <a:r>
                        <a:rPr kumimoji="0" lang="en-US" altLang="en-US" sz="1200" b="0" i="0" u="none" strike="noStrike" cap="none" normalizeH="0" baseline="30000" dirty="0">
                          <a:ln>
                            <a:noFill/>
                          </a:ln>
                          <a:solidFill>
                            <a:schemeClr val="tx1"/>
                          </a:solidFill>
                          <a:effectLst/>
                          <a:latin typeface="IBM Plex Sans" panose="020B0503050203000203" pitchFamily="34" charset="0"/>
                          <a:ea typeface="Arial" charset="0"/>
                          <a:cs typeface="Arial" charset="0"/>
                          <a:sym typeface="Arial" charset="0"/>
                        </a:rPr>
                        <a:t>(2)</a:t>
                      </a: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1962">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Does Delivery involve more than IBM Consulting?</a:t>
                      </a:r>
                      <a:endPar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Arial" charset="0"/>
                      </a:endParaRP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Y </a:t>
                      </a:r>
                      <a:r>
                        <a:rPr kumimoji="0" lang="en-US" altLang="en-US" sz="1200" b="0" i="0" u="none" strike="noStrike" cap="none" normalizeH="0" baseline="30000" dirty="0">
                          <a:ln>
                            <a:noFill/>
                          </a:ln>
                          <a:solidFill>
                            <a:schemeClr val="tx1"/>
                          </a:solidFill>
                          <a:effectLst/>
                          <a:latin typeface="IBM Plex Sans" panose="020B0503050203000203" pitchFamily="34" charset="0"/>
                          <a:ea typeface="Arial" charset="0"/>
                          <a:cs typeface="Arial" charset="0"/>
                          <a:sym typeface="Arial" charset="0"/>
                        </a:rPr>
                        <a:t>(3)</a:t>
                      </a: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636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a:ln>
                            <a:noFill/>
                          </a:ln>
                          <a:solidFill>
                            <a:schemeClr val="tx1"/>
                          </a:solidFill>
                          <a:effectLst/>
                          <a:latin typeface="IBM Plex Sans" panose="020B0503050203000203" pitchFamily="34" charset="0"/>
                          <a:ea typeface="Arial" charset="0"/>
                          <a:cs typeface="Arial" charset="0"/>
                          <a:sym typeface="Arial" charset="0"/>
                        </a:rPr>
                        <a:t>Project Delivery Environment complex (3 or more locations)?</a:t>
                      </a:r>
                      <a:endParaRPr kumimoji="0" lang="en-US" altLang="en-US" sz="1200" b="0" i="0" u="none" strike="noStrike" cap="none" normalizeH="0" baseline="0">
                        <a:ln>
                          <a:noFill/>
                        </a:ln>
                        <a:solidFill>
                          <a:schemeClr val="tx1"/>
                        </a:solidFill>
                        <a:effectLst/>
                        <a:latin typeface="IBM Plex Sans" panose="020B0503050203000203" pitchFamily="34" charset="0"/>
                        <a:ea typeface="Times New Roman" charset="0"/>
                        <a:cs typeface="Times New Roman" charset="0"/>
                        <a:sym typeface="Arial" charset="0"/>
                      </a:endParaRP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Y </a:t>
                      </a:r>
                      <a:r>
                        <a:rPr kumimoji="0" lang="en-US" altLang="en-US" sz="1200" b="0" i="0" u="none" strike="noStrike" cap="none" normalizeH="0" baseline="30000" dirty="0">
                          <a:ln>
                            <a:noFill/>
                          </a:ln>
                          <a:solidFill>
                            <a:schemeClr val="tx1"/>
                          </a:solidFill>
                          <a:effectLst/>
                          <a:latin typeface="IBM Plex Sans" panose="020B0503050203000203" pitchFamily="34" charset="0"/>
                          <a:ea typeface="Arial" charset="0"/>
                          <a:cs typeface="Arial" charset="0"/>
                          <a:sym typeface="Arial" charset="0"/>
                        </a:rPr>
                        <a:t>(4)</a:t>
                      </a:r>
                      <a:endPar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endParaRP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636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Client Environment pose challenges (Complex / Political)?</a:t>
                      </a:r>
                      <a:endPar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Arial" charset="0"/>
                      </a:endParaRP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unknown</a:t>
                      </a: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636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Complex or significant Client Transformation ?</a:t>
                      </a:r>
                      <a:endPar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Arial" charset="0"/>
                      </a:endParaRP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N</a:t>
                      </a: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4616">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Any other reasons for this opportunity to be considered complex</a:t>
                      </a:r>
                      <a:endPar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Arial" charset="0"/>
                      </a:endParaRP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a:t>
                      </a: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636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5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Has </a:t>
                      </a:r>
                      <a:r>
                        <a:rPr lang="en-GB" sz="1200" b="0" dirty="0" err="1">
                          <a:solidFill>
                            <a:schemeClr val="tx1"/>
                          </a:solidFill>
                          <a:effectLst/>
                          <a:latin typeface="IBM Plex Sans" panose="020B0503050203000203" pitchFamily="34" charset="0"/>
                          <a:ea typeface="Calibri" panose="020F0502020204030204" pitchFamily="34" charset="0"/>
                          <a:cs typeface="Times New Roman" panose="02020603050405020304" pitchFamily="18" charset="0"/>
                        </a:rPr>
                        <a:t>DPRC</a:t>
                      </a: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 solution been reviewed &amp; Financials included?</a:t>
                      </a:r>
                      <a:endParaRPr kumimoji="0" lang="en-US" altLang="en-US" sz="12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Arial" charset="0"/>
                      </a:endParaRP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1000"/>
                        </a:spcBef>
                        <a:spcAft>
                          <a:spcPct val="0"/>
                        </a:spcAft>
                        <a:buClrTx/>
                        <a:buSzTx/>
                        <a:buFontTx/>
                        <a:buNone/>
                        <a:tabLst/>
                      </a:pPr>
                      <a:r>
                        <a:rPr kumimoji="0" lang="en-US" altLang="en-US" sz="1200" b="0" i="0" u="none" strike="noStrike" cap="none" normalizeH="0" baseline="0">
                          <a:ln>
                            <a:noFill/>
                          </a:ln>
                          <a:solidFill>
                            <a:schemeClr val="tx1"/>
                          </a:solidFill>
                          <a:effectLst/>
                          <a:latin typeface="IBM Plex Sans" panose="020B0503050203000203" pitchFamily="34" charset="0"/>
                          <a:ea typeface="Arial" charset="0"/>
                          <a:cs typeface="Arial" charset="0"/>
                          <a:sym typeface="Arial" charset="0"/>
                        </a:rPr>
                        <a:t>Y</a:t>
                      </a:r>
                      <a:endParaRPr kumimoji="0" lang="en-US" altLang="en-US" sz="1200" b="0" i="0" u="none" strike="noStrike" cap="none" normalizeH="0" baseline="0" dirty="0">
                        <a:ln>
                          <a:noFill/>
                        </a:ln>
                        <a:solidFill>
                          <a:srgbClr val="FF0000"/>
                        </a:solidFill>
                        <a:effectLst/>
                        <a:latin typeface="IBM Plex Sans" panose="020B0503050203000203" pitchFamily="34" charset="0"/>
                        <a:ea typeface="Arial" charset="0"/>
                        <a:cs typeface="Arial" charset="0"/>
                        <a:sym typeface="Arial" charset="0"/>
                      </a:endParaRP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6365">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l" defTabSz="914400" rtl="0" eaLnBrk="1" fontAlgn="base" latinLnBrk="0" hangingPunct="0">
                        <a:lnSpc>
                          <a:spcPct val="100000"/>
                        </a:lnSpc>
                        <a:spcBef>
                          <a:spcPts val="500"/>
                        </a:spcBef>
                        <a:spcAft>
                          <a:spcPct val="0"/>
                        </a:spcAft>
                        <a:buClrTx/>
                        <a:buSzTx/>
                        <a:buFontTx/>
                        <a:buNone/>
                        <a:tabLst/>
                        <a:defRPr/>
                      </a:pPr>
                      <a:r>
                        <a:rPr kumimoji="0" lang="en-IE" sz="1200" b="0" i="0" u="none" strike="noStrike" kern="1200" cap="none" normalizeH="0" baseline="0" dirty="0">
                          <a:ln>
                            <a:noFill/>
                          </a:ln>
                          <a:solidFill>
                            <a:schemeClr val="tx1"/>
                          </a:solidFill>
                          <a:effectLst/>
                          <a:latin typeface="IBM Plex Sans" panose="020B0503050203000203" pitchFamily="34" charset="0"/>
                          <a:cs typeface="Arial" charset="0"/>
                          <a:sym typeface="Times New Roman" charset="0"/>
                        </a:rPr>
                        <a:t>Does the Solution design meet the SLAs and/ or </a:t>
                      </a:r>
                      <a:r>
                        <a:rPr kumimoji="0" lang="en-IE" sz="1200" b="0" i="0" u="none" strike="noStrike" kern="1200" cap="none" normalizeH="0" baseline="0" dirty="0" err="1">
                          <a:ln>
                            <a:noFill/>
                          </a:ln>
                          <a:solidFill>
                            <a:schemeClr val="tx1"/>
                          </a:solidFill>
                          <a:effectLst/>
                          <a:latin typeface="IBM Plex Sans" panose="020B0503050203000203" pitchFamily="34" charset="0"/>
                          <a:cs typeface="Arial" charset="0"/>
                          <a:sym typeface="Times New Roman" charset="0"/>
                        </a:rPr>
                        <a:t>SLOs</a:t>
                      </a:r>
                      <a:r>
                        <a:rPr kumimoji="0" lang="en-IE" sz="1200" b="0" i="0" u="none" strike="noStrike" kern="1200" cap="none" normalizeH="0" baseline="0" dirty="0">
                          <a:ln>
                            <a:noFill/>
                          </a:ln>
                          <a:solidFill>
                            <a:schemeClr val="tx1"/>
                          </a:solidFill>
                          <a:effectLst/>
                          <a:latin typeface="IBM Plex Sans" panose="020B0503050203000203" pitchFamily="34" charset="0"/>
                          <a:cs typeface="Arial" charset="0"/>
                          <a:sym typeface="Times New Roman" charset="0"/>
                        </a:rPr>
                        <a:t>?</a:t>
                      </a: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914400" rtl="0" eaLnBrk="1" fontAlgn="base" latinLnBrk="0" hangingPunct="0">
                        <a:lnSpc>
                          <a:spcPct val="100000"/>
                        </a:lnSpc>
                        <a:spcBef>
                          <a:spcPts val="1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N</a:t>
                      </a:r>
                    </a:p>
                  </a:txBody>
                  <a:tcPr marL="56160" marR="56160" marT="56160" marB="5616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3594036"/>
                  </a:ext>
                </a:extLst>
              </a:tr>
            </a:tbl>
          </a:graphicData>
        </a:graphic>
      </p:graphicFrame>
      <p:sp>
        <p:nvSpPr>
          <p:cNvPr id="11" name="Holder 4">
            <a:extLst>
              <a:ext uri="{FF2B5EF4-FFF2-40B4-BE49-F238E27FC236}">
                <a16:creationId xmlns:a16="http://schemas.microsoft.com/office/drawing/2014/main" id="{2A626EE3-B09C-D142-BF82-A54391991515}"/>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marR="0" lvl="0" indent="0" algn="l" defTabSz="1097280" rtl="0" eaLnBrk="1" fontAlgn="auto" latinLnBrk="0" hangingPunct="1">
              <a:lnSpc>
                <a:spcPct val="100000"/>
              </a:lnSpc>
              <a:spcBef>
                <a:spcPts val="144"/>
              </a:spcBef>
              <a:spcAft>
                <a:spcPts val="0"/>
              </a:spcAft>
              <a:buClrTx/>
              <a:buSzTx/>
              <a:buFontTx/>
              <a:buNone/>
              <a:tabLst/>
              <a:defRPr/>
            </a:pPr>
            <a:r>
              <a:rPr kumimoji="0" lang="en-US" sz="960" b="0" i="0" u="none" strike="noStrike" kern="1200" cap="none" spc="0" normalizeH="0" baseline="0" noProof="0">
                <a:ln>
                  <a:noFill/>
                </a:ln>
                <a:solidFill>
                  <a:prstClr val="black"/>
                </a:solidFill>
                <a:effectLst/>
                <a:uLnTx/>
                <a:uFillTx/>
                <a:latin typeface="IBM Plex Sans"/>
                <a:ea typeface="+mn-ea"/>
              </a:rPr>
              <a:t>© 2021 IBM Corporation | IBM Confidential</a:t>
            </a:r>
            <a:endParaRPr kumimoji="0" lang="en-GB" sz="960" b="0" i="0" u="none" strike="noStrike" kern="1200" cap="none" spc="-6" normalizeH="0" baseline="0" noProof="0" dirty="0">
              <a:ln>
                <a:noFill/>
              </a:ln>
              <a:solidFill>
                <a:prstClr val="black"/>
              </a:solidFill>
              <a:effectLst/>
              <a:uLnTx/>
              <a:uFillTx/>
              <a:latin typeface="IBM Plex Sans"/>
              <a:ea typeface="+mn-ea"/>
            </a:endParaRPr>
          </a:p>
        </p:txBody>
      </p:sp>
      <p:sp>
        <p:nvSpPr>
          <p:cNvPr id="12" name="Holder 5">
            <a:extLst>
              <a:ext uri="{FF2B5EF4-FFF2-40B4-BE49-F238E27FC236}">
                <a16:creationId xmlns:a16="http://schemas.microsoft.com/office/drawing/2014/main" id="{F52FFABC-5E2F-E240-A450-2233BB28EC07}"/>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marR="0" lvl="0" indent="0" algn="l" defTabSz="1097280" rtl="0" eaLnBrk="1" fontAlgn="auto" latinLnBrk="0" hangingPunct="1">
              <a:lnSpc>
                <a:spcPct val="100000"/>
              </a:lnSpc>
              <a:spcBef>
                <a:spcPts val="144"/>
              </a:spcBef>
              <a:spcAft>
                <a:spcPts val="0"/>
              </a:spcAft>
              <a:buClrTx/>
              <a:buSzTx/>
              <a:buFontTx/>
              <a:buNone/>
              <a:tabLst/>
              <a:defRPr/>
            </a:pPr>
            <a:r>
              <a:rPr kumimoji="0" lang="en-US" sz="960" b="0" i="0" u="none" strike="noStrike" kern="1200" cap="none" spc="-12" normalizeH="0" baseline="0" noProof="0" dirty="0">
                <a:ln>
                  <a:noFill/>
                </a:ln>
                <a:solidFill>
                  <a:prstClr val="black"/>
                </a:solidFill>
                <a:effectLst/>
                <a:uLnTx/>
                <a:uFillTx/>
                <a:latin typeface="IBM Plex Sans"/>
                <a:ea typeface="+mn-ea"/>
              </a:rPr>
              <a:t>Template - 2022 Edition, Version 3.2</a:t>
            </a:r>
            <a:endParaRPr kumimoji="0" lang="en-GB" sz="960" b="0" i="0" u="none" strike="noStrike" kern="1200" cap="none" spc="0" normalizeH="0" baseline="0" noProof="0" dirty="0">
              <a:ln>
                <a:noFill/>
              </a:ln>
              <a:solidFill>
                <a:prstClr val="black"/>
              </a:solidFill>
              <a:effectLst/>
              <a:uLnTx/>
              <a:uFillTx/>
              <a:latin typeface="IBM Plex Sans"/>
              <a:ea typeface="+mn-ea"/>
            </a:endParaRPr>
          </a:p>
        </p:txBody>
      </p:sp>
      <p:sp>
        <p:nvSpPr>
          <p:cNvPr id="3" name="TextBox 2">
            <a:extLst>
              <a:ext uri="{FF2B5EF4-FFF2-40B4-BE49-F238E27FC236}">
                <a16:creationId xmlns:a16="http://schemas.microsoft.com/office/drawing/2014/main" id="{32F2D680-76B7-CBD4-E691-E100B8CE9046}"/>
              </a:ext>
            </a:extLst>
          </p:cNvPr>
          <p:cNvSpPr txBox="1"/>
          <p:nvPr/>
        </p:nvSpPr>
        <p:spPr>
          <a:xfrm>
            <a:off x="7924800" y="4617196"/>
            <a:ext cx="2079480" cy="276999"/>
          </a:xfrm>
          <a:prstGeom prst="rect">
            <a:avLst/>
          </a:prstGeom>
          <a:noFill/>
        </p:spPr>
        <p:txBody>
          <a:bodyPr wrap="none"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BE" sz="1200" b="0" i="0" u="none" strike="noStrike" kern="1200" cap="none" spc="0" normalizeH="0" baseline="0" noProof="0" dirty="0">
                <a:ln>
                  <a:noFill/>
                </a:ln>
                <a:solidFill>
                  <a:prstClr val="black"/>
                </a:solidFill>
                <a:effectLst/>
                <a:uLnTx/>
                <a:uFillTx/>
                <a:latin typeface="Calibri"/>
                <a:ea typeface="+mn-ea"/>
                <a:cs typeface="+mn-cs"/>
              </a:rPr>
              <a:t>(4) = Denmark, Romania, India</a:t>
            </a:r>
          </a:p>
        </p:txBody>
      </p:sp>
    </p:spTree>
    <p:extLst>
      <p:ext uri="{BB962C8B-B14F-4D97-AF65-F5344CB8AC3E}">
        <p14:creationId xmlns:p14="http://schemas.microsoft.com/office/powerpoint/2010/main" val="3688927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92101" y="218442"/>
            <a:ext cx="13898880" cy="55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vert="horz" wrap="square" lIns="0" tIns="0" rIns="0" bIns="0" numCol="1" anchor="t" anchorCtr="0" compatLnSpc="1">
            <a:prstTxWarp prst="textNoShape">
              <a:avLst/>
            </a:prstTxWarp>
          </a:bodyPr>
          <a:lstStyle>
            <a:lvl1pPr>
              <a:defRPr sz="1800" b="0" i="0" baseline="0">
                <a:solidFill>
                  <a:schemeClr val="bg2"/>
                </a:solidFill>
                <a:latin typeface="IBM Plex Sans Medium" panose="020B0503050203000203" pitchFamily="34" charset="77"/>
                <a:ea typeface="+mj-ea"/>
                <a:cs typeface="+mj-cs"/>
                <a:sym typeface="Arial" charset="0"/>
              </a:defRPr>
            </a:lvl1pPr>
            <a:lvl2pPr>
              <a:defRPr>
                <a:latin typeface="Arial" charset="0"/>
                <a:ea typeface="Arial" charset="0"/>
                <a:cs typeface="Arial" charset="0"/>
                <a:sym typeface="Arial" charset="0"/>
              </a:defRPr>
            </a:lvl2pPr>
            <a:lvl3pPr>
              <a:defRPr>
                <a:latin typeface="Arial" charset="0"/>
                <a:ea typeface="Arial" charset="0"/>
                <a:cs typeface="Arial" charset="0"/>
                <a:sym typeface="Arial" charset="0"/>
              </a:defRPr>
            </a:lvl3pPr>
            <a:lvl4pPr>
              <a:defRPr>
                <a:latin typeface="Arial" charset="0"/>
                <a:ea typeface="Arial" charset="0"/>
                <a:cs typeface="Arial" charset="0"/>
                <a:sym typeface="Arial" charset="0"/>
              </a:defRPr>
            </a:lvl4pPr>
            <a:lvl5pPr>
              <a:defRPr>
                <a:latin typeface="Arial" charset="0"/>
                <a:ea typeface="Arial" charset="0"/>
                <a:cs typeface="Arial" charset="0"/>
                <a:sym typeface="Arial" charset="0"/>
              </a:defRPr>
            </a:lvl5pPr>
            <a:lvl6pPr marL="457200" fontAlgn="base" hangingPunct="0">
              <a:spcBef>
                <a:spcPct val="0"/>
              </a:spcBef>
              <a:spcAft>
                <a:spcPct val="0"/>
              </a:spcAft>
              <a:defRPr>
                <a:latin typeface="Arial" charset="0"/>
                <a:ea typeface="Arial" charset="0"/>
                <a:cs typeface="Arial" charset="0"/>
                <a:sym typeface="Arial" charset="0"/>
              </a:defRPr>
            </a:lvl6pPr>
            <a:lvl7pPr marL="914400" fontAlgn="base" hangingPunct="0">
              <a:spcBef>
                <a:spcPct val="0"/>
              </a:spcBef>
              <a:spcAft>
                <a:spcPct val="0"/>
              </a:spcAft>
              <a:defRPr>
                <a:latin typeface="Arial" charset="0"/>
                <a:ea typeface="Arial" charset="0"/>
                <a:cs typeface="Arial" charset="0"/>
                <a:sym typeface="Arial" charset="0"/>
              </a:defRPr>
            </a:lvl7pPr>
            <a:lvl8pPr marL="1371600" fontAlgn="base" hangingPunct="0">
              <a:spcBef>
                <a:spcPct val="0"/>
              </a:spcBef>
              <a:spcAft>
                <a:spcPct val="0"/>
              </a:spcAft>
              <a:defRPr>
                <a:latin typeface="Arial" charset="0"/>
                <a:ea typeface="Arial" charset="0"/>
                <a:cs typeface="Arial" charset="0"/>
                <a:sym typeface="Arial" charset="0"/>
              </a:defRPr>
            </a:lvl8pPr>
            <a:lvl9pPr marL="1828800" fontAlgn="base" hangingPunct="0">
              <a:spcBef>
                <a:spcPct val="0"/>
              </a:spcBef>
              <a:spcAft>
                <a:spcPct val="0"/>
              </a:spcAft>
              <a:defRPr>
                <a:latin typeface="Arial" charset="0"/>
                <a:ea typeface="Arial" charset="0"/>
                <a:cs typeface="Arial" charset="0"/>
                <a:sym typeface="Arial" charset="0"/>
              </a:defRPr>
            </a:lvl9pPr>
          </a:lstStyle>
          <a:p>
            <a:pPr defTabSz="1463040" eaLnBrk="0" fontAlgn="base" hangingPunct="0">
              <a:spcBef>
                <a:spcPct val="0"/>
              </a:spcBef>
              <a:spcAft>
                <a:spcPct val="0"/>
              </a:spcAft>
            </a:pPr>
            <a:r>
              <a:rPr lang="en-US" altLang="en-US" sz="2880" dirty="0">
                <a:solidFill>
                  <a:srgbClr val="535353"/>
                </a:solidFill>
                <a:cs typeface="Arial"/>
              </a:rPr>
              <a:t>Proposal Risk Assessment Summary (1/3)</a:t>
            </a:r>
          </a:p>
        </p:txBody>
      </p:sp>
      <p:graphicFrame>
        <p:nvGraphicFramePr>
          <p:cNvPr id="6" name="Group 495"/>
          <p:cNvGraphicFramePr>
            <a:graphicFrameLocks/>
          </p:cNvGraphicFramePr>
          <p:nvPr/>
        </p:nvGraphicFramePr>
        <p:xfrm>
          <a:off x="426487" y="1782416"/>
          <a:ext cx="7023099" cy="4608872"/>
        </p:xfrm>
        <a:graphic>
          <a:graphicData uri="http://schemas.openxmlformats.org/drawingml/2006/table">
            <a:tbl>
              <a:tblPr/>
              <a:tblGrid>
                <a:gridCol w="5996939">
                  <a:extLst>
                    <a:ext uri="{9D8B030D-6E8A-4147-A177-3AD203B41FA5}">
                      <a16:colId xmlns:a16="http://schemas.microsoft.com/office/drawing/2014/main" val="20000"/>
                    </a:ext>
                  </a:extLst>
                </a:gridCol>
                <a:gridCol w="1026160">
                  <a:extLst>
                    <a:ext uri="{9D8B030D-6E8A-4147-A177-3AD203B41FA5}">
                      <a16:colId xmlns:a16="http://schemas.microsoft.com/office/drawing/2014/main" val="20001"/>
                    </a:ext>
                  </a:extLst>
                </a:gridCol>
              </a:tblGrid>
              <a:tr h="30341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Key Complex / Risk Elements</a:t>
                      </a:r>
                    </a:p>
                  </a:txBody>
                  <a:tcPr marL="86400" marR="86400" marT="74899" marB="7489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Y / N</a:t>
                      </a:r>
                    </a:p>
                  </a:txBody>
                  <a:tcPr marL="86400" marR="86400" marT="74899" marB="7489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extLst>
                  <a:ext uri="{0D108BD9-81ED-4DB2-BD59-A6C34878D82A}">
                    <a16:rowId xmlns:a16="http://schemas.microsoft.com/office/drawing/2014/main" val="10000"/>
                  </a:ext>
                </a:extLst>
              </a:tr>
              <a:tr h="30341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FOAK?</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341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Complex Client Transformation?</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N</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341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Complex System Integration?</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341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Unclear Requirements, non-binding scope?</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 </a:t>
                      </a:r>
                      <a:r>
                        <a:rPr kumimoji="0" lang="en-GB" altLang="en-US" sz="8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(1)</a:t>
                      </a:r>
                      <a:endPar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341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XLOB, </a:t>
                      </a:r>
                      <a:r>
                        <a:rPr kumimoji="0" lang="en-US" altLang="en-US" sz="1100" b="1" i="0" u="none" strike="noStrike" cap="none" normalizeH="0" baseline="0" dirty="0" err="1">
                          <a:ln>
                            <a:noFill/>
                          </a:ln>
                          <a:solidFill>
                            <a:schemeClr val="bg2"/>
                          </a:solidFill>
                          <a:effectLst/>
                          <a:latin typeface="Arial" panose="020B0604020202020204" pitchFamily="34" charset="0"/>
                          <a:cs typeface="Arial" panose="020B0604020202020204" pitchFamily="34" charset="0"/>
                        </a:rPr>
                        <a:t>XGeo</a:t>
                      </a: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 XDC?</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a:t>
                      </a:r>
                      <a:endPar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341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rPr>
                        <a:t>Non-IBM SW / HW / Services be integrated into solution?</a:t>
                      </a:r>
                      <a:endPar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341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High reliance on subcontractors?</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341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Challenging </a:t>
                      </a:r>
                      <a:r>
                        <a:rPr kumimoji="0" lang="en-US" altLang="en-US" sz="1100" b="1" i="0" u="none" strike="noStrike" cap="none" normalizeH="0" baseline="0" dirty="0" err="1">
                          <a:ln>
                            <a:noFill/>
                          </a:ln>
                          <a:solidFill>
                            <a:schemeClr val="bg2"/>
                          </a:solidFill>
                          <a:effectLst/>
                          <a:latin typeface="Arial" panose="020B0604020202020204" pitchFamily="34" charset="0"/>
                          <a:cs typeface="Arial" panose="020B0604020202020204" pitchFamily="34" charset="0"/>
                        </a:rPr>
                        <a:t>Ts&amp;Cs</a:t>
                      </a: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 – contractual obligations?</a:t>
                      </a:r>
                      <a:endParaRPr kumimoji="0" lang="en-US" altLang="en-US" sz="1100" b="1" i="0" u="none" strike="noStrike" cap="none" normalizeH="0" baseline="0" dirty="0">
                        <a:ln>
                          <a:noFill/>
                        </a:ln>
                        <a:solidFill>
                          <a:schemeClr val="bg2"/>
                        </a:solidFill>
                        <a:effectLst/>
                        <a:latin typeface="Arial" panose="020B0604020202020204" pitchFamily="34" charset="0"/>
                      </a:endParaRP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341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Challenging Client Environment?</a:t>
                      </a:r>
                      <a:endParaRPr kumimoji="0" lang="en-US" altLang="en-US" sz="1100" b="1" i="0" u="none" strike="noStrike" cap="none" normalizeH="0" baseline="0" dirty="0">
                        <a:ln>
                          <a:noFill/>
                        </a:ln>
                        <a:solidFill>
                          <a:schemeClr val="bg2"/>
                        </a:solidFill>
                        <a:effectLst/>
                        <a:latin typeface="Arial" panose="020B0604020202020204" pitchFamily="34" charset="0"/>
                      </a:endParaRP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7037">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IE" altLang="en-US" sz="1100" b="1" i="0" u="none" strike="noStrike" cap="none" normalizeH="0" baseline="0" dirty="0">
                          <a:ln>
                            <a:noFill/>
                          </a:ln>
                          <a:solidFill>
                            <a:schemeClr val="bg2"/>
                          </a:solidFill>
                          <a:effectLst/>
                          <a:latin typeface="Arial" panose="020B0604020202020204" pitchFamily="34" charset="0"/>
                        </a:rPr>
                        <a:t>Complexity rating. NB.  Approval from Sector DE is required if different to the complexity assessed by </a:t>
                      </a:r>
                      <a:r>
                        <a:rPr kumimoji="0" lang="en-IE" altLang="en-US" sz="1100" b="1" i="0" u="none" strike="noStrike" cap="none" normalizeH="0" baseline="0" dirty="0" err="1">
                          <a:ln>
                            <a:noFill/>
                          </a:ln>
                          <a:solidFill>
                            <a:schemeClr val="bg2"/>
                          </a:solidFill>
                          <a:effectLst/>
                          <a:latin typeface="Arial" panose="020B0604020202020204" pitchFamily="34" charset="0"/>
                        </a:rPr>
                        <a:t>solutioning</a:t>
                      </a:r>
                      <a:r>
                        <a:rPr kumimoji="0" lang="en-IE" altLang="en-US" sz="1100" b="1" i="0" u="none" strike="noStrike" cap="none" normalizeH="0" baseline="0" dirty="0">
                          <a:ln>
                            <a:noFill/>
                          </a:ln>
                          <a:solidFill>
                            <a:schemeClr val="bg2"/>
                          </a:solidFill>
                          <a:effectLst/>
                          <a:latin typeface="Arial" panose="020B0604020202020204" pitchFamily="34" charset="0"/>
                        </a:rPr>
                        <a:t>.</a:t>
                      </a:r>
                      <a:endParaRPr kumimoji="0" lang="en-US" altLang="en-US" sz="1100" b="1" i="0" u="none" strike="noStrike" cap="none" normalizeH="0" baseline="0" dirty="0">
                        <a:ln>
                          <a:noFill/>
                        </a:ln>
                        <a:solidFill>
                          <a:schemeClr val="bg2"/>
                        </a:solidFill>
                        <a:effectLst/>
                        <a:latin typeface="Arial" panose="020B0604020202020204" pitchFamily="34" charset="0"/>
                      </a:endParaRP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Complex</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57037">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IE" altLang="en-US" sz="1100" b="1" i="0" u="none" strike="noStrike" cap="none" normalizeH="0" baseline="0" dirty="0">
                          <a:ln>
                            <a:noFill/>
                          </a:ln>
                          <a:solidFill>
                            <a:schemeClr val="bg2"/>
                          </a:solidFill>
                          <a:effectLst/>
                          <a:latin typeface="Arial" panose="020B0604020202020204" pitchFamily="34" charset="0"/>
                        </a:rPr>
                        <a:t>Are CPM, EPL &amp; Phase Gates </a:t>
                      </a:r>
                      <a:r>
                        <a:rPr kumimoji="0" lang="en-IE" altLang="en-US" sz="1100" b="1" i="0" u="none" strike="noStrike" cap="none" normalizeH="0" baseline="0" dirty="0" err="1">
                          <a:ln>
                            <a:noFill/>
                          </a:ln>
                          <a:solidFill>
                            <a:schemeClr val="bg2"/>
                          </a:solidFill>
                          <a:effectLst/>
                          <a:latin typeface="Arial" panose="020B0604020202020204" pitchFamily="34" charset="0"/>
                        </a:rPr>
                        <a:t>solutioned</a:t>
                      </a:r>
                      <a:r>
                        <a:rPr kumimoji="0" lang="en-IE" altLang="en-US" sz="1100" b="1" i="0" u="none" strike="noStrike" cap="none" normalizeH="0" baseline="0" dirty="0">
                          <a:ln>
                            <a:noFill/>
                          </a:ln>
                          <a:solidFill>
                            <a:schemeClr val="bg2"/>
                          </a:solidFill>
                          <a:effectLst/>
                          <a:latin typeface="Arial" panose="020B0604020202020204" pitchFamily="34" charset="0"/>
                        </a:rPr>
                        <a:t>?  EPL and Phase Gates are also required for non-complex deals</a:t>
                      </a:r>
                      <a:endParaRPr kumimoji="0" lang="en-US" altLang="en-US" sz="1100" b="1" i="0" u="none" strike="noStrike" cap="none" normalizeH="0" baseline="0" dirty="0">
                        <a:ln>
                          <a:noFill/>
                        </a:ln>
                        <a:solidFill>
                          <a:schemeClr val="bg2"/>
                        </a:solidFill>
                        <a:effectLst/>
                        <a:latin typeface="Arial" panose="020B0604020202020204" pitchFamily="34" charset="0"/>
                      </a:endParaRPr>
                    </a:p>
                  </a:txBody>
                  <a:tcPr marL="86400" marR="288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a:t>
                      </a:r>
                      <a:endPar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0309">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defRPr/>
                      </a:pPr>
                      <a:r>
                        <a:rPr kumimoji="0" lang="en-US" altLang="en-US" sz="1100" b="1" i="0" u="none" strike="noStrike" kern="1200" cap="none" normalizeH="0" baseline="0" dirty="0">
                          <a:ln>
                            <a:noFill/>
                          </a:ln>
                          <a:solidFill>
                            <a:schemeClr val="bg2"/>
                          </a:solidFill>
                          <a:effectLst/>
                          <a:latin typeface="Arial" panose="020B0604020202020204" pitchFamily="34" charset="0"/>
                          <a:ea typeface="+mn-ea"/>
                          <a:cs typeface="+mn-cs"/>
                          <a:sym typeface="Arial" charset="0"/>
                        </a:rPr>
                        <a:t>Has GDPR solution been reviewed?</a:t>
                      </a:r>
                    </a:p>
                  </a:txBody>
                  <a:tcPr marL="86400" marR="288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Y</a:t>
                      </a:r>
                      <a:endPar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0741081"/>
                  </a:ext>
                </a:extLst>
              </a:tr>
              <a:tr h="330309">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rPr>
                        <a:t>Has the Risk Manager read the SoW / Contract / Proposal?</a:t>
                      </a:r>
                    </a:p>
                  </a:txBody>
                  <a:tcPr marL="86400" marR="288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No</a:t>
                      </a:r>
                    </a:p>
                  </a:txBody>
                  <a:tcPr marL="86400" marR="86400" marT="74899" marB="7489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graphicFrame>
        <p:nvGraphicFramePr>
          <p:cNvPr id="7" name="Group 467"/>
          <p:cNvGraphicFramePr>
            <a:graphicFrameLocks noGrp="1"/>
          </p:cNvGraphicFramePr>
          <p:nvPr/>
        </p:nvGraphicFramePr>
        <p:xfrm>
          <a:off x="3448608" y="6534269"/>
          <a:ext cx="3981805" cy="1346650"/>
        </p:xfrm>
        <a:graphic>
          <a:graphicData uri="http://schemas.openxmlformats.org/drawingml/2006/table">
            <a:tbl>
              <a:tblPr/>
              <a:tblGrid>
                <a:gridCol w="2203637">
                  <a:extLst>
                    <a:ext uri="{9D8B030D-6E8A-4147-A177-3AD203B41FA5}">
                      <a16:colId xmlns:a16="http://schemas.microsoft.com/office/drawing/2014/main" val="20000"/>
                    </a:ext>
                  </a:extLst>
                </a:gridCol>
                <a:gridCol w="831581">
                  <a:extLst>
                    <a:ext uri="{9D8B030D-6E8A-4147-A177-3AD203B41FA5}">
                      <a16:colId xmlns:a16="http://schemas.microsoft.com/office/drawing/2014/main" val="20001"/>
                    </a:ext>
                  </a:extLst>
                </a:gridCol>
                <a:gridCol w="946587">
                  <a:extLst>
                    <a:ext uri="{9D8B030D-6E8A-4147-A177-3AD203B41FA5}">
                      <a16:colId xmlns:a16="http://schemas.microsoft.com/office/drawing/2014/main" val="20002"/>
                    </a:ext>
                  </a:extLst>
                </a:gridCol>
              </a:tblGrid>
              <a:tr h="326506">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Proposal Risk</a:t>
                      </a:r>
                    </a:p>
                  </a:txBody>
                  <a:tcPr marL="86400" marR="86400" marT="86443" marB="8644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RR </a:t>
                      </a:r>
                      <a:r>
                        <a:rPr kumimoji="0" lang="en-GB" altLang="en-US" sz="10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(3)</a:t>
                      </a:r>
                      <a:endPar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txBody>
                  <a:tcPr marL="86400" marR="86400" marT="86443" marB="8644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Contingency</a:t>
                      </a:r>
                    </a:p>
                  </a:txBody>
                  <a:tcPr marL="28800" marR="28800" marT="86443" marB="8644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extLst>
                  <a:ext uri="{0D108BD9-81ED-4DB2-BD59-A6C34878D82A}">
                    <a16:rowId xmlns:a16="http://schemas.microsoft.com/office/drawing/2014/main" val="10000"/>
                  </a:ext>
                </a:extLst>
              </a:tr>
              <a:tr h="34004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Project (+ Options)</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7</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25%</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0048">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FOAK elements </a:t>
                      </a:r>
                      <a:r>
                        <a:rPr kumimoji="0" lang="en-GB" altLang="en-US" sz="10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(2)</a:t>
                      </a:r>
                      <a:endParaRPr kumimoji="0" lang="en-US"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7</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25%</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9292794"/>
                  </a:ext>
                </a:extLst>
              </a:tr>
              <a:tr h="34004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err="1">
                          <a:ln>
                            <a:noFill/>
                          </a:ln>
                          <a:solidFill>
                            <a:schemeClr val="bg2"/>
                          </a:solidFill>
                          <a:effectLst/>
                          <a:latin typeface="Arial" panose="020B0604020202020204" pitchFamily="34" charset="0"/>
                          <a:cs typeface="Arial" panose="020B0604020202020204" pitchFamily="34" charset="0"/>
                        </a:rPr>
                        <a:t>NordCloud</a:t>
                      </a: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 Security</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5</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17%</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4526427"/>
                  </a:ext>
                </a:extLst>
              </a:tr>
            </a:tbl>
          </a:graphicData>
        </a:graphic>
      </p:graphicFrame>
      <p:graphicFrame>
        <p:nvGraphicFramePr>
          <p:cNvPr id="9" name="Group 457"/>
          <p:cNvGraphicFramePr>
            <a:graphicFrameLocks/>
          </p:cNvGraphicFramePr>
          <p:nvPr/>
        </p:nvGraphicFramePr>
        <p:xfrm>
          <a:off x="441887" y="6518011"/>
          <a:ext cx="2926085" cy="1379600"/>
        </p:xfrm>
        <a:graphic>
          <a:graphicData uri="http://schemas.openxmlformats.org/drawingml/2006/table">
            <a:tbl>
              <a:tblPr/>
              <a:tblGrid>
                <a:gridCol w="1843091">
                  <a:extLst>
                    <a:ext uri="{9D8B030D-6E8A-4147-A177-3AD203B41FA5}">
                      <a16:colId xmlns:a16="http://schemas.microsoft.com/office/drawing/2014/main" val="20000"/>
                    </a:ext>
                  </a:extLst>
                </a:gridCol>
                <a:gridCol w="1082994">
                  <a:extLst>
                    <a:ext uri="{9D8B030D-6E8A-4147-A177-3AD203B41FA5}">
                      <a16:colId xmlns:a16="http://schemas.microsoft.com/office/drawing/2014/main" val="20001"/>
                    </a:ext>
                  </a:extLst>
                </a:gridCol>
              </a:tblGrid>
              <a:tr h="326384">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Technical Risk</a:t>
                      </a:r>
                    </a:p>
                  </a:txBody>
                  <a:tcPr marL="86400" marR="86400" marT="86382" marB="8638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RR</a:t>
                      </a:r>
                    </a:p>
                  </a:txBody>
                  <a:tcPr marL="86400" marR="86400" marT="86382" marB="86382"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extLst>
                  <a:ext uri="{0D108BD9-81ED-4DB2-BD59-A6C34878D82A}">
                    <a16:rowId xmlns:a16="http://schemas.microsoft.com/office/drawing/2014/main" val="10000"/>
                  </a:ext>
                </a:extLst>
              </a:tr>
              <a:tr h="348330">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TDA - Project</a:t>
                      </a:r>
                    </a:p>
                  </a:txBody>
                  <a:tcPr marL="86400" marR="86400" marT="86382" marB="8638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3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7</a:t>
                      </a:r>
                    </a:p>
                  </a:txBody>
                  <a:tcPr marL="86400" marR="86400" marT="86382" marB="8638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8330">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TDA – Steady State</a:t>
                      </a:r>
                    </a:p>
                  </a:txBody>
                  <a:tcPr marL="86400" marR="86400" marT="86382" marB="8638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3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a:t>
                      </a:r>
                    </a:p>
                  </a:txBody>
                  <a:tcPr marL="86400" marR="86400" marT="86382" marB="8638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8330">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ITR</a:t>
                      </a:r>
                    </a:p>
                  </a:txBody>
                  <a:tcPr marL="86400" marR="86400" marT="86382" marB="8638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300" b="0" i="0" u="none" strike="noStrike" cap="none" normalizeH="0" baseline="0" dirty="0" err="1">
                          <a:ln>
                            <a:noFill/>
                          </a:ln>
                          <a:solidFill>
                            <a:schemeClr val="bg2"/>
                          </a:solidFill>
                          <a:effectLst/>
                          <a:latin typeface="Arial" panose="020B0604020202020204" pitchFamily="34" charset="0"/>
                          <a:cs typeface="Arial" panose="020B0604020202020204" pitchFamily="34" charset="0"/>
                        </a:rPr>
                        <a:t>N.a.</a:t>
                      </a:r>
                      <a:endParaRPr kumimoji="0" lang="en-GB" altLang="en-US" sz="13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txBody>
                  <a:tcPr marL="86400" marR="86400" marT="86382" marB="86382"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 name="Group 481"/>
          <p:cNvGraphicFramePr>
            <a:graphicFrameLocks noGrp="1"/>
          </p:cNvGraphicFramePr>
          <p:nvPr/>
        </p:nvGraphicFramePr>
        <p:xfrm>
          <a:off x="426489" y="738829"/>
          <a:ext cx="7023099" cy="1071630"/>
        </p:xfrm>
        <a:graphic>
          <a:graphicData uri="http://schemas.openxmlformats.org/drawingml/2006/table">
            <a:tbl>
              <a:tblPr/>
              <a:tblGrid>
                <a:gridCol w="754379">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574160">
                  <a:extLst>
                    <a:ext uri="{9D8B030D-6E8A-4147-A177-3AD203B41FA5}">
                      <a16:colId xmlns:a16="http://schemas.microsoft.com/office/drawing/2014/main" val="20002"/>
                    </a:ext>
                  </a:extLst>
                </a:gridCol>
                <a:gridCol w="1562741">
                  <a:extLst>
                    <a:ext uri="{9D8B030D-6E8A-4147-A177-3AD203B41FA5}">
                      <a16:colId xmlns:a16="http://schemas.microsoft.com/office/drawing/2014/main" val="20003"/>
                    </a:ext>
                  </a:extLst>
                </a:gridCol>
                <a:gridCol w="1567179">
                  <a:extLst>
                    <a:ext uri="{9D8B030D-6E8A-4147-A177-3AD203B41FA5}">
                      <a16:colId xmlns:a16="http://schemas.microsoft.com/office/drawing/2014/main" val="20004"/>
                    </a:ext>
                  </a:extLst>
                </a:gridCol>
              </a:tblGrid>
              <a:tr h="347862">
                <a:tc gridSpan="5">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3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Risk Managers / SMEs</a:t>
                      </a:r>
                    </a:p>
                  </a:txBody>
                  <a:tcPr marL="86400" marR="86400" marT="86149" marB="8614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347862">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300" b="1" i="0" u="none" strike="noStrike" cap="none" normalizeH="0" baseline="0">
                          <a:ln>
                            <a:noFill/>
                          </a:ln>
                          <a:solidFill>
                            <a:schemeClr val="bg2"/>
                          </a:solidFill>
                          <a:effectLst/>
                          <a:latin typeface="Arial" panose="020B0604020202020204" pitchFamily="34" charset="0"/>
                          <a:cs typeface="Arial" panose="020B0604020202020204" pitchFamily="34" charset="0"/>
                        </a:rPr>
                        <a:t>Role</a:t>
                      </a:r>
                    </a:p>
                  </a:txBody>
                  <a:tcPr marL="86400" marR="86400" marT="86149" marB="8614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3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QA Partner</a:t>
                      </a:r>
                    </a:p>
                  </a:txBody>
                  <a:tcPr marL="86400" marR="86400" marT="86149" marB="8614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3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TDA SME</a:t>
                      </a:r>
                    </a:p>
                  </a:txBody>
                  <a:tcPr marL="86400" marR="86400" marT="86149" marB="8614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3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TDA SME (SL 2)</a:t>
                      </a:r>
                    </a:p>
                  </a:txBody>
                  <a:tcPr marL="86400" marR="86400" marT="86149" marB="8614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3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ITR Reviewer</a:t>
                      </a:r>
                    </a:p>
                  </a:txBody>
                  <a:tcPr marL="28800" marR="28800" marT="86149" marB="86149"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extLst>
                  <a:ext uri="{0D108BD9-81ED-4DB2-BD59-A6C34878D82A}">
                    <a16:rowId xmlns:a16="http://schemas.microsoft.com/office/drawing/2014/main" val="10001"/>
                  </a:ext>
                </a:extLst>
              </a:tr>
              <a:tr h="367370">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3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Name</a:t>
                      </a:r>
                    </a:p>
                  </a:txBody>
                  <a:tcPr marL="86400" marR="86400" marT="86149" marB="8614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3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&gt; </a:t>
                      </a:r>
                      <a:r>
                        <a:rPr kumimoji="0" lang="en-GB" altLang="en-US" sz="13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unassigned</a:t>
                      </a:r>
                      <a:r>
                        <a:rPr kumimoji="0" lang="en-GB" altLang="en-US" sz="13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 &lt;</a:t>
                      </a:r>
                    </a:p>
                  </a:txBody>
                  <a:tcPr marL="86400" marR="86400" marT="86149" marB="8614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0">
                        <a:lnSpc>
                          <a:spcPct val="100000"/>
                        </a:lnSpc>
                        <a:spcBef>
                          <a:spcPts val="800"/>
                        </a:spcBef>
                        <a:spcAft>
                          <a:spcPct val="0"/>
                        </a:spcAft>
                        <a:buClrTx/>
                        <a:buSzTx/>
                        <a:buFontTx/>
                        <a:buNone/>
                        <a:tabLst/>
                      </a:pPr>
                      <a:r>
                        <a:rPr kumimoji="0" lang="fi-FI" altLang="en-US" sz="1300" b="0" i="0" u="none" strike="noStrike" cap="none" normalizeH="0" baseline="0" dirty="0">
                          <a:ln>
                            <a:noFill/>
                          </a:ln>
                          <a:solidFill>
                            <a:srgbClr val="000000"/>
                          </a:solidFill>
                          <a:effectLst/>
                          <a:latin typeface="IBM Plex Sans" panose="020B0503050203000203" pitchFamily="34" charset="77"/>
                          <a:ea typeface="Arial" charset="0"/>
                          <a:cs typeface="Arial" charset="0"/>
                          <a:sym typeface="Arial" charset="0"/>
                        </a:rPr>
                        <a:t>Bert Peeters</a:t>
                      </a:r>
                      <a:endParaRPr kumimoji="0" lang="en-US" altLang="en-US" sz="1300" b="0" i="0" u="none" strike="noStrike" cap="none" normalizeH="0" baseline="0" dirty="0">
                        <a:ln>
                          <a:noFill/>
                        </a:ln>
                        <a:solidFill>
                          <a:srgbClr val="000000"/>
                        </a:solidFill>
                        <a:effectLst/>
                        <a:latin typeface="IBM Plex Sans" panose="020B0503050203000203" pitchFamily="34" charset="77"/>
                        <a:ea typeface="Arial" charset="0"/>
                        <a:cs typeface="Arial" charset="0"/>
                        <a:sym typeface="Arial" charset="0"/>
                      </a:endParaRPr>
                    </a:p>
                  </a:txBody>
                  <a:tcPr marL="86400" marR="86400" marT="86149" marB="8614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300" b="0" i="0" u="none" strike="noStrike" cap="none" normalizeH="0" baseline="0" dirty="0" err="1">
                          <a:ln>
                            <a:noFill/>
                          </a:ln>
                          <a:solidFill>
                            <a:schemeClr val="bg2"/>
                          </a:solidFill>
                          <a:effectLst/>
                          <a:latin typeface="Arial" panose="020B0604020202020204" pitchFamily="34" charset="0"/>
                          <a:cs typeface="Arial" panose="020B0604020202020204" pitchFamily="34" charset="0"/>
                        </a:rPr>
                        <a:t>N.a.</a:t>
                      </a:r>
                      <a:endParaRPr kumimoji="0" lang="en-GB" altLang="en-US" sz="13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txBody>
                  <a:tcPr marL="86400" marR="86400" marT="86149" marB="8614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300" b="0" i="0" u="none" strike="noStrike" cap="none" normalizeH="0" baseline="0" dirty="0" err="1">
                          <a:ln>
                            <a:noFill/>
                          </a:ln>
                          <a:solidFill>
                            <a:schemeClr val="bg2"/>
                          </a:solidFill>
                          <a:effectLst/>
                          <a:latin typeface="Arial" panose="020B0604020202020204" pitchFamily="34" charset="0"/>
                          <a:cs typeface="Arial" panose="020B0604020202020204" pitchFamily="34" charset="0"/>
                        </a:rPr>
                        <a:t>N.a.</a:t>
                      </a:r>
                      <a:endParaRPr kumimoji="0" lang="en-GB" altLang="en-US" sz="1300" b="0"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txBody>
                  <a:tcPr marL="86400" marR="86400" marT="86149" marB="86149"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3" name="Group 390">
            <a:extLst>
              <a:ext uri="{FF2B5EF4-FFF2-40B4-BE49-F238E27FC236}">
                <a16:creationId xmlns:a16="http://schemas.microsoft.com/office/drawing/2014/main" id="{53CD1FE3-AF26-47FC-B187-EBBA5055FB9F}"/>
              </a:ext>
            </a:extLst>
          </p:cNvPr>
          <p:cNvGraphicFramePr>
            <a:graphicFrameLocks noGrp="1"/>
          </p:cNvGraphicFramePr>
          <p:nvPr/>
        </p:nvGraphicFramePr>
        <p:xfrm>
          <a:off x="7644288" y="774917"/>
          <a:ext cx="6583680" cy="4749953"/>
        </p:xfrm>
        <a:graphic>
          <a:graphicData uri="http://schemas.openxmlformats.org/drawingml/2006/table">
            <a:tbl>
              <a:tblPr/>
              <a:tblGrid>
                <a:gridCol w="6583680">
                  <a:extLst>
                    <a:ext uri="{9D8B030D-6E8A-4147-A177-3AD203B41FA5}">
                      <a16:colId xmlns:a16="http://schemas.microsoft.com/office/drawing/2014/main" val="20000"/>
                    </a:ext>
                  </a:extLst>
                </a:gridCol>
              </a:tblGrid>
              <a:tr h="416637">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6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Proposal Risk Assessment Summary – Narrative / Comments</a:t>
                      </a:r>
                    </a:p>
                  </a:txBody>
                  <a:tcPr marL="86400" marR="86400" marT="86398" marB="8639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extLst>
                  <a:ext uri="{0D108BD9-81ED-4DB2-BD59-A6C34878D82A}">
                    <a16:rowId xmlns:a16="http://schemas.microsoft.com/office/drawing/2014/main" val="10000"/>
                  </a:ext>
                </a:extLst>
              </a:tr>
              <a:tr h="4269309">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Case has </a:t>
                      </a:r>
                      <a:r>
                        <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3</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a:t>
                      </a:r>
                      <a:r>
                        <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FOAK element </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in the form of subcontractors with who we have not performed delivery within the Market</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Siemens: IBM have worked with them in Canada</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Greenbird</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IBM have worked with them in Taiwan</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Kalkitech</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a:t>
                      </a:r>
                    </a:p>
                    <a:p>
                      <a:pPr marL="0" marR="0" lvl="0" indent="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None/>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FOAK process has been initiated (1</a:t>
                      </a:r>
                      <a:r>
                        <a:rPr kumimoji="0" lang="en-US" altLang="en-US" sz="1300" b="0" i="0" u="none" strike="noStrike" cap="none" normalizeH="0" baseline="30000" noProof="0" dirty="0">
                          <a:ln>
                            <a:noFill/>
                          </a:ln>
                          <a:solidFill>
                            <a:schemeClr val="bg2"/>
                          </a:solidFill>
                          <a:effectLst/>
                          <a:latin typeface="Arial" panose="020B0604020202020204" pitchFamily="34" charset="0"/>
                          <a:cs typeface="Arial" panose="020B0604020202020204" pitchFamily="34" charset="0"/>
                        </a:rPr>
                        <a:t>st</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meeting with Billur has taken place)</a:t>
                      </a:r>
                    </a:p>
                    <a:p>
                      <a:pPr marL="0" marR="0" lvl="0" indent="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None/>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No </a:t>
                      </a:r>
                      <a:r>
                        <a:rPr kumimoji="0" lang="en-US" altLang="en-US" sz="1300" b="0" i="0" u="none" strike="noStrike" kern="1200" cap="none" normalizeH="0" baseline="0" noProof="0" dirty="0">
                          <a:ln>
                            <a:noFill/>
                          </a:ln>
                          <a:solidFill>
                            <a:schemeClr val="bg2"/>
                          </a:solidFill>
                          <a:effectLst/>
                          <a:latin typeface="Arial" panose="020B0604020202020204" pitchFamily="34" charset="0"/>
                          <a:ea typeface="+mn-ea"/>
                          <a:cs typeface="Arial" panose="020B0604020202020204" pitchFamily="34" charset="0"/>
                        </a:rPr>
                        <a:t>Subcontractor</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SoWs presented to QA Risk</a:t>
                      </a:r>
                    </a:p>
                    <a:p>
                      <a:pPr marL="0" marR="0" lvl="0" indent="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None/>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Contract is </a:t>
                      </a:r>
                      <a:r>
                        <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Service to Perform - </a:t>
                      </a:r>
                      <a:r>
                        <a:rPr kumimoji="0" lang="en-US" altLang="en-US" sz="1300" b="1"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T&amp;M</a:t>
                      </a:r>
                      <a:r>
                        <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w/Cap </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a:t>
                      </a: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T&amp;M</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w/cap defined at sub-levels)</a:t>
                      </a:r>
                    </a:p>
                    <a:p>
                      <a:pPr marL="0" marR="0" lvl="0" indent="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None/>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We are obligated to monitor and implement </a:t>
                      </a:r>
                      <a:r>
                        <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legal changes </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within the original scope of the solution</a:t>
                      </a:r>
                    </a:p>
                    <a:p>
                      <a:pPr marL="0" marR="0" lvl="0" indent="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None/>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QA Risk has not received the mandatory documents required to perform a Risk Assessment and there is no time left to perform further review and assessment of the case prior to the submission (</a:t>
                      </a: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B&amp;P</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a:t>
                      </a:r>
                    </a:p>
                    <a:p>
                      <a:pPr marL="0" marR="0" lvl="0" indent="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None/>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Contractual elements which are not put into Appendix D are deemed to have been accepted by us and can not be brought into the negotiation phase.</a:t>
                      </a:r>
                    </a:p>
                    <a:p>
                      <a:pPr marL="0" marR="0" lvl="0" indent="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None/>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continued ….</a:t>
                      </a:r>
                    </a:p>
                  </a:txBody>
                  <a:tcPr marL="86400" marR="86400" marT="86398" marB="8639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2" name="Group 305">
            <a:extLst>
              <a:ext uri="{FF2B5EF4-FFF2-40B4-BE49-F238E27FC236}">
                <a16:creationId xmlns:a16="http://schemas.microsoft.com/office/drawing/2014/main" id="{244FFB36-1EB2-42A9-874F-560E14AD99C8}"/>
              </a:ext>
            </a:extLst>
          </p:cNvPr>
          <p:cNvGraphicFramePr>
            <a:graphicFrameLocks/>
          </p:cNvGraphicFramePr>
          <p:nvPr/>
        </p:nvGraphicFramePr>
        <p:xfrm>
          <a:off x="7644288" y="5517414"/>
          <a:ext cx="6583680" cy="901642"/>
        </p:xfrm>
        <a:graphic>
          <a:graphicData uri="http://schemas.openxmlformats.org/drawingml/2006/table">
            <a:tbl>
              <a:tblPr/>
              <a:tblGrid>
                <a:gridCol w="6583680">
                  <a:extLst>
                    <a:ext uri="{9D8B030D-6E8A-4147-A177-3AD203B41FA5}">
                      <a16:colId xmlns:a16="http://schemas.microsoft.com/office/drawing/2014/main" val="20000"/>
                    </a:ext>
                  </a:extLst>
                </a:gridCol>
              </a:tblGrid>
              <a:tr h="416637">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6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Risk  recommendations</a:t>
                      </a:r>
                    </a:p>
                  </a:txBody>
                  <a:tcPr marL="86400" marR="86400" marT="86398" marB="8639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extLst>
                  <a:ext uri="{0D108BD9-81ED-4DB2-BD59-A6C34878D82A}">
                    <a16:rowId xmlns:a16="http://schemas.microsoft.com/office/drawing/2014/main" val="10000"/>
                  </a:ext>
                </a:extLst>
              </a:tr>
              <a:tr h="485005">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Please see the 3</a:t>
                      </a:r>
                      <a:r>
                        <a:rPr kumimoji="0" lang="en-US" altLang="en-US" sz="1300" b="0" i="0" u="none" strike="noStrike" cap="none" normalizeH="0" baseline="30000" noProof="0" dirty="0">
                          <a:ln>
                            <a:noFill/>
                          </a:ln>
                          <a:solidFill>
                            <a:schemeClr val="bg2"/>
                          </a:solidFill>
                          <a:effectLst/>
                          <a:latin typeface="Arial" panose="020B0604020202020204" pitchFamily="34" charset="0"/>
                          <a:cs typeface="Arial" panose="020B0604020202020204" pitchFamily="34" charset="0"/>
                        </a:rPr>
                        <a:t>rd</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QA Risk slide</a:t>
                      </a:r>
                    </a:p>
                  </a:txBody>
                  <a:tcPr marL="86400" marR="86400" marT="86398" marB="863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graphicFrame>
        <p:nvGraphicFramePr>
          <p:cNvPr id="11" name="Group 467">
            <a:extLst>
              <a:ext uri="{FF2B5EF4-FFF2-40B4-BE49-F238E27FC236}">
                <a16:creationId xmlns:a16="http://schemas.microsoft.com/office/drawing/2014/main" id="{DF0C3BDE-5F55-43C9-A71F-468D6C8096EF}"/>
              </a:ext>
            </a:extLst>
          </p:cNvPr>
          <p:cNvGraphicFramePr>
            <a:graphicFrameLocks noGrp="1"/>
          </p:cNvGraphicFramePr>
          <p:nvPr/>
        </p:nvGraphicFramePr>
        <p:xfrm>
          <a:off x="7660838" y="6534269"/>
          <a:ext cx="3981805" cy="1365782"/>
        </p:xfrm>
        <a:graphic>
          <a:graphicData uri="http://schemas.openxmlformats.org/drawingml/2006/table">
            <a:tbl>
              <a:tblPr/>
              <a:tblGrid>
                <a:gridCol w="2203637">
                  <a:extLst>
                    <a:ext uri="{9D8B030D-6E8A-4147-A177-3AD203B41FA5}">
                      <a16:colId xmlns:a16="http://schemas.microsoft.com/office/drawing/2014/main" val="20000"/>
                    </a:ext>
                  </a:extLst>
                </a:gridCol>
                <a:gridCol w="831581">
                  <a:extLst>
                    <a:ext uri="{9D8B030D-6E8A-4147-A177-3AD203B41FA5}">
                      <a16:colId xmlns:a16="http://schemas.microsoft.com/office/drawing/2014/main" val="20001"/>
                    </a:ext>
                  </a:extLst>
                </a:gridCol>
                <a:gridCol w="946587">
                  <a:extLst>
                    <a:ext uri="{9D8B030D-6E8A-4147-A177-3AD203B41FA5}">
                      <a16:colId xmlns:a16="http://schemas.microsoft.com/office/drawing/2014/main" val="20002"/>
                    </a:ext>
                  </a:extLst>
                </a:gridCol>
              </a:tblGrid>
              <a:tr h="34563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Proposal Risk</a:t>
                      </a:r>
                    </a:p>
                  </a:txBody>
                  <a:tcPr marL="86400" marR="86400" marT="86443" marB="8644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RR </a:t>
                      </a:r>
                      <a:r>
                        <a:rPr kumimoji="0" lang="en-GB" altLang="en-US" sz="10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(3)</a:t>
                      </a:r>
                      <a:endPar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endParaRPr>
                    </a:p>
                  </a:txBody>
                  <a:tcPr marL="86400" marR="86400" marT="86443" marB="8644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Contingency</a:t>
                      </a:r>
                    </a:p>
                  </a:txBody>
                  <a:tcPr marL="28800" marR="28800" marT="86443" marB="86443"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extLst>
                  <a:ext uri="{0D108BD9-81ED-4DB2-BD59-A6C34878D82A}">
                    <a16:rowId xmlns:a16="http://schemas.microsoft.com/office/drawing/2014/main" val="10000"/>
                  </a:ext>
                </a:extLst>
              </a:tr>
              <a:tr h="340048">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MS Azure</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5</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defRPr/>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17%</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0048">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AMS first 6 months</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5</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defRPr/>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17%</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0048">
                <a:tc>
                  <a:txBody>
                    <a:bodyPr/>
                    <a:lstStyle/>
                    <a:p>
                      <a:pPr marL="0" marR="0" lvl="0" indent="0" algn="l"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US" altLang="en-US" sz="1100" b="1" i="0" u="none" strike="noStrike" cap="none" normalizeH="0" baseline="0" dirty="0">
                          <a:ln>
                            <a:noFill/>
                          </a:ln>
                          <a:solidFill>
                            <a:schemeClr val="bg2"/>
                          </a:solidFill>
                          <a:effectLst/>
                          <a:latin typeface="Arial" panose="020B0604020202020204" pitchFamily="34" charset="0"/>
                          <a:cs typeface="Arial" panose="020B0604020202020204" pitchFamily="34" charset="0"/>
                        </a:rPr>
                        <a:t>AMS from month 7</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tc>
                  <a:txBody>
                    <a:body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4</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90000"/>
                        </a:lnSpc>
                        <a:spcBef>
                          <a:spcPct val="0"/>
                        </a:spcBef>
                        <a:spcAft>
                          <a:spcPct val="0"/>
                        </a:spcAft>
                        <a:buClr>
                          <a:schemeClr val="tx1"/>
                        </a:buClr>
                        <a:buSzTx/>
                        <a:buFont typeface="Wingdings" panose="05000000000000000000" pitchFamily="2" charset="2"/>
                        <a:buNone/>
                        <a:tabLst/>
                      </a:pPr>
                      <a:r>
                        <a:rPr kumimoji="0" lang="en-GB" altLang="en-US" sz="1100" b="0" i="0" u="none" strike="noStrike" cap="none" normalizeH="0" baseline="0" dirty="0">
                          <a:ln>
                            <a:noFill/>
                          </a:ln>
                          <a:solidFill>
                            <a:schemeClr val="bg2"/>
                          </a:solidFill>
                          <a:effectLst/>
                          <a:latin typeface="Arial" panose="020B0604020202020204" pitchFamily="34" charset="0"/>
                          <a:cs typeface="Arial" panose="020B0604020202020204" pitchFamily="34" charset="0"/>
                        </a:rPr>
                        <a:t>13%</a:t>
                      </a:r>
                    </a:p>
                  </a:txBody>
                  <a:tcPr marL="86400" marR="86400" marT="86443" marB="8644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4741827"/>
                  </a:ext>
                </a:extLst>
              </a:tr>
            </a:tbl>
          </a:graphicData>
        </a:graphic>
      </p:graphicFrame>
      <p:sp>
        <p:nvSpPr>
          <p:cNvPr id="2" name="TextBox 1">
            <a:extLst>
              <a:ext uri="{FF2B5EF4-FFF2-40B4-BE49-F238E27FC236}">
                <a16:creationId xmlns:a16="http://schemas.microsoft.com/office/drawing/2014/main" id="{614B5FA4-8A48-EC9B-C603-02C112F367B6}"/>
              </a:ext>
            </a:extLst>
          </p:cNvPr>
          <p:cNvSpPr txBox="1"/>
          <p:nvPr/>
        </p:nvSpPr>
        <p:spPr>
          <a:xfrm>
            <a:off x="12154138" y="6620483"/>
            <a:ext cx="2189043" cy="978729"/>
          </a:xfrm>
          <a:prstGeom prst="rect">
            <a:avLst/>
          </a:prstGeom>
          <a:noFill/>
        </p:spPr>
        <p:txBody>
          <a:bodyPr wrap="square" rtlCol="0">
            <a:spAutoFit/>
          </a:bodyPr>
          <a:lstStyle/>
          <a:p>
            <a:pPr marL="365760" indent="-365760" defTabSz="1463040" eaLnBrk="0" fontAlgn="base" hangingPunct="0">
              <a:spcBef>
                <a:spcPct val="0"/>
              </a:spcBef>
              <a:spcAft>
                <a:spcPct val="0"/>
              </a:spcAft>
              <a:buFontTx/>
              <a:buAutoNum type="arabicParenBoth"/>
            </a:pPr>
            <a:r>
              <a:rPr lang="en-US" sz="960" dirty="0">
                <a:solidFill>
                  <a:srgbClr val="000000"/>
                </a:solidFill>
                <a:latin typeface="Arial"/>
                <a:cs typeface="Times New Roman" charset="0"/>
                <a:sym typeface="Times New Roman" charset="0"/>
              </a:rPr>
              <a:t>Service Levels</a:t>
            </a:r>
          </a:p>
          <a:p>
            <a:pPr marL="365760" indent="-365760" defTabSz="1463040" eaLnBrk="0" fontAlgn="base" hangingPunct="0">
              <a:spcBef>
                <a:spcPct val="0"/>
              </a:spcBef>
              <a:spcAft>
                <a:spcPct val="0"/>
              </a:spcAft>
              <a:buFontTx/>
              <a:buAutoNum type="arabicParenBoth"/>
            </a:pPr>
            <a:r>
              <a:rPr lang="en-US" sz="960" dirty="0">
                <a:solidFill>
                  <a:srgbClr val="000000"/>
                </a:solidFill>
                <a:latin typeface="Arial"/>
                <a:cs typeface="Times New Roman" charset="0"/>
                <a:sym typeface="Times New Roman" charset="0"/>
              </a:rPr>
              <a:t>Siemens, </a:t>
            </a:r>
            <a:r>
              <a:rPr lang="en-US" sz="960" dirty="0" err="1">
                <a:solidFill>
                  <a:srgbClr val="000000"/>
                </a:solidFill>
                <a:latin typeface="Arial"/>
                <a:cs typeface="Times New Roman" charset="0"/>
                <a:sym typeface="Times New Roman" charset="0"/>
              </a:rPr>
              <a:t>Greenbird</a:t>
            </a:r>
            <a:r>
              <a:rPr lang="en-US" sz="960" dirty="0">
                <a:solidFill>
                  <a:srgbClr val="000000"/>
                </a:solidFill>
                <a:latin typeface="Arial"/>
                <a:cs typeface="Times New Roman" charset="0"/>
                <a:sym typeface="Times New Roman" charset="0"/>
              </a:rPr>
              <a:t> </a:t>
            </a:r>
            <a:br>
              <a:rPr lang="en-US" sz="960" dirty="0">
                <a:solidFill>
                  <a:srgbClr val="000000"/>
                </a:solidFill>
                <a:latin typeface="Arial"/>
                <a:cs typeface="Times New Roman" charset="0"/>
                <a:sym typeface="Times New Roman" charset="0"/>
              </a:rPr>
            </a:br>
            <a:r>
              <a:rPr lang="en-US" sz="960" dirty="0">
                <a:solidFill>
                  <a:srgbClr val="000000"/>
                </a:solidFill>
                <a:latin typeface="Arial"/>
                <a:cs typeface="Times New Roman" charset="0"/>
                <a:sym typeface="Times New Roman" charset="0"/>
              </a:rPr>
              <a:t>&amp; </a:t>
            </a:r>
            <a:r>
              <a:rPr lang="en-US" sz="960" dirty="0" err="1">
                <a:solidFill>
                  <a:srgbClr val="000000"/>
                </a:solidFill>
                <a:latin typeface="Arial"/>
                <a:cs typeface="Times New Roman" charset="0"/>
                <a:sym typeface="Times New Roman" charset="0"/>
              </a:rPr>
              <a:t>Kalkitech</a:t>
            </a:r>
            <a:endParaRPr lang="en-US" sz="960" dirty="0">
              <a:solidFill>
                <a:srgbClr val="000000"/>
              </a:solidFill>
              <a:latin typeface="Arial"/>
              <a:cs typeface="Times New Roman" charset="0"/>
              <a:sym typeface="Times New Roman" charset="0"/>
            </a:endParaRPr>
          </a:p>
          <a:p>
            <a:pPr marL="365760" indent="-365760" defTabSz="1463040" eaLnBrk="0" fontAlgn="base" hangingPunct="0">
              <a:spcBef>
                <a:spcPct val="0"/>
              </a:spcBef>
              <a:spcAft>
                <a:spcPct val="0"/>
              </a:spcAft>
              <a:buFontTx/>
              <a:buAutoNum type="arabicParenBoth"/>
            </a:pPr>
            <a:r>
              <a:rPr lang="en-US" sz="960" dirty="0">
                <a:solidFill>
                  <a:srgbClr val="000000"/>
                </a:solidFill>
                <a:latin typeface="Arial"/>
                <a:cs typeface="Times New Roman" charset="0"/>
                <a:sym typeface="Times New Roman" charset="0"/>
              </a:rPr>
              <a:t>The RR is not where we are now, but where we should be at </a:t>
            </a:r>
            <a:r>
              <a:rPr lang="en-US" sz="960" dirty="0" err="1">
                <a:solidFill>
                  <a:srgbClr val="000000"/>
                </a:solidFill>
                <a:latin typeface="Arial"/>
                <a:cs typeface="Times New Roman" charset="0"/>
                <a:sym typeface="Times New Roman" charset="0"/>
              </a:rPr>
              <a:t>BAFO</a:t>
            </a:r>
            <a:endParaRPr lang="en-US" sz="960" dirty="0">
              <a:solidFill>
                <a:srgbClr val="000000"/>
              </a:solidFill>
              <a:latin typeface="Arial"/>
              <a:cs typeface="Times New Roman" charset="0"/>
              <a:sym typeface="Times New Roman" charset="0"/>
            </a:endParaRPr>
          </a:p>
        </p:txBody>
      </p:sp>
    </p:spTree>
    <p:extLst>
      <p:ext uri="{BB962C8B-B14F-4D97-AF65-F5344CB8AC3E}">
        <p14:creationId xmlns:p14="http://schemas.microsoft.com/office/powerpoint/2010/main" val="39427701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92101" y="218442"/>
            <a:ext cx="13898880" cy="55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vert="horz" wrap="square" lIns="0" tIns="0" rIns="0" bIns="0" numCol="1" anchor="t" anchorCtr="0" compatLnSpc="1">
            <a:prstTxWarp prst="textNoShape">
              <a:avLst/>
            </a:prstTxWarp>
          </a:bodyPr>
          <a:lstStyle>
            <a:lvl1pPr>
              <a:defRPr sz="1800" b="0" i="0" baseline="0">
                <a:solidFill>
                  <a:schemeClr val="bg2"/>
                </a:solidFill>
                <a:latin typeface="IBM Plex Sans Medium" panose="020B0503050203000203" pitchFamily="34" charset="77"/>
                <a:ea typeface="+mj-ea"/>
                <a:cs typeface="+mj-cs"/>
                <a:sym typeface="Arial" charset="0"/>
              </a:defRPr>
            </a:lvl1pPr>
            <a:lvl2pPr>
              <a:defRPr>
                <a:latin typeface="Arial" charset="0"/>
                <a:ea typeface="Arial" charset="0"/>
                <a:cs typeface="Arial" charset="0"/>
                <a:sym typeface="Arial" charset="0"/>
              </a:defRPr>
            </a:lvl2pPr>
            <a:lvl3pPr>
              <a:defRPr>
                <a:latin typeface="Arial" charset="0"/>
                <a:ea typeface="Arial" charset="0"/>
                <a:cs typeface="Arial" charset="0"/>
                <a:sym typeface="Arial" charset="0"/>
              </a:defRPr>
            </a:lvl3pPr>
            <a:lvl4pPr>
              <a:defRPr>
                <a:latin typeface="Arial" charset="0"/>
                <a:ea typeface="Arial" charset="0"/>
                <a:cs typeface="Arial" charset="0"/>
                <a:sym typeface="Arial" charset="0"/>
              </a:defRPr>
            </a:lvl4pPr>
            <a:lvl5pPr>
              <a:defRPr>
                <a:latin typeface="Arial" charset="0"/>
                <a:ea typeface="Arial" charset="0"/>
                <a:cs typeface="Arial" charset="0"/>
                <a:sym typeface="Arial" charset="0"/>
              </a:defRPr>
            </a:lvl5pPr>
            <a:lvl6pPr marL="457200" fontAlgn="base" hangingPunct="0">
              <a:spcBef>
                <a:spcPct val="0"/>
              </a:spcBef>
              <a:spcAft>
                <a:spcPct val="0"/>
              </a:spcAft>
              <a:defRPr>
                <a:latin typeface="Arial" charset="0"/>
                <a:ea typeface="Arial" charset="0"/>
                <a:cs typeface="Arial" charset="0"/>
                <a:sym typeface="Arial" charset="0"/>
              </a:defRPr>
            </a:lvl6pPr>
            <a:lvl7pPr marL="914400" fontAlgn="base" hangingPunct="0">
              <a:spcBef>
                <a:spcPct val="0"/>
              </a:spcBef>
              <a:spcAft>
                <a:spcPct val="0"/>
              </a:spcAft>
              <a:defRPr>
                <a:latin typeface="Arial" charset="0"/>
                <a:ea typeface="Arial" charset="0"/>
                <a:cs typeface="Arial" charset="0"/>
                <a:sym typeface="Arial" charset="0"/>
              </a:defRPr>
            </a:lvl7pPr>
            <a:lvl8pPr marL="1371600" fontAlgn="base" hangingPunct="0">
              <a:spcBef>
                <a:spcPct val="0"/>
              </a:spcBef>
              <a:spcAft>
                <a:spcPct val="0"/>
              </a:spcAft>
              <a:defRPr>
                <a:latin typeface="Arial" charset="0"/>
                <a:ea typeface="Arial" charset="0"/>
                <a:cs typeface="Arial" charset="0"/>
                <a:sym typeface="Arial" charset="0"/>
              </a:defRPr>
            </a:lvl8pPr>
            <a:lvl9pPr marL="1828800" fontAlgn="base" hangingPunct="0">
              <a:spcBef>
                <a:spcPct val="0"/>
              </a:spcBef>
              <a:spcAft>
                <a:spcPct val="0"/>
              </a:spcAft>
              <a:defRPr>
                <a:latin typeface="Arial" charset="0"/>
                <a:ea typeface="Arial" charset="0"/>
                <a:cs typeface="Arial" charset="0"/>
                <a:sym typeface="Arial" charset="0"/>
              </a:defRPr>
            </a:lvl9pPr>
          </a:lstStyle>
          <a:p>
            <a:pPr defTabSz="1463040" eaLnBrk="0" fontAlgn="base" hangingPunct="0">
              <a:spcBef>
                <a:spcPct val="0"/>
              </a:spcBef>
              <a:spcAft>
                <a:spcPct val="0"/>
              </a:spcAft>
            </a:pPr>
            <a:r>
              <a:rPr lang="en-US" altLang="en-US" sz="2880" dirty="0">
                <a:solidFill>
                  <a:srgbClr val="535353"/>
                </a:solidFill>
                <a:cs typeface="Arial"/>
              </a:rPr>
              <a:t>Proposal Risk Assessment Summary (2/2)</a:t>
            </a:r>
          </a:p>
        </p:txBody>
      </p:sp>
      <p:graphicFrame>
        <p:nvGraphicFramePr>
          <p:cNvPr id="12" name="Group 305">
            <a:extLst>
              <a:ext uri="{FF2B5EF4-FFF2-40B4-BE49-F238E27FC236}">
                <a16:creationId xmlns:a16="http://schemas.microsoft.com/office/drawing/2014/main" id="{244FFB36-1EB2-42A9-874F-560E14AD99C8}"/>
              </a:ext>
            </a:extLst>
          </p:cNvPr>
          <p:cNvGraphicFramePr>
            <a:graphicFrameLocks/>
          </p:cNvGraphicFramePr>
          <p:nvPr/>
        </p:nvGraphicFramePr>
        <p:xfrm>
          <a:off x="426487" y="738291"/>
          <a:ext cx="13686267" cy="7008825"/>
        </p:xfrm>
        <a:graphic>
          <a:graphicData uri="http://schemas.openxmlformats.org/drawingml/2006/table">
            <a:tbl>
              <a:tblPr/>
              <a:tblGrid>
                <a:gridCol w="13686267">
                  <a:extLst>
                    <a:ext uri="{9D8B030D-6E8A-4147-A177-3AD203B41FA5}">
                      <a16:colId xmlns:a16="http://schemas.microsoft.com/office/drawing/2014/main" val="20000"/>
                    </a:ext>
                  </a:extLst>
                </a:gridCol>
              </a:tblGrid>
              <a:tr h="496189">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6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Proposal Risk Assessment Summary – Narrative / Comments</a:t>
                      </a:r>
                    </a:p>
                  </a:txBody>
                  <a:tcPr marL="86400" marR="86400" marT="86398" marB="8639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extLst>
                  <a:ext uri="{0D108BD9-81ED-4DB2-BD59-A6C34878D82A}">
                    <a16:rowId xmlns:a16="http://schemas.microsoft.com/office/drawing/2014/main" val="10000"/>
                  </a:ext>
                </a:extLst>
              </a:tr>
              <a:tr h="6415101">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defRPr/>
                      </a:pPr>
                      <a:r>
                        <a:rPr kumimoji="0" lang="en-US" altLang="en-US" sz="1300" b="1"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Andel’s</a:t>
                      </a:r>
                      <a:r>
                        <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Contract </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allow for Standard Terms, but only to the extent they do not conflict with anything in </a:t>
                      </a: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Andel’s</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Contract</a:t>
                      </a:r>
                    </a:p>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endPar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COLA &amp; FX </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COLA is regulated once a year (first time April 2024), but only based on Danish Index, so gap expected with regards to Indian and Romanian resources. </a:t>
                      </a:r>
                      <a:b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b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FX is not part of the adjustments, we will charge Client in Euros, and QA Risk currently assume we will get the charges from Siemens in Euros, for the two other subcontractors it is an open question. </a:t>
                      </a:r>
                      <a:b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b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The Danish currency (DKK) is closely tied to Euros, so no major FX risk with regards to Danish resources, but we have a FX risk with regards to charges from India and Romania.</a:t>
                      </a:r>
                    </a:p>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endPar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QA Risk do not see a tie between our Cost Driver and how we can charge the Client, e.g. Client want prices based on number of meters, while our cost from Cloud will be driven by consumption (most meters are now read by the hour, but a move towards 15-min reads is expected)</a:t>
                      </a:r>
                    </a:p>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endPar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a:t>
                      </a:r>
                      <a:r>
                        <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Deliver First – Settle Later</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exist for both Implementation Project and in the subsequent run phase – and no caps are defined</a:t>
                      </a:r>
                    </a:p>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endPar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None/>
                        <a:tabLst/>
                      </a:pPr>
                      <a:r>
                        <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Service Levels &amp; Penalties</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Service Levels are not (clearly) defined</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pPr>
                      <a:r>
                        <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Double jeopardy </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Two payment milestones have penalties for delays. If the first is delayed (M10 - Acceptance Date), then it’s also expected that the 2nd (M12 - Operational Acceptance Date) will be delayed, and therefore we will pay penalties twice for a delay of “M10”</a:t>
                      </a:r>
                      <a:b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b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The penalty cap for these two milestones are €1.345.000 (currently lacking insight into the </a:t>
                      </a: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TCV</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for the implementation project)</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Client consider system as being down, even if is just not operating correctly. There is penalty for “end-user functions” and “MDM system”. Penalty for “end-user functions” is 0,25% of yearly fee per time, while for “MDM system” it’s 0,5% of monthly fee. </a:t>
                      </a:r>
                      <a:r>
                        <a:rPr kumimoji="0" lang="en-US" altLang="en-US" sz="13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Neither yearly nor monthly fee are defined</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but must be expected to be the combined fee across all Service etc.</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Error in data sent to Datahub has a penalty of 5% of monthly fee per time if not corrected within 2 weeks, this increases to 10% if the error exist for a period of time (not clearly defined).</a:t>
                      </a:r>
                      <a:b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b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(As the contract is written, then not sending data will also be seen as a defect leading to penalty)</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There is no defined cap on the above penalties (“end-user functions”, “MDM system” and “Datahub”)</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Penalties associated with “Services as per Order” is capped at 50%</a:t>
                      </a:r>
                    </a:p>
                  </a:txBody>
                  <a:tcPr marL="86400" marR="86400" marT="86398" marB="863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40928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13568400" cy="384721"/>
          </a:xfrm>
          <a:prstGeom prst="rect">
            <a:avLst/>
          </a:prstGeom>
        </p:spPr>
        <p:txBody>
          <a:bodyPr vert="horz" wrap="square" lIns="0" tIns="15240" rIns="0" bIns="0" rtlCol="0">
            <a:spAutoFit/>
          </a:bodyPr>
          <a:lstStyle/>
          <a:p>
            <a:pPr marL="15240">
              <a:spcBef>
                <a:spcPts val="120"/>
              </a:spcBef>
            </a:pPr>
            <a:r>
              <a:rPr spc="-24" dirty="0"/>
              <a:t>Solutio</a:t>
            </a:r>
            <a:r>
              <a:rPr dirty="0"/>
              <a:t>n</a:t>
            </a:r>
            <a:r>
              <a:rPr spc="-48" dirty="0"/>
              <a:t> </a:t>
            </a:r>
            <a:r>
              <a:rPr spc="-36" dirty="0"/>
              <a:t>S</a:t>
            </a:r>
            <a:r>
              <a:rPr spc="-24" dirty="0"/>
              <a:t>t</a:t>
            </a:r>
            <a:r>
              <a:rPr spc="-60" dirty="0"/>
              <a:t>r</a:t>
            </a:r>
            <a:r>
              <a:rPr spc="-42" dirty="0"/>
              <a:t>a</a:t>
            </a:r>
            <a:r>
              <a:rPr spc="-36" dirty="0"/>
              <a:t>t</a:t>
            </a:r>
            <a:r>
              <a:rPr spc="-24" dirty="0"/>
              <a:t>e</a:t>
            </a:r>
            <a:r>
              <a:rPr spc="-12" dirty="0"/>
              <a:t>g</a:t>
            </a:r>
            <a:r>
              <a:rPr dirty="0"/>
              <a:t>y</a:t>
            </a: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5" name="Table 6">
            <a:extLst>
              <a:ext uri="{FF2B5EF4-FFF2-40B4-BE49-F238E27FC236}">
                <a16:creationId xmlns:a16="http://schemas.microsoft.com/office/drawing/2014/main" id="{62E8178F-5374-D949-A98D-BCF2815F732D}"/>
              </a:ext>
            </a:extLst>
          </p:cNvPr>
          <p:cNvGraphicFramePr>
            <a:graphicFrameLocks noGrp="1"/>
          </p:cNvGraphicFramePr>
          <p:nvPr>
            <p:extLst>
              <p:ext uri="{D42A27DB-BD31-4B8C-83A1-F6EECF244321}">
                <p14:modId xmlns:p14="http://schemas.microsoft.com/office/powerpoint/2010/main" val="3673637794"/>
              </p:ext>
            </p:extLst>
          </p:nvPr>
        </p:nvGraphicFramePr>
        <p:xfrm>
          <a:off x="516119" y="3159551"/>
          <a:ext cx="13573506" cy="4157910"/>
        </p:xfrm>
        <a:graphic>
          <a:graphicData uri="http://schemas.openxmlformats.org/drawingml/2006/table">
            <a:tbl>
              <a:tblPr firstRow="1" bandRow="1"/>
              <a:tblGrid>
                <a:gridCol w="4735243">
                  <a:extLst>
                    <a:ext uri="{9D8B030D-6E8A-4147-A177-3AD203B41FA5}">
                      <a16:colId xmlns:a16="http://schemas.microsoft.com/office/drawing/2014/main" val="2196516833"/>
                    </a:ext>
                  </a:extLst>
                </a:gridCol>
                <a:gridCol w="2367619">
                  <a:extLst>
                    <a:ext uri="{9D8B030D-6E8A-4147-A177-3AD203B41FA5}">
                      <a16:colId xmlns:a16="http://schemas.microsoft.com/office/drawing/2014/main" val="1830591330"/>
                    </a:ext>
                  </a:extLst>
                </a:gridCol>
                <a:gridCol w="3430019">
                  <a:extLst>
                    <a:ext uri="{9D8B030D-6E8A-4147-A177-3AD203B41FA5}">
                      <a16:colId xmlns:a16="http://schemas.microsoft.com/office/drawing/2014/main" val="3101727239"/>
                    </a:ext>
                  </a:extLst>
                </a:gridCol>
                <a:gridCol w="3040625">
                  <a:extLst>
                    <a:ext uri="{9D8B030D-6E8A-4147-A177-3AD203B41FA5}">
                      <a16:colId xmlns:a16="http://schemas.microsoft.com/office/drawing/2014/main" val="1180193201"/>
                    </a:ext>
                  </a:extLst>
                </a:gridCol>
              </a:tblGrid>
              <a:tr h="569325">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200" dirty="0">
                          <a:solidFill>
                            <a:schemeClr val="bg2"/>
                          </a:solidFill>
                          <a:latin typeface="IBM Plex Sans"/>
                        </a:rPr>
                        <a:t>Key Customer Requirements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200" dirty="0">
                          <a:solidFill>
                            <a:schemeClr val="bg2"/>
                          </a:solidFill>
                          <a:latin typeface="IBM Plex Sans" panose="020B0503050203000203" pitchFamily="34" charset="0"/>
                        </a:rPr>
                        <a:t>Solution Provider (IBM Consulting SLs, IBM Brands, 3</a:t>
                      </a:r>
                      <a:r>
                        <a:rPr lang="en-SG" sz="1200" baseline="30000" dirty="0">
                          <a:solidFill>
                            <a:schemeClr val="bg2"/>
                          </a:solidFill>
                          <a:latin typeface="IBM Plex Sans" panose="020B0503050203000203" pitchFamily="34" charset="0"/>
                        </a:rPr>
                        <a:t>rd</a:t>
                      </a:r>
                      <a:r>
                        <a:rPr lang="en-SG" sz="1200" dirty="0">
                          <a:solidFill>
                            <a:schemeClr val="bg2"/>
                          </a:solidFill>
                          <a:latin typeface="IBM Plex Sans" panose="020B0503050203000203" pitchFamily="34" charset="0"/>
                        </a:rPr>
                        <a:t> Party)</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200" dirty="0">
                          <a:solidFill>
                            <a:schemeClr val="bg2"/>
                          </a:solidFill>
                          <a:latin typeface="IBM Plex Sans" panose="020B0503050203000203" pitchFamily="34" charset="0"/>
                        </a:rPr>
                        <a:t>L30  Offerings for IBM Consulting</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SG" sz="1200" dirty="0">
                          <a:solidFill>
                            <a:schemeClr val="bg2"/>
                          </a:solidFill>
                          <a:latin typeface="IBM Plex Sans" panose="020B0503050203000203" pitchFamily="34" charset="0"/>
                        </a:rPr>
                        <a:t>Corresponding IBM Solution scope components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454932287"/>
                  </a:ext>
                </a:extLst>
              </a:tr>
              <a:tr h="351964">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228600" indent="-228600">
                        <a:buAutoNum type="arabicPeriod"/>
                      </a:pPr>
                      <a:r>
                        <a:rPr lang="en-SG" sz="1200" dirty="0">
                          <a:solidFill>
                            <a:schemeClr val="tx1"/>
                          </a:solidFill>
                          <a:latin typeface="IBM Plex Sans" panose="020B0503050203000203" pitchFamily="34" charset="0"/>
                          <a:ea typeface="+mn-ea"/>
                          <a:cs typeface="+mn-cs"/>
                        </a:rPr>
                        <a:t>Configuration, Enhancements of </a:t>
                      </a:r>
                      <a:r>
                        <a:rPr lang="en-SG" sz="1200" dirty="0" err="1">
                          <a:solidFill>
                            <a:schemeClr val="tx1"/>
                          </a:solidFill>
                          <a:latin typeface="IBM Plex Sans" panose="020B0503050203000203" pitchFamily="34" charset="0"/>
                          <a:ea typeface="+mn-ea"/>
                          <a:cs typeface="+mn-cs"/>
                        </a:rPr>
                        <a:t>EnergyIP</a:t>
                      </a:r>
                      <a:r>
                        <a:rPr lang="en-SG" sz="1200" dirty="0">
                          <a:solidFill>
                            <a:schemeClr val="tx1"/>
                          </a:solidFill>
                          <a:latin typeface="IBM Plex Sans" panose="020B0503050203000203" pitchFamily="34" charset="0"/>
                          <a:ea typeface="+mn-ea"/>
                          <a:cs typeface="+mn-cs"/>
                        </a:rPr>
                        <a:t>; </a:t>
                      </a:r>
                    </a:p>
                    <a:p>
                      <a:pPr marL="228600" indent="-228600">
                        <a:buAutoNum type="arabicPeriod"/>
                      </a:pPr>
                      <a:r>
                        <a:rPr lang="en-SG" sz="1200" dirty="0">
                          <a:solidFill>
                            <a:schemeClr val="tx1"/>
                          </a:solidFill>
                          <a:latin typeface="IBM Plex Sans" panose="020B0503050203000203" pitchFamily="34" charset="0"/>
                          <a:ea typeface="+mn-ea"/>
                          <a:cs typeface="+mn-cs"/>
                        </a:rPr>
                        <a:t>Configuration, Enhancements of new Head End System;</a:t>
                      </a:r>
                    </a:p>
                    <a:p>
                      <a:pPr marL="228600" marR="0" lvl="0" indent="-228600" defTabSz="914400" eaLnBrk="1" fontAlgn="auto" latinLnBrk="0" hangingPunct="1">
                        <a:lnSpc>
                          <a:spcPct val="100000"/>
                        </a:lnSpc>
                        <a:spcBef>
                          <a:spcPts val="0"/>
                        </a:spcBef>
                        <a:spcAft>
                          <a:spcPts val="0"/>
                        </a:spcAft>
                        <a:buClrTx/>
                        <a:buSzTx/>
                        <a:buFontTx/>
                        <a:buAutoNum type="arabicPeriod"/>
                        <a:tabLst/>
                        <a:defRPr/>
                      </a:pPr>
                      <a:r>
                        <a:rPr lang="en-SG" sz="1200" dirty="0">
                          <a:solidFill>
                            <a:schemeClr val="tx1"/>
                          </a:solidFill>
                          <a:latin typeface="IBM Plex Sans" panose="020B0503050203000203" pitchFamily="34" charset="0"/>
                          <a:ea typeface="+mn-ea"/>
                          <a:cs typeface="+mn-cs"/>
                        </a:rPr>
                        <a:t>Integration via </a:t>
                      </a:r>
                      <a:r>
                        <a:rPr lang="en-SG" sz="1200" dirty="0" err="1">
                          <a:solidFill>
                            <a:schemeClr val="tx1"/>
                          </a:solidFill>
                          <a:latin typeface="IBM Plex Sans" panose="020B0503050203000203" pitchFamily="34" charset="0"/>
                          <a:ea typeface="+mn-ea"/>
                          <a:cs typeface="+mn-cs"/>
                        </a:rPr>
                        <a:t>Greenbird</a:t>
                      </a:r>
                      <a:r>
                        <a:rPr lang="en-SG" sz="1200" dirty="0">
                          <a:solidFill>
                            <a:schemeClr val="tx1"/>
                          </a:solidFill>
                          <a:latin typeface="IBM Plex Sans" panose="020B0503050203000203" pitchFamily="34" charset="0"/>
                          <a:ea typeface="+mn-ea"/>
                          <a:cs typeface="+mn-cs"/>
                        </a:rPr>
                        <a:t> </a:t>
                      </a:r>
                      <a:r>
                        <a:rPr lang="en-SG" sz="1200" dirty="0" err="1">
                          <a:solidFill>
                            <a:schemeClr val="tx1"/>
                          </a:solidFill>
                          <a:latin typeface="IBM Plex Sans" panose="020B0503050203000203" pitchFamily="34" charset="0"/>
                          <a:ea typeface="+mn-ea"/>
                          <a:cs typeface="+mn-cs"/>
                        </a:rPr>
                        <a:t>Utilihive</a:t>
                      </a:r>
                      <a:r>
                        <a:rPr lang="en-SG" sz="1200" dirty="0">
                          <a:solidFill>
                            <a:schemeClr val="tx1"/>
                          </a:solidFill>
                          <a:latin typeface="IBM Plex Sans" panose="020B0503050203000203" pitchFamily="34" charset="0"/>
                          <a:ea typeface="+mn-ea"/>
                          <a:cs typeface="+mn-cs"/>
                        </a:rPr>
                        <a:t> integration platform</a:t>
                      </a:r>
                    </a:p>
                    <a:p>
                      <a:pPr marL="228600" indent="-228600">
                        <a:buAutoNum type="arabicPeriod"/>
                      </a:pPr>
                      <a:r>
                        <a:rPr lang="en-SG" sz="1200" dirty="0">
                          <a:solidFill>
                            <a:schemeClr val="tx1"/>
                          </a:solidFill>
                          <a:latin typeface="IBM Plex Sans" panose="020B0503050203000203" pitchFamily="34" charset="0"/>
                          <a:ea typeface="+mn-ea"/>
                          <a:cs typeface="+mn-cs"/>
                        </a:rPr>
                        <a:t>Data migration for 3 DSOs, 11years of data;</a:t>
                      </a:r>
                    </a:p>
                    <a:p>
                      <a:pPr marL="228600" indent="-228600">
                        <a:buAutoNum type="arabicPeriod"/>
                      </a:pPr>
                      <a:r>
                        <a:rPr lang="en-SG" sz="1200" dirty="0">
                          <a:solidFill>
                            <a:schemeClr val="tx1"/>
                          </a:solidFill>
                          <a:latin typeface="IBM Plex Sans" panose="020B0503050203000203" pitchFamily="34" charset="0"/>
                          <a:ea typeface="+mn-ea"/>
                          <a:cs typeface="+mn-cs"/>
                        </a:rPr>
                        <a:t>Governance, Training and Change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US" sz="1200" b="0" i="0" dirty="0">
                          <a:solidFill>
                            <a:schemeClr val="dk1"/>
                          </a:solidFill>
                          <a:effectLst/>
                          <a:latin typeface="IBM Plex Sans "/>
                          <a:ea typeface="+mn-ea"/>
                          <a:cs typeface="+mn-cs"/>
                        </a:rPr>
                        <a:t>BTS - Data &amp; Tech Transformation</a:t>
                      </a:r>
                      <a:endParaRPr lang="en-SG" sz="1200" b="0" i="0" dirty="0">
                        <a:solidFill>
                          <a:schemeClr val="dk1"/>
                        </a:solidFill>
                        <a:effectLst/>
                        <a:latin typeface="IBM Plex Sans "/>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US" sz="1200" b="0" i="0" dirty="0">
                          <a:solidFill>
                            <a:schemeClr val="dk1"/>
                          </a:solidFill>
                          <a:effectLst/>
                          <a:latin typeface="IBM Plex Sans "/>
                          <a:ea typeface="+mn-ea"/>
                          <a:cs typeface="+mn-cs"/>
                        </a:rPr>
                        <a:t>30JL5 DTT: Connected Operations - Finance &amp; Supply Chain</a:t>
                      </a:r>
                      <a:endParaRPr lang="en-SG" sz="1200" b="0" i="0" dirty="0">
                        <a:solidFill>
                          <a:schemeClr val="dk1"/>
                        </a:solidFill>
                        <a:effectLst/>
                        <a:latin typeface="IBM Plex Sans "/>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200" dirty="0">
                        <a:solidFill>
                          <a:schemeClr val="tx1"/>
                        </a:solidFill>
                        <a:latin typeface="IBM Plex Sans" panose="020B0503050203000203"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2238620"/>
                  </a:ext>
                </a:extLst>
              </a:tr>
              <a:tr h="351964">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200" dirty="0">
                          <a:solidFill>
                            <a:schemeClr val="tx1"/>
                          </a:solidFill>
                          <a:latin typeface="IBM Plex Sans"/>
                          <a:ea typeface="+mn-ea"/>
                          <a:cs typeface="+mn-cs"/>
                        </a:rPr>
                        <a:t>6. As Is takeover of </a:t>
                      </a:r>
                      <a:r>
                        <a:rPr lang="en-SG" sz="1200" dirty="0" err="1">
                          <a:solidFill>
                            <a:schemeClr val="tx1"/>
                          </a:solidFill>
                          <a:latin typeface="IBM Plex Sans"/>
                          <a:ea typeface="+mn-ea"/>
                          <a:cs typeface="+mn-cs"/>
                        </a:rPr>
                        <a:t>EnergyIP</a:t>
                      </a:r>
                      <a:r>
                        <a:rPr lang="en-SG" sz="1200" dirty="0">
                          <a:solidFill>
                            <a:schemeClr val="tx1"/>
                          </a:solidFill>
                          <a:latin typeface="IBM Plex Sans"/>
                          <a:ea typeface="+mn-ea"/>
                          <a:cs typeface="+mn-cs"/>
                        </a:rPr>
                        <a:t> application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200" b="0" i="0" dirty="0">
                          <a:solidFill>
                            <a:schemeClr val="dk1"/>
                          </a:solidFill>
                          <a:effectLst/>
                          <a:latin typeface="IBM Plex Sans "/>
                          <a:ea typeface="+mn-ea"/>
                          <a:cs typeface="+mn-cs"/>
                        </a:rPr>
                        <a:t>HCS – Hybrid Cloud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US" sz="1200" b="0" i="0" dirty="0">
                          <a:solidFill>
                            <a:schemeClr val="dk1"/>
                          </a:solidFill>
                          <a:effectLst/>
                          <a:latin typeface="IBM Plex Sans "/>
                          <a:ea typeface="+mn-ea"/>
                          <a:cs typeface="+mn-cs"/>
                        </a:rPr>
                        <a:t>30JEP Application Maintenance and Management – Cloud</a:t>
                      </a:r>
                      <a:endParaRPr lang="en-SG" sz="1200" b="0" i="0" dirty="0">
                        <a:solidFill>
                          <a:schemeClr val="dk1"/>
                        </a:solidFill>
                        <a:effectLst/>
                        <a:latin typeface="IBM Plex Sans "/>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200" i="1" dirty="0">
                        <a:solidFill>
                          <a:schemeClr val="tx1"/>
                        </a:solidFill>
                        <a:latin typeface="IBM Plex Sans" panose="020B0503050203000203" pitchFamily="34" charset="0"/>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1770304"/>
                  </a:ext>
                </a:extLst>
              </a:tr>
              <a:tr h="341595">
                <a:tc>
                  <a:txBody>
                    <a:bodyPr/>
                    <a:lstStyle/>
                    <a:p>
                      <a:pPr marL="0"/>
                      <a:r>
                        <a:rPr lang="en-SG" sz="1200" dirty="0">
                          <a:solidFill>
                            <a:schemeClr val="tx1"/>
                          </a:solidFill>
                          <a:latin typeface="IBM Plex Sans"/>
                          <a:ea typeface="+mn-ea"/>
                          <a:cs typeface="+mn-cs"/>
                        </a:rPr>
                        <a:t>7. Maintenance of the Azure Cloud subscription underlying </a:t>
                      </a:r>
                      <a:r>
                        <a:rPr lang="en-SG" sz="1200" dirty="0" err="1">
                          <a:solidFill>
                            <a:schemeClr val="tx1"/>
                          </a:solidFill>
                          <a:latin typeface="IBM Plex Sans"/>
                          <a:ea typeface="+mn-ea"/>
                          <a:cs typeface="+mn-cs"/>
                        </a:rPr>
                        <a:t>EnergyIP</a:t>
                      </a:r>
                      <a:r>
                        <a:rPr lang="en-SG" sz="1200" dirty="0">
                          <a:solidFill>
                            <a:schemeClr val="tx1"/>
                          </a:solidFill>
                          <a:latin typeface="IBM Plex Sans"/>
                          <a:ea typeface="+mn-ea"/>
                          <a:cs typeface="+mn-cs"/>
                        </a:rPr>
                        <a:t> application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SG" sz="1200" b="0" i="0" dirty="0">
                          <a:solidFill>
                            <a:schemeClr val="dk1"/>
                          </a:solidFill>
                          <a:effectLst/>
                          <a:latin typeface="IBM Plex Sans "/>
                          <a:ea typeface="+mn-ea"/>
                          <a:cs typeface="+mn-cs"/>
                        </a:rPr>
                        <a:t>HCS – Hybrid Cloud Management </a:t>
                      </a:r>
                      <a:r>
                        <a:rPr lang="en-SG" sz="1200" b="0" i="0" dirty="0" err="1">
                          <a:solidFill>
                            <a:schemeClr val="dk1"/>
                          </a:solidFill>
                          <a:effectLst/>
                          <a:latin typeface="IBM Plex Sans "/>
                          <a:ea typeface="+mn-ea"/>
                          <a:cs typeface="+mn-cs"/>
                        </a:rPr>
                        <a:t>DevSecOps</a:t>
                      </a:r>
                      <a:endParaRPr lang="en-SG" sz="1200" b="0" i="0" dirty="0">
                        <a:solidFill>
                          <a:schemeClr val="dk1"/>
                        </a:solidFill>
                        <a:effectLst/>
                        <a:latin typeface="IBM Plex Sans "/>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US" sz="1200" b="0" i="0" dirty="0">
                          <a:solidFill>
                            <a:schemeClr val="dk1"/>
                          </a:solidFill>
                          <a:effectLst/>
                          <a:latin typeface="IBM Plex Sans "/>
                          <a:ea typeface="+mn-ea"/>
                          <a:cs typeface="+mn-cs"/>
                        </a:rPr>
                        <a:t>30JEW</a:t>
                      </a:r>
                      <a:br>
                        <a:rPr lang="en-US" sz="1200" b="0" i="0" dirty="0">
                          <a:solidFill>
                            <a:schemeClr val="dk1"/>
                          </a:solidFill>
                          <a:effectLst/>
                          <a:latin typeface="IBM Plex Sans "/>
                          <a:ea typeface="+mn-ea"/>
                          <a:cs typeface="+mn-cs"/>
                        </a:rPr>
                      </a:br>
                      <a:r>
                        <a:rPr lang="ro-RO" sz="1200" b="0" i="0" dirty="0">
                          <a:solidFill>
                            <a:schemeClr val="dk1"/>
                          </a:solidFill>
                          <a:effectLst/>
                          <a:latin typeface="IBM Plex Sans "/>
                          <a:ea typeface="+mn-ea"/>
                          <a:cs typeface="+mn-cs"/>
                        </a:rPr>
                        <a:t>HCM - </a:t>
                      </a:r>
                      <a:r>
                        <a:rPr lang="en-US" sz="1200" b="0" i="0" dirty="0" err="1">
                          <a:solidFill>
                            <a:schemeClr val="dk1"/>
                          </a:solidFill>
                          <a:effectLst/>
                          <a:latin typeface="IBM Plex Sans "/>
                          <a:ea typeface="+mn-ea"/>
                          <a:cs typeface="+mn-cs"/>
                        </a:rPr>
                        <a:t>DevSecOps</a:t>
                      </a:r>
                      <a:r>
                        <a:rPr lang="en-US" sz="1200" b="0" i="0" dirty="0">
                          <a:solidFill>
                            <a:schemeClr val="dk1"/>
                          </a:solidFill>
                          <a:effectLst/>
                          <a:latin typeface="IBM Plex Sans "/>
                          <a:ea typeface="+mn-ea"/>
                          <a:cs typeface="+mn-cs"/>
                        </a:rPr>
                        <a:t>, AI Ops and Automation</a:t>
                      </a:r>
                      <a:endParaRPr lang="en-SG" sz="1200" b="0" i="0" dirty="0">
                        <a:solidFill>
                          <a:schemeClr val="dk1"/>
                        </a:solidFill>
                        <a:effectLst/>
                        <a:latin typeface="IBM Plex Sans "/>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200" dirty="0">
                        <a:solidFill>
                          <a:schemeClr val="tx1"/>
                        </a:solidFill>
                        <a:latin typeface="IBM Plex Sans" panose="020B0503050203000203"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2844267"/>
                  </a:ext>
                </a:extLst>
              </a:tr>
              <a:tr h="341595">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SG" sz="1200" dirty="0">
                          <a:solidFill>
                            <a:schemeClr val="tx1"/>
                          </a:solidFill>
                          <a:latin typeface="IBM Plex Sans"/>
                        </a:rPr>
                        <a:t>8. </a:t>
                      </a:r>
                      <a:r>
                        <a:rPr lang="en-SG" sz="1200" b="0" i="0" dirty="0" err="1">
                          <a:solidFill>
                            <a:schemeClr val="dk1"/>
                          </a:solidFill>
                          <a:effectLst/>
                          <a:latin typeface="Arial" panose="020B0604020202020204"/>
                          <a:ea typeface="+mn-ea"/>
                          <a:cs typeface="+mn-cs"/>
                        </a:rPr>
                        <a:t>EnergyIP</a:t>
                      </a:r>
                      <a:r>
                        <a:rPr lang="en-SG" sz="1200" b="0" i="0" dirty="0">
                          <a:solidFill>
                            <a:schemeClr val="dk1"/>
                          </a:solidFill>
                          <a:effectLst/>
                          <a:latin typeface="Arial" panose="020B0604020202020204"/>
                          <a:ea typeface="+mn-ea"/>
                          <a:cs typeface="+mn-cs"/>
                        </a:rPr>
                        <a:t> software licences, training and L3 Support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200" b="0" i="0" dirty="0">
                          <a:solidFill>
                            <a:schemeClr val="dk1"/>
                          </a:solidFill>
                          <a:effectLst/>
                          <a:latin typeface="IBM Plex Sans "/>
                          <a:ea typeface="+mn-ea"/>
                          <a:cs typeface="+mn-cs"/>
                        </a:rPr>
                        <a:t>3rd Party: Siemens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200" b="0" i="0" dirty="0">
                        <a:solidFill>
                          <a:schemeClr val="dk1"/>
                        </a:solidFill>
                        <a:effectLst/>
                        <a:highlight>
                          <a:srgbClr val="FFFF00"/>
                        </a:highlight>
                        <a:latin typeface="IBM Plex Sans "/>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200" dirty="0">
                        <a:solidFill>
                          <a:schemeClr val="tx1"/>
                        </a:solidFill>
                        <a:latin typeface="IBM Plex Sans" panose="020B0503050203000203"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33105870"/>
                  </a:ext>
                </a:extLst>
              </a:tr>
              <a:tr h="341595">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SG" sz="1200" dirty="0">
                          <a:solidFill>
                            <a:schemeClr val="tx1"/>
                          </a:solidFill>
                          <a:latin typeface="IBM Plex Sans"/>
                        </a:rPr>
                        <a:t>9. </a:t>
                      </a:r>
                      <a:r>
                        <a:rPr lang="en-SG" sz="1200" b="0" i="0" dirty="0" err="1">
                          <a:solidFill>
                            <a:schemeClr val="dk1"/>
                          </a:solidFill>
                          <a:effectLst/>
                          <a:latin typeface="Arial" panose="020B0604020202020204"/>
                          <a:ea typeface="+mn-ea"/>
                          <a:cs typeface="+mn-cs"/>
                        </a:rPr>
                        <a:t>Utilihive</a:t>
                      </a:r>
                      <a:r>
                        <a:rPr lang="en-SG" sz="1200" b="0" i="0" dirty="0">
                          <a:solidFill>
                            <a:schemeClr val="dk1"/>
                          </a:solidFill>
                          <a:effectLst/>
                          <a:latin typeface="Arial" panose="020B0604020202020204"/>
                          <a:ea typeface="+mn-ea"/>
                          <a:cs typeface="+mn-cs"/>
                        </a:rPr>
                        <a:t> licences, integration services and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200" b="0" i="0" dirty="0">
                          <a:solidFill>
                            <a:schemeClr val="dk1"/>
                          </a:solidFill>
                          <a:effectLst/>
                          <a:latin typeface="IBM Plex Sans "/>
                          <a:ea typeface="+mn-ea"/>
                          <a:cs typeface="+mn-cs"/>
                        </a:rPr>
                        <a:t>3rd Party: </a:t>
                      </a:r>
                      <a:r>
                        <a:rPr lang="en-SG" sz="1200" b="0" i="0" dirty="0" err="1">
                          <a:solidFill>
                            <a:schemeClr val="dk1"/>
                          </a:solidFill>
                          <a:effectLst/>
                          <a:latin typeface="IBM Plex Sans "/>
                          <a:ea typeface="+mn-ea"/>
                          <a:cs typeface="+mn-cs"/>
                        </a:rPr>
                        <a:t>Greenbird</a:t>
                      </a:r>
                      <a:endParaRPr lang="en-SG" sz="1200" b="0" i="0" dirty="0">
                        <a:solidFill>
                          <a:schemeClr val="dk1"/>
                        </a:solidFill>
                        <a:effectLst/>
                        <a:latin typeface="IBM Plex Sans "/>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200" b="0" i="0" dirty="0">
                        <a:solidFill>
                          <a:schemeClr val="dk1"/>
                        </a:solidFill>
                        <a:effectLst/>
                        <a:latin typeface="IBM Plex Sans "/>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200" dirty="0">
                        <a:solidFill>
                          <a:schemeClr val="tx1"/>
                        </a:solidFill>
                        <a:latin typeface="IBM Plex Sans" panose="020B0503050203000203"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76632"/>
                  </a:ext>
                </a:extLst>
              </a:tr>
              <a:tr h="341595">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SG" sz="1200" b="0" i="0" dirty="0">
                          <a:solidFill>
                            <a:schemeClr val="dk1"/>
                          </a:solidFill>
                          <a:effectLst/>
                          <a:latin typeface="Arial" panose="020B0604020202020204"/>
                          <a:ea typeface="+mn-ea"/>
                          <a:cs typeface="+mn-cs"/>
                        </a:rPr>
                        <a:t>10. Head End System, Kalki.io licences, T&amp;M support for configuration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sz="1200" b="0" i="0" dirty="0">
                          <a:solidFill>
                            <a:schemeClr val="dk1"/>
                          </a:solidFill>
                          <a:effectLst/>
                          <a:latin typeface="IBM Plex Sans "/>
                          <a:ea typeface="+mn-ea"/>
                          <a:cs typeface="+mn-cs"/>
                        </a:rPr>
                        <a:t>3</a:t>
                      </a:r>
                      <a:r>
                        <a:rPr lang="en-SG" sz="1200" b="0" i="0" baseline="30000" dirty="0">
                          <a:solidFill>
                            <a:schemeClr val="dk1"/>
                          </a:solidFill>
                          <a:effectLst/>
                          <a:latin typeface="IBM Plex Sans "/>
                          <a:ea typeface="+mn-ea"/>
                          <a:cs typeface="+mn-cs"/>
                        </a:rPr>
                        <a:t>rd</a:t>
                      </a:r>
                      <a:r>
                        <a:rPr lang="en-SG" sz="1200" b="0" i="0" dirty="0">
                          <a:solidFill>
                            <a:schemeClr val="dk1"/>
                          </a:solidFill>
                          <a:effectLst/>
                          <a:latin typeface="IBM Plex Sans "/>
                          <a:ea typeface="+mn-ea"/>
                          <a:cs typeface="+mn-cs"/>
                        </a:rPr>
                        <a:t> Party: </a:t>
                      </a:r>
                      <a:r>
                        <a:rPr lang="en-SG" sz="1200" b="0" i="0" dirty="0" err="1">
                          <a:solidFill>
                            <a:schemeClr val="dk1"/>
                          </a:solidFill>
                          <a:effectLst/>
                          <a:latin typeface="IBM Plex Sans "/>
                          <a:ea typeface="+mn-ea"/>
                          <a:cs typeface="+mn-cs"/>
                        </a:rPr>
                        <a:t>Kalkitech</a:t>
                      </a:r>
                      <a:endParaRPr lang="en-SG" sz="1200" b="0" i="0" dirty="0">
                        <a:solidFill>
                          <a:schemeClr val="dk1"/>
                        </a:solidFill>
                        <a:effectLst/>
                        <a:latin typeface="IBM Plex Sans "/>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200" b="0" i="0" dirty="0">
                        <a:solidFill>
                          <a:schemeClr val="dk1"/>
                        </a:solidFill>
                        <a:effectLst/>
                        <a:latin typeface="IBM Plex Sans "/>
                        <a:ea typeface="+mn-ea"/>
                        <a:cs typeface="+mn-cs"/>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200" dirty="0">
                        <a:solidFill>
                          <a:schemeClr val="tx1"/>
                        </a:solidFill>
                        <a:latin typeface="IBM Plex Sans" panose="020B0503050203000203"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9068740"/>
                  </a:ext>
                </a:extLst>
              </a:tr>
              <a:tr h="341595">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200" dirty="0">
                          <a:solidFill>
                            <a:schemeClr val="tx1"/>
                          </a:solidFill>
                          <a:latin typeface="IBM Plex Sans"/>
                        </a:rPr>
                        <a:t>11. AppSec Champion during </a:t>
                      </a:r>
                      <a:r>
                        <a:rPr lang="en-SG" sz="1200" dirty="0" err="1">
                          <a:solidFill>
                            <a:schemeClr val="tx1"/>
                          </a:solidFill>
                          <a:latin typeface="IBM Plex Sans"/>
                        </a:rPr>
                        <a:t>Design&amp;Build</a:t>
                      </a:r>
                      <a:r>
                        <a:rPr lang="en-SG" sz="1200" dirty="0">
                          <a:solidFill>
                            <a:schemeClr val="tx1"/>
                          </a:solidFill>
                          <a:latin typeface="IBM Plex Sans"/>
                        </a:rPr>
                        <a:t> and AMS.</a:t>
                      </a:r>
                    </a:p>
                    <a:p>
                      <a:r>
                        <a:rPr lang="en-SG" sz="1200" dirty="0">
                          <a:solidFill>
                            <a:schemeClr val="tx1"/>
                          </a:solidFill>
                          <a:latin typeface="IBM Plex Sans"/>
                        </a:rPr>
                        <a:t>12. Penetration testing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200" dirty="0">
                          <a:solidFill>
                            <a:schemeClr val="tx1"/>
                          </a:solidFill>
                          <a:latin typeface="IBM Plex Sans "/>
                        </a:rPr>
                        <a:t>Security Services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200" dirty="0">
                        <a:solidFill>
                          <a:schemeClr val="tx1"/>
                        </a:solidFill>
                        <a:latin typeface="IBM Plex Sans "/>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200" dirty="0">
                        <a:solidFill>
                          <a:schemeClr val="tx1"/>
                        </a:solidFill>
                        <a:latin typeface="IBM Plex Sans" panose="020B0503050203000203"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2449775"/>
                  </a:ext>
                </a:extLst>
              </a:tr>
            </a:tbl>
          </a:graphicData>
        </a:graphic>
      </p:graphicFrame>
      <p:graphicFrame>
        <p:nvGraphicFramePr>
          <p:cNvPr id="16" name="Table 8">
            <a:extLst>
              <a:ext uri="{FF2B5EF4-FFF2-40B4-BE49-F238E27FC236}">
                <a16:creationId xmlns:a16="http://schemas.microsoft.com/office/drawing/2014/main" id="{07827FBF-3385-4F46-B1CE-70D73723B05B}"/>
              </a:ext>
            </a:extLst>
          </p:cNvPr>
          <p:cNvGraphicFramePr>
            <a:graphicFrameLocks noGrp="1"/>
          </p:cNvGraphicFramePr>
          <p:nvPr>
            <p:extLst>
              <p:ext uri="{D42A27DB-BD31-4B8C-83A1-F6EECF244321}">
                <p14:modId xmlns:p14="http://schemas.microsoft.com/office/powerpoint/2010/main" val="15237366"/>
              </p:ext>
            </p:extLst>
          </p:nvPr>
        </p:nvGraphicFramePr>
        <p:xfrm>
          <a:off x="516119" y="1219200"/>
          <a:ext cx="13573505" cy="1882815"/>
        </p:xfrm>
        <a:graphic>
          <a:graphicData uri="http://schemas.openxmlformats.org/drawingml/2006/table">
            <a:tbl>
              <a:tblPr firstRow="1" bandRow="1"/>
              <a:tblGrid>
                <a:gridCol w="13573505">
                  <a:extLst>
                    <a:ext uri="{9D8B030D-6E8A-4147-A177-3AD203B41FA5}">
                      <a16:colId xmlns:a16="http://schemas.microsoft.com/office/drawing/2014/main" val="3835135602"/>
                    </a:ext>
                  </a:extLst>
                </a:gridCol>
              </a:tblGrid>
              <a:tr h="328335">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200" b="1" kern="1200" dirty="0">
                          <a:solidFill>
                            <a:schemeClr val="bg2"/>
                          </a:solidFill>
                          <a:latin typeface="IBM Plex Sans" panose="020B0503050203000203" pitchFamily="34" charset="0"/>
                          <a:ea typeface="+mn-ea"/>
                          <a:cs typeface="+mn-cs"/>
                        </a:rPr>
                        <a:t>Solution Summary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3300516618"/>
                  </a:ext>
                </a:extLst>
              </a:tr>
              <a:tr h="94288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US" sz="1200" i="0" dirty="0">
                          <a:solidFill>
                            <a:schemeClr val="tx1"/>
                          </a:solidFill>
                          <a:latin typeface="IBM Plex Sans" panose="020B0503050203000203" pitchFamily="34" charset="0"/>
                        </a:rPr>
                        <a:t>Our solution is comprised of:</a:t>
                      </a:r>
                    </a:p>
                    <a:p>
                      <a:pPr marL="171450" indent="-171450">
                        <a:buFontTx/>
                        <a:buChar char="-"/>
                      </a:pPr>
                      <a:r>
                        <a:rPr lang="en-US" sz="1200" i="0" dirty="0">
                          <a:solidFill>
                            <a:schemeClr val="tx1"/>
                          </a:solidFill>
                          <a:latin typeface="IBM Plex Sans" panose="020B0503050203000203" pitchFamily="34" charset="0"/>
                        </a:rPr>
                        <a:t>Azure Cloud Subscription, Cloud Management (</a:t>
                      </a:r>
                      <a:r>
                        <a:rPr lang="en-US" sz="1200" i="0" dirty="0" err="1">
                          <a:solidFill>
                            <a:schemeClr val="tx1"/>
                          </a:solidFill>
                          <a:latin typeface="IBM Plex Sans" panose="020B0503050203000203" pitchFamily="34" charset="0"/>
                        </a:rPr>
                        <a:t>NordCloud</a:t>
                      </a:r>
                      <a:r>
                        <a:rPr lang="en-US" sz="1200" i="0" dirty="0">
                          <a:solidFill>
                            <a:schemeClr val="tx1"/>
                          </a:solidFill>
                          <a:latin typeface="IBM Plex Sans" panose="020B0503050203000203" pitchFamily="34" charset="0"/>
                        </a:rPr>
                        <a:t>), </a:t>
                      </a:r>
                      <a:r>
                        <a:rPr lang="en-US" sz="1200" i="0" dirty="0" err="1">
                          <a:solidFill>
                            <a:schemeClr val="tx1"/>
                          </a:solidFill>
                          <a:latin typeface="IBM Plex Sans" panose="020B0503050203000203" pitchFamily="34" charset="0"/>
                        </a:rPr>
                        <a:t>DevSecOps</a:t>
                      </a:r>
                      <a:r>
                        <a:rPr lang="en-US" sz="1200" i="0" dirty="0">
                          <a:solidFill>
                            <a:schemeClr val="tx1"/>
                          </a:solidFill>
                          <a:latin typeface="IBM Plex Sans" panose="020B0503050203000203" pitchFamily="34" charset="0"/>
                        </a:rPr>
                        <a:t> services and BTS connected operations services to package Siemens </a:t>
                      </a:r>
                      <a:r>
                        <a:rPr lang="en-US" sz="1200" i="0" dirty="0" err="1">
                          <a:solidFill>
                            <a:schemeClr val="tx1"/>
                          </a:solidFill>
                          <a:latin typeface="IBM Plex Sans" panose="020B0503050203000203" pitchFamily="34" charset="0"/>
                        </a:rPr>
                        <a:t>EnergyIP</a:t>
                      </a:r>
                      <a:r>
                        <a:rPr lang="en-US" sz="1200" i="0" dirty="0">
                          <a:solidFill>
                            <a:schemeClr val="tx1"/>
                          </a:solidFill>
                          <a:latin typeface="IBM Plex Sans" panose="020B0503050203000203" pitchFamily="34" charset="0"/>
                        </a:rPr>
                        <a:t> into a SaaS offering. </a:t>
                      </a:r>
                    </a:p>
                    <a:p>
                      <a:pPr marL="171450" indent="-171450">
                        <a:buFontTx/>
                        <a:buChar char="-"/>
                      </a:pPr>
                      <a:r>
                        <a:rPr lang="en-US" sz="1200" i="0" dirty="0">
                          <a:solidFill>
                            <a:schemeClr val="tx1"/>
                          </a:solidFill>
                          <a:latin typeface="IBM Plex Sans" panose="020B0503050203000203" pitchFamily="34" charset="0"/>
                        </a:rPr>
                        <a:t>New Head End System</a:t>
                      </a:r>
                    </a:p>
                    <a:p>
                      <a:pPr marL="171450" indent="-171450">
                        <a:buFontTx/>
                        <a:buChar char="-"/>
                      </a:pPr>
                      <a:r>
                        <a:rPr lang="en-US" sz="1200" i="0" dirty="0">
                          <a:solidFill>
                            <a:schemeClr val="tx1"/>
                          </a:solidFill>
                          <a:latin typeface="IBM Plex Sans" panose="020B0503050203000203" pitchFamily="34" charset="0"/>
                        </a:rPr>
                        <a:t>Data Migration for 11 years of data into a flexible solution that will cover access to recent data, reconciliation requirements and data retention requirements. The data will be partially migrated into </a:t>
                      </a:r>
                      <a:r>
                        <a:rPr lang="en-US" sz="1200" i="0" dirty="0" err="1">
                          <a:solidFill>
                            <a:schemeClr val="tx1"/>
                          </a:solidFill>
                          <a:latin typeface="IBM Plex Sans" panose="020B0503050203000203" pitchFamily="34" charset="0"/>
                        </a:rPr>
                        <a:t>EnergyIP</a:t>
                      </a:r>
                      <a:r>
                        <a:rPr lang="en-US" sz="1200" i="0" dirty="0">
                          <a:solidFill>
                            <a:schemeClr val="tx1"/>
                          </a:solidFill>
                          <a:latin typeface="IBM Plex Sans" panose="020B0503050203000203" pitchFamily="34" charset="0"/>
                        </a:rPr>
                        <a:t>, full history migrated to a data lake for data retention purposes.</a:t>
                      </a:r>
                    </a:p>
                    <a:p>
                      <a:pPr marL="171450" indent="-171450">
                        <a:buFontTx/>
                        <a:buChar char="-"/>
                      </a:pPr>
                      <a:r>
                        <a:rPr lang="en-US" sz="1200" i="0" dirty="0" err="1">
                          <a:solidFill>
                            <a:schemeClr val="tx1"/>
                          </a:solidFill>
                          <a:latin typeface="IBM Plex Sans"/>
                        </a:rPr>
                        <a:t>Greenbird</a:t>
                      </a:r>
                      <a:r>
                        <a:rPr lang="en-US" sz="1200" i="0" dirty="0">
                          <a:solidFill>
                            <a:schemeClr val="tx1"/>
                          </a:solidFill>
                          <a:latin typeface="IBM Plex Sans"/>
                        </a:rPr>
                        <a:t> </a:t>
                      </a:r>
                      <a:r>
                        <a:rPr lang="en-US" sz="1200" i="0" dirty="0" err="1">
                          <a:solidFill>
                            <a:schemeClr val="tx1"/>
                          </a:solidFill>
                          <a:latin typeface="IBM Plex Sans"/>
                        </a:rPr>
                        <a:t>Utilihive</a:t>
                      </a:r>
                      <a:r>
                        <a:rPr lang="en-US" sz="1200" i="0" dirty="0">
                          <a:solidFill>
                            <a:schemeClr val="tx1"/>
                          </a:solidFill>
                          <a:latin typeface="IBM Plex Sans"/>
                        </a:rPr>
                        <a:t> certified integration solution for energy industry</a:t>
                      </a:r>
                    </a:p>
                    <a:p>
                      <a:pPr marL="171450" indent="-171450">
                        <a:buFontTx/>
                        <a:buChar char="-"/>
                      </a:pPr>
                      <a:r>
                        <a:rPr lang="en-US" sz="1200" i="0" dirty="0">
                          <a:solidFill>
                            <a:schemeClr val="tx1"/>
                          </a:solidFill>
                          <a:latin typeface="IBM Plex Sans" panose="020B0503050203000203" pitchFamily="34" charset="0"/>
                        </a:rPr>
                        <a:t>Application management services for 4 years, extendable for 3x1year</a:t>
                      </a:r>
                    </a:p>
                    <a:p>
                      <a:pPr marL="171450" indent="-171450">
                        <a:buFontTx/>
                        <a:buChar char="-"/>
                      </a:pPr>
                      <a:r>
                        <a:rPr lang="en-US" sz="1200" i="0" dirty="0">
                          <a:solidFill>
                            <a:schemeClr val="tx1"/>
                          </a:solidFill>
                          <a:latin typeface="IBM Plex Sans" panose="020B0503050203000203" pitchFamily="34" charset="0"/>
                        </a:rPr>
                        <a:t>Security services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17088092"/>
                  </a:ext>
                </a:extLst>
              </a:tr>
            </a:tbl>
          </a:graphicData>
        </a:graphic>
      </p:graphicFrame>
      <p:graphicFrame>
        <p:nvGraphicFramePr>
          <p:cNvPr id="18" name="Table 8">
            <a:extLst>
              <a:ext uri="{FF2B5EF4-FFF2-40B4-BE49-F238E27FC236}">
                <a16:creationId xmlns:a16="http://schemas.microsoft.com/office/drawing/2014/main" id="{05046279-813D-4C47-BFFA-F510A2FD0C83}"/>
              </a:ext>
            </a:extLst>
          </p:cNvPr>
          <p:cNvGraphicFramePr>
            <a:graphicFrameLocks noGrp="1"/>
          </p:cNvGraphicFramePr>
          <p:nvPr>
            <p:extLst>
              <p:ext uri="{D42A27DB-BD31-4B8C-83A1-F6EECF244321}">
                <p14:modId xmlns:p14="http://schemas.microsoft.com/office/powerpoint/2010/main" val="2951146264"/>
              </p:ext>
            </p:extLst>
          </p:nvPr>
        </p:nvGraphicFramePr>
        <p:xfrm>
          <a:off x="7548848" y="7353505"/>
          <a:ext cx="6513900" cy="762000"/>
        </p:xfrm>
        <a:graphic>
          <a:graphicData uri="http://schemas.openxmlformats.org/drawingml/2006/table">
            <a:tbl>
              <a:tblPr firstRow="1" bandRow="1"/>
              <a:tblGrid>
                <a:gridCol w="3686634">
                  <a:extLst>
                    <a:ext uri="{9D8B030D-6E8A-4147-A177-3AD203B41FA5}">
                      <a16:colId xmlns:a16="http://schemas.microsoft.com/office/drawing/2014/main" val="3835135602"/>
                    </a:ext>
                  </a:extLst>
                </a:gridCol>
                <a:gridCol w="2827266">
                  <a:extLst>
                    <a:ext uri="{9D8B030D-6E8A-4147-A177-3AD203B41FA5}">
                      <a16:colId xmlns:a16="http://schemas.microsoft.com/office/drawing/2014/main" val="4184901147"/>
                    </a:ext>
                  </a:extLst>
                </a:gridCol>
              </a:tblGrid>
              <a:tr h="178225">
                <a:tc gridSpan="2">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200" b="1" kern="1200" dirty="0">
                          <a:solidFill>
                            <a:schemeClr val="bg2"/>
                          </a:solidFill>
                          <a:latin typeface="IBM Plex Sans" panose="020B0503050203000203" pitchFamily="34" charset="0"/>
                          <a:ea typeface="+mn-ea"/>
                          <a:cs typeface="+mn-cs"/>
                        </a:rPr>
                        <a:t>Delivery Model</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SG"/>
                    </a:p>
                  </a:txBody>
                  <a:tcPr/>
                </a:tc>
                <a:extLst>
                  <a:ext uri="{0D108BD9-81ED-4DB2-BD59-A6C34878D82A}">
                    <a16:rowId xmlns:a16="http://schemas.microsoft.com/office/drawing/2014/main" val="3300516618"/>
                  </a:ext>
                </a:extLst>
              </a:tr>
              <a:tr h="15842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lvl="0" indent="0">
                        <a:buFont typeface="+mj-lt"/>
                        <a:buNone/>
                      </a:pPr>
                      <a:r>
                        <a:rPr lang="en-SG" sz="1000" dirty="0">
                          <a:solidFill>
                            <a:schemeClr val="tx1"/>
                          </a:solidFill>
                          <a:latin typeface="IBM Plex Sans" panose="020B0503050203000203" pitchFamily="34" charset="0"/>
                        </a:rPr>
                        <a:t>Onsite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lvl="0" indent="0">
                        <a:buFont typeface="+mj-lt"/>
                        <a:buNone/>
                      </a:pPr>
                      <a:r>
                        <a:rPr lang="en-SG" sz="1000" dirty="0" err="1">
                          <a:solidFill>
                            <a:schemeClr val="tx1"/>
                          </a:solidFill>
                          <a:latin typeface="IBM Plex Sans" panose="020B0503050203000203" pitchFamily="34" charset="0"/>
                        </a:rPr>
                        <a:t>Energy&amp;Utilities</a:t>
                      </a:r>
                      <a:r>
                        <a:rPr lang="en-SG" sz="1000" dirty="0">
                          <a:solidFill>
                            <a:schemeClr val="tx1"/>
                          </a:solidFill>
                          <a:latin typeface="IBM Plex Sans" panose="020B0503050203000203" pitchFamily="34" charset="0"/>
                        </a:rPr>
                        <a:t> </a:t>
                      </a:r>
                      <a:r>
                        <a:rPr lang="en-SG" sz="1000" dirty="0" err="1">
                          <a:solidFill>
                            <a:schemeClr val="tx1"/>
                          </a:solidFill>
                          <a:latin typeface="IBM Plex Sans" panose="020B0503050203000203" pitchFamily="34" charset="0"/>
                        </a:rPr>
                        <a:t>CoE</a:t>
                      </a:r>
                      <a:r>
                        <a:rPr lang="en-SG" sz="1000" dirty="0">
                          <a:solidFill>
                            <a:schemeClr val="tx1"/>
                          </a:solidFill>
                          <a:latin typeface="IBM Plex Sans" panose="020B0503050203000203" pitchFamily="34" charset="0"/>
                        </a:rPr>
                        <a:t> SMEs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7088092"/>
                  </a:ext>
                </a:extLst>
              </a:tr>
              <a:tr h="15842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lvl="0" indent="0">
                        <a:buFont typeface="+mj-lt"/>
                        <a:buNone/>
                      </a:pPr>
                      <a:r>
                        <a:rPr lang="en-SG" sz="1000" dirty="0">
                          <a:solidFill>
                            <a:schemeClr val="tx1"/>
                          </a:solidFill>
                          <a:latin typeface="IBM Plex Sans" panose="020B0503050203000203" pitchFamily="34" charset="0"/>
                        </a:rPr>
                        <a:t>Nearshore CIC / Remote CIC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lvl="0" indent="0">
                        <a:buFont typeface="+mj-lt"/>
                        <a:buNone/>
                      </a:pPr>
                      <a:r>
                        <a:rPr lang="en-SG" sz="1000" dirty="0">
                          <a:solidFill>
                            <a:schemeClr val="tx1"/>
                          </a:solidFill>
                          <a:latin typeface="IBM Plex Sans" panose="020B0503050203000203" pitchFamily="34" charset="0"/>
                        </a:rPr>
                        <a:t>CIC Denmark / CIC Romania, CIC India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8351782"/>
                  </a:ext>
                </a:extLst>
              </a:tr>
            </a:tbl>
          </a:graphicData>
        </a:graphic>
      </p:graphicFrame>
      <p:sp>
        <p:nvSpPr>
          <p:cNvPr id="12" name="TextBox 11">
            <a:extLst>
              <a:ext uri="{FF2B5EF4-FFF2-40B4-BE49-F238E27FC236}">
                <a16:creationId xmlns:a16="http://schemas.microsoft.com/office/drawing/2014/main" id="{2141B3EB-E439-6E44-A382-1CF69869FEBE}"/>
              </a:ext>
            </a:extLst>
          </p:cNvPr>
          <p:cNvSpPr txBox="1"/>
          <p:nvPr/>
        </p:nvSpPr>
        <p:spPr>
          <a:xfrm>
            <a:off x="9471142" y="7884673"/>
            <a:ext cx="3155031" cy="230832"/>
          </a:xfrm>
          <a:prstGeom prst="rect">
            <a:avLst/>
          </a:prstGeom>
          <a:noFill/>
        </p:spPr>
        <p:txBody>
          <a:bodyPr wrap="none" rtlCol="0">
            <a:spAutoFit/>
          </a:bodyPr>
          <a:lstStyle/>
          <a:p>
            <a:r>
              <a:rPr lang="en-US" sz="900" dirty="0">
                <a:solidFill>
                  <a:srgbClr val="054ADA"/>
                </a:solidFill>
                <a:latin typeface="IBM Plex Sans" panose="020B0503050203000203" pitchFamily="34" charset="0"/>
              </a:rPr>
              <a:t>** Print this slide as pdf for certification / deal registration</a:t>
            </a:r>
          </a:p>
        </p:txBody>
      </p:sp>
      <p:sp>
        <p:nvSpPr>
          <p:cNvPr id="13" name="Holder 4">
            <a:extLst>
              <a:ext uri="{FF2B5EF4-FFF2-40B4-BE49-F238E27FC236}">
                <a16:creationId xmlns:a16="http://schemas.microsoft.com/office/drawing/2014/main" id="{480D5F67-176C-0542-B85C-856B7A7EA29E}"/>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dirty="0"/>
              <a:t>© 2021 IBM Corporation | IBM Confidential</a:t>
            </a:r>
            <a:endParaRPr lang="en-GB" spc="-6" dirty="0"/>
          </a:p>
        </p:txBody>
      </p:sp>
      <p:sp>
        <p:nvSpPr>
          <p:cNvPr id="14" name="Holder 5">
            <a:extLst>
              <a:ext uri="{FF2B5EF4-FFF2-40B4-BE49-F238E27FC236}">
                <a16:creationId xmlns:a16="http://schemas.microsoft.com/office/drawing/2014/main" id="{3C78ABB7-F70B-C948-B97A-07D9107E3365}"/>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92101" y="218442"/>
            <a:ext cx="13898880" cy="55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vert="horz" wrap="square" lIns="0" tIns="0" rIns="0" bIns="0" numCol="1" anchor="t" anchorCtr="0" compatLnSpc="1">
            <a:prstTxWarp prst="textNoShape">
              <a:avLst/>
            </a:prstTxWarp>
          </a:bodyPr>
          <a:lstStyle>
            <a:lvl1pPr>
              <a:defRPr sz="1800" b="0" i="0" baseline="0">
                <a:solidFill>
                  <a:schemeClr val="bg2"/>
                </a:solidFill>
                <a:latin typeface="IBM Plex Sans Medium" panose="020B0503050203000203" pitchFamily="34" charset="77"/>
                <a:ea typeface="+mj-ea"/>
                <a:cs typeface="+mj-cs"/>
                <a:sym typeface="Arial" charset="0"/>
              </a:defRPr>
            </a:lvl1pPr>
            <a:lvl2pPr>
              <a:defRPr>
                <a:latin typeface="Arial" charset="0"/>
                <a:ea typeface="Arial" charset="0"/>
                <a:cs typeface="Arial" charset="0"/>
                <a:sym typeface="Arial" charset="0"/>
              </a:defRPr>
            </a:lvl2pPr>
            <a:lvl3pPr>
              <a:defRPr>
                <a:latin typeface="Arial" charset="0"/>
                <a:ea typeface="Arial" charset="0"/>
                <a:cs typeface="Arial" charset="0"/>
                <a:sym typeface="Arial" charset="0"/>
              </a:defRPr>
            </a:lvl3pPr>
            <a:lvl4pPr>
              <a:defRPr>
                <a:latin typeface="Arial" charset="0"/>
                <a:ea typeface="Arial" charset="0"/>
                <a:cs typeface="Arial" charset="0"/>
                <a:sym typeface="Arial" charset="0"/>
              </a:defRPr>
            </a:lvl4pPr>
            <a:lvl5pPr>
              <a:defRPr>
                <a:latin typeface="Arial" charset="0"/>
                <a:ea typeface="Arial" charset="0"/>
                <a:cs typeface="Arial" charset="0"/>
                <a:sym typeface="Arial" charset="0"/>
              </a:defRPr>
            </a:lvl5pPr>
            <a:lvl6pPr marL="457200" fontAlgn="base" hangingPunct="0">
              <a:spcBef>
                <a:spcPct val="0"/>
              </a:spcBef>
              <a:spcAft>
                <a:spcPct val="0"/>
              </a:spcAft>
              <a:defRPr>
                <a:latin typeface="Arial" charset="0"/>
                <a:ea typeface="Arial" charset="0"/>
                <a:cs typeface="Arial" charset="0"/>
                <a:sym typeface="Arial" charset="0"/>
              </a:defRPr>
            </a:lvl6pPr>
            <a:lvl7pPr marL="914400" fontAlgn="base" hangingPunct="0">
              <a:spcBef>
                <a:spcPct val="0"/>
              </a:spcBef>
              <a:spcAft>
                <a:spcPct val="0"/>
              </a:spcAft>
              <a:defRPr>
                <a:latin typeface="Arial" charset="0"/>
                <a:ea typeface="Arial" charset="0"/>
                <a:cs typeface="Arial" charset="0"/>
                <a:sym typeface="Arial" charset="0"/>
              </a:defRPr>
            </a:lvl7pPr>
            <a:lvl8pPr marL="1371600" fontAlgn="base" hangingPunct="0">
              <a:spcBef>
                <a:spcPct val="0"/>
              </a:spcBef>
              <a:spcAft>
                <a:spcPct val="0"/>
              </a:spcAft>
              <a:defRPr>
                <a:latin typeface="Arial" charset="0"/>
                <a:ea typeface="Arial" charset="0"/>
                <a:cs typeface="Arial" charset="0"/>
                <a:sym typeface="Arial" charset="0"/>
              </a:defRPr>
            </a:lvl8pPr>
            <a:lvl9pPr marL="1828800" fontAlgn="base" hangingPunct="0">
              <a:spcBef>
                <a:spcPct val="0"/>
              </a:spcBef>
              <a:spcAft>
                <a:spcPct val="0"/>
              </a:spcAft>
              <a:defRPr>
                <a:latin typeface="Arial" charset="0"/>
                <a:ea typeface="Arial" charset="0"/>
                <a:cs typeface="Arial" charset="0"/>
                <a:sym typeface="Arial" charset="0"/>
              </a:defRPr>
            </a:lvl9pPr>
          </a:lstStyle>
          <a:p>
            <a:pPr defTabSz="1463040" eaLnBrk="0" fontAlgn="base" hangingPunct="0">
              <a:spcBef>
                <a:spcPct val="0"/>
              </a:spcBef>
              <a:spcAft>
                <a:spcPct val="0"/>
              </a:spcAft>
            </a:pPr>
            <a:r>
              <a:rPr lang="en-US" altLang="en-US" sz="2880" dirty="0">
                <a:solidFill>
                  <a:srgbClr val="535353"/>
                </a:solidFill>
                <a:cs typeface="Arial"/>
              </a:rPr>
              <a:t>Proposal Risk Assessment Summary (3/3)</a:t>
            </a:r>
          </a:p>
        </p:txBody>
      </p:sp>
      <p:graphicFrame>
        <p:nvGraphicFramePr>
          <p:cNvPr id="12" name="Group 305">
            <a:extLst>
              <a:ext uri="{FF2B5EF4-FFF2-40B4-BE49-F238E27FC236}">
                <a16:creationId xmlns:a16="http://schemas.microsoft.com/office/drawing/2014/main" id="{244FFB36-1EB2-42A9-874F-560E14AD99C8}"/>
              </a:ext>
            </a:extLst>
          </p:cNvPr>
          <p:cNvGraphicFramePr>
            <a:graphicFrameLocks/>
          </p:cNvGraphicFramePr>
          <p:nvPr/>
        </p:nvGraphicFramePr>
        <p:xfrm>
          <a:off x="426487" y="738292"/>
          <a:ext cx="13686267" cy="6216345"/>
        </p:xfrm>
        <a:graphic>
          <a:graphicData uri="http://schemas.openxmlformats.org/drawingml/2006/table">
            <a:tbl>
              <a:tblPr/>
              <a:tblGrid>
                <a:gridCol w="13686267">
                  <a:extLst>
                    <a:ext uri="{9D8B030D-6E8A-4147-A177-3AD203B41FA5}">
                      <a16:colId xmlns:a16="http://schemas.microsoft.com/office/drawing/2014/main" val="20000"/>
                    </a:ext>
                  </a:extLst>
                </a:gridCol>
              </a:tblGrid>
              <a:tr h="496189">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pPr>
                      <a:r>
                        <a:rPr kumimoji="0" lang="en-US" altLang="en-US" sz="1600" b="1"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Risk  recommendations</a:t>
                      </a:r>
                    </a:p>
                  </a:txBody>
                  <a:tcPr marL="86400" marR="86400" marT="86398" marB="86398"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BC3FD"/>
                    </a:solidFill>
                  </a:tcPr>
                </a:tc>
                <a:extLst>
                  <a:ext uri="{0D108BD9-81ED-4DB2-BD59-A6C34878D82A}">
                    <a16:rowId xmlns:a16="http://schemas.microsoft.com/office/drawing/2014/main" val="10000"/>
                  </a:ext>
                </a:extLst>
              </a:tr>
              <a:tr h="5663029">
                <a:tc>
                  <a:txBody>
                    <a:bodyPr/>
                    <a:lstStyle>
                      <a:lvl1pPr marL="0" algn="l" defTabSz="914400" rtl="0" eaLnBrk="1" latinLnBrk="0" hangingPunct="1">
                        <a:spcBef>
                          <a:spcPct val="50000"/>
                        </a:spcBef>
                        <a:buClr>
                          <a:schemeClr val="tx1"/>
                        </a:buClr>
                        <a:buFont typeface="Wingdings" panose="05000000000000000000" pitchFamily="2" charset="2"/>
                        <a:defRPr sz="1400" kern="1200">
                          <a:solidFill>
                            <a:schemeClr val="tx1"/>
                          </a:solidFill>
                          <a:latin typeface="Arial" panose="020B0604020202020204" pitchFamily="34" charset="0"/>
                        </a:defRPr>
                      </a:lvl1pPr>
                      <a:lvl2pPr marL="742950" indent="-285750" algn="l" defTabSz="914400" rtl="0" eaLnBrk="1" latinLnBrk="0" hangingPunct="1">
                        <a:buClr>
                          <a:schemeClr val="tx1"/>
                        </a:buClr>
                        <a:buFont typeface="Arial" panose="020B0604020202020204" pitchFamily="34" charset="0"/>
                        <a:defRPr sz="1400" kern="1200">
                          <a:solidFill>
                            <a:schemeClr val="tx1"/>
                          </a:solidFill>
                          <a:latin typeface="Arial" panose="020B0604020202020204" pitchFamily="34" charset="0"/>
                        </a:defRPr>
                      </a:lvl2pPr>
                      <a:lvl3pPr marL="1143000" indent="-228600" algn="l" defTabSz="914400" rtl="0" eaLnBrk="1" latinLnBrk="0" hangingPunct="1">
                        <a:buClr>
                          <a:schemeClr val="tx1"/>
                        </a:buClr>
                        <a:defRPr sz="1400" kern="1200">
                          <a:solidFill>
                            <a:schemeClr val="tx1"/>
                          </a:solidFill>
                          <a:latin typeface="Arial" panose="020B0604020202020204" pitchFamily="34" charset="0"/>
                        </a:defRPr>
                      </a:lvl3pPr>
                      <a:lvl4pPr marL="16002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4pPr>
                      <a:lvl5pPr marL="2057400" indent="-228600" algn="l" defTabSz="914400" rtl="0" eaLnBrk="1" latinLnBrk="0" hangingPunct="1">
                        <a:spcBef>
                          <a:spcPct val="20000"/>
                        </a:spcBef>
                        <a:buClr>
                          <a:schemeClr val="bg1"/>
                        </a:buClr>
                        <a:defRPr sz="1400" kern="1200">
                          <a:solidFill>
                            <a:schemeClr val="bg1"/>
                          </a:solidFill>
                          <a:latin typeface="Arial" panose="020B0604020202020204" pitchFamily="34" charset="0"/>
                        </a:defRPr>
                      </a:lvl5pPr>
                      <a:lvl6pPr marL="25146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6pPr>
                      <a:lvl7pPr marL="29718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7pPr>
                      <a:lvl8pPr marL="34290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8pPr>
                      <a:lvl9pPr marL="3886200" indent="-228600" algn="l" defTabSz="914400" rtl="0" eaLnBrk="1" fontAlgn="base" latinLnBrk="0" hangingPunct="1">
                        <a:spcBef>
                          <a:spcPct val="20000"/>
                        </a:spcBef>
                        <a:spcAft>
                          <a:spcPct val="0"/>
                        </a:spcAft>
                        <a:buClr>
                          <a:schemeClr val="bg1"/>
                        </a:buClr>
                        <a:defRPr sz="1400" kern="1200">
                          <a:solidFill>
                            <a:schemeClr val="bg1"/>
                          </a:solidFill>
                          <a:latin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The indented Delivery Architect and the Quality Partner, must be involved in the proposal work moving forward </a:t>
                      </a:r>
                    </a:p>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defRPr/>
                      </a:pPr>
                      <a:endPar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None/>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Appendix D must for </a:t>
                      </a:r>
                      <a:r>
                        <a:rPr kumimoji="0" lang="en-US" altLang="en-US" sz="1300" b="0" i="0" u="none" strike="noStrike" cap="none" normalizeH="0" baseline="0" noProof="0">
                          <a:ln>
                            <a:noFill/>
                          </a:ln>
                          <a:solidFill>
                            <a:schemeClr val="bg2"/>
                          </a:solidFill>
                          <a:effectLst/>
                          <a:latin typeface="Arial" panose="020B0604020202020204" pitchFamily="34" charset="0"/>
                          <a:cs typeface="Arial" panose="020B0604020202020204" pitchFamily="34" charset="0"/>
                        </a:rPr>
                        <a:t>this submission </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address areas within:</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Only DK based resources will be able to be onsite at Client, all others will only work remotely</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Standard </a:t>
                      </a: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T&amp;Cs</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e.g. pertaining to Azure must overwrite </a:t>
                      </a: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Andel’s</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contract terms</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Better alignment of how we can charge </a:t>
                      </a: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Andel</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based on our Cist Drivers</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COLA and FX for non-DK Cost Elements</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Service Levels to be properly defined, and penalties to be tied to the (direct) charges for the missed service – and the penalty cap to be more reasonable (aka lower)</a:t>
                      </a:r>
                    </a:p>
                    <a:p>
                      <a:pPr marL="914400" marR="0" lvl="1"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Penalty for “system down” appears to be uncapped – cap must be defined</a:t>
                      </a:r>
                    </a:p>
                    <a:p>
                      <a:pPr marL="914400" marR="0" lvl="1"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Removal of Double jeopardy </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T&amp;M</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w/cap to be moved to top-level</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Carefully evaluate the terms pertaining to IP right in the </a:t>
                      </a: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Andel</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Contract</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Termination Assistance should be chargeable</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That we do not accept that just because the money have left </a:t>
                      </a: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Andel’s</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account to be the same as they have paid us (aka we have received the money)</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Push back on penalties to be paid from 1</a:t>
                      </a:r>
                      <a:r>
                        <a:rPr kumimoji="0" lang="en-US" altLang="en-US" sz="1300" b="0" i="0" u="none" strike="noStrike" cap="none" normalizeH="0" baseline="30000" noProof="0" dirty="0">
                          <a:ln>
                            <a:noFill/>
                          </a:ln>
                          <a:solidFill>
                            <a:schemeClr val="bg2"/>
                          </a:solidFill>
                          <a:effectLst/>
                          <a:latin typeface="Arial" panose="020B0604020202020204" pitchFamily="34" charset="0"/>
                          <a:cs typeface="Arial" panose="020B0604020202020204" pitchFamily="34" charset="0"/>
                        </a:rPr>
                        <a:t>st</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day of delay – and especially as an accelerated penalty schema is defined</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Definition of “reasonable time” missing</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If we are to accept </a:t>
                      </a: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Andel</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assign contract to other (e.g. new) company, they must provide a parental guarantee</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Cap to be defined for “Deliver First – Settle Later” – and push back on even having </a:t>
                      </a:r>
                      <a:r>
                        <a:rPr kumimoji="0" lang="en-US" altLang="en-US" sz="1300" b="0" i="0" u="none" strike="noStrike" cap="none" normalizeH="0" baseline="0" noProof="0" dirty="0" err="1">
                          <a:ln>
                            <a:noFill/>
                          </a:ln>
                          <a:solidFill>
                            <a:schemeClr val="bg2"/>
                          </a:solidFill>
                          <a:effectLst/>
                          <a:latin typeface="Arial" panose="020B0604020202020204" pitchFamily="34" charset="0"/>
                          <a:cs typeface="Arial" panose="020B0604020202020204" pitchFamily="34" charset="0"/>
                        </a:rPr>
                        <a:t>DFSL</a:t>
                      </a: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 in the Implementation Project</a:t>
                      </a:r>
                    </a:p>
                    <a:p>
                      <a:pPr marL="171450" marR="0" lvl="0" indent="-171450" algn="l" defTabSz="914400" rtl="0" eaLnBrk="1" fontAlgn="base" latinLnBrk="0" hangingPunct="1">
                        <a:lnSpc>
                          <a:spcPct val="100000"/>
                        </a:lnSpc>
                        <a:spcBef>
                          <a:spcPct val="50000"/>
                        </a:spcBef>
                        <a:spcAft>
                          <a:spcPct val="0"/>
                        </a:spcAft>
                        <a:buClr>
                          <a:schemeClr val="tx1"/>
                        </a:buClr>
                        <a:buSzTx/>
                        <a:buFont typeface="Arial" panose="020B0604020202020204" pitchFamily="34" charset="0"/>
                        <a:buChar char="•"/>
                        <a:tabLst/>
                        <a:defRPr/>
                      </a:pPr>
                      <a:r>
                        <a:rPr kumimoji="0" lang="en-US" altLang="en-US" sz="1300" b="0" i="0" u="none" strike="noStrike" cap="none" normalizeH="0" baseline="0" noProof="0" dirty="0">
                          <a:ln>
                            <a:noFill/>
                          </a:ln>
                          <a:solidFill>
                            <a:schemeClr val="bg2"/>
                          </a:solidFill>
                          <a:effectLst/>
                          <a:latin typeface="Arial" panose="020B0604020202020204" pitchFamily="34" charset="0"/>
                          <a:cs typeface="Arial" panose="020B0604020202020204" pitchFamily="34" charset="0"/>
                        </a:rPr>
                        <a:t>We can not just accept to absorb impacts of delays within systems and projects on which our engagement are dependent</a:t>
                      </a:r>
                    </a:p>
                  </a:txBody>
                  <a:tcPr marL="86400" marR="86400" marT="86398" marB="8639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93056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285750"/>
          <a:ext cx="11906250" cy="857250"/>
          <a:chOff x="285750" y="285750"/>
          <a:chExt cx="11906250" cy="857250"/>
        </a:xfrm>
      </p:grpSpPr>
      <p:sp>
        <p:nvSpPr>
          <p:cNvPr id="5" name="TextBox 4"/>
          <p:cNvSpPr txBox="1"/>
          <p:nvPr/>
        </p:nvSpPr>
        <p:spPr>
          <a:xfrm>
            <a:off x="457201" y="457200"/>
            <a:ext cx="5715000" cy="369332"/>
          </a:xfrm>
          <a:prstGeom prst="rect">
            <a:avLst/>
          </a:prstGeom>
          <a:noFill/>
        </p:spPr>
        <p:txBody>
          <a:bodyPr lIns="109728" tIns="54864" rIns="109728" bIns="54864" rtlCol="0">
            <a:spAutoFit/>
          </a:bodyPr>
          <a:lstStyle/>
          <a:p>
            <a:pPr defTabSz="1463040" eaLnBrk="0" fontAlgn="base" hangingPunct="0"/>
            <a:r>
              <a:rPr lang="en-US" sz="1680">
                <a:solidFill>
                  <a:srgbClr val="6EA6FF">
                    <a:alpha val="100000"/>
                  </a:srgbClr>
                </a:solidFill>
                <a:latin typeface="IBM Plex Sans"/>
                <a:cs typeface="Times New Roman" charset="0"/>
                <a:sym typeface="Times New Roman" charset="0"/>
              </a:rPr>
              <a:t>Risk Assessment</a:t>
            </a:r>
          </a:p>
        </p:txBody>
      </p:sp>
      <p:sp>
        <p:nvSpPr>
          <p:cNvPr id="2" name="TextBox 1"/>
          <p:cNvSpPr txBox="1"/>
          <p:nvPr/>
        </p:nvSpPr>
        <p:spPr>
          <a:xfrm>
            <a:off x="457200" y="685800"/>
            <a:ext cx="9144000" cy="480131"/>
          </a:xfrm>
          <a:prstGeom prst="rect">
            <a:avLst/>
          </a:prstGeom>
          <a:noFill/>
        </p:spPr>
        <p:txBody>
          <a:bodyPr lIns="109728" tIns="54864" rIns="109728" bIns="54864" rtlCol="0">
            <a:spAutoFit/>
          </a:bodyPr>
          <a:lstStyle/>
          <a:p>
            <a:pPr defTabSz="1463040" eaLnBrk="0" fontAlgn="base" hangingPunct="0"/>
            <a:r>
              <a:rPr lang="en-US" sz="2400" b="1">
                <a:solidFill>
                  <a:srgbClr val="0530AD">
                    <a:alpha val="100000"/>
                  </a:srgbClr>
                </a:solidFill>
                <a:latin typeface="IBM Plex Sans"/>
                <a:cs typeface="Times New Roman" charset="0"/>
                <a:sym typeface="Times New Roman" charset="0"/>
              </a:rPr>
              <a:t>Risk Assessment Summary</a:t>
            </a:r>
          </a:p>
        </p:txBody>
      </p:sp>
      <p:graphicFrame>
        <p:nvGraphicFramePr>
          <p:cNvPr id="3" name="Table 2"/>
          <p:cNvGraphicFramePr>
            <a:graphicFrameLocks noGrp="1"/>
          </p:cNvGraphicFramePr>
          <p:nvPr/>
        </p:nvGraphicFramePr>
        <p:xfrm>
          <a:off x="342901" y="1143002"/>
          <a:ext cx="10287002" cy="6974595"/>
        </p:xfrm>
        <a:graphic>
          <a:graphicData uri="http://schemas.openxmlformats.org/drawingml/2006/table">
            <a:tbl>
              <a:tblPr firstRow="1" bandRow="1"/>
              <a:tblGrid>
                <a:gridCol w="342901">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485901">
                  <a:extLst>
                    <a:ext uri="{9D8B030D-6E8A-4147-A177-3AD203B41FA5}">
                      <a16:colId xmlns:a16="http://schemas.microsoft.com/office/drawing/2014/main" val="20002"/>
                    </a:ext>
                  </a:extLst>
                </a:gridCol>
                <a:gridCol w="6629400">
                  <a:extLst>
                    <a:ext uri="{9D8B030D-6E8A-4147-A177-3AD203B41FA5}">
                      <a16:colId xmlns:a16="http://schemas.microsoft.com/office/drawing/2014/main" val="20003"/>
                    </a:ext>
                  </a:extLst>
                </a:gridCol>
              </a:tblGrid>
              <a:tr h="285750">
                <a:tc>
                  <a:txBody>
                    <a:bodyPr/>
                    <a:lstStyle/>
                    <a:p>
                      <a:pPr marL="28575" marR="0" lvl="0" indent="0" algn="l" rtl="0" fontAlgn="ctr">
                        <a:lnSpc>
                          <a:spcPct val="100000"/>
                        </a:lnSpc>
                        <a:spcBef>
                          <a:spcPts val="0"/>
                        </a:spcBef>
                        <a:spcAft>
                          <a:spcPts val="0"/>
                        </a:spcAft>
                      </a:pPr>
                      <a:r>
                        <a:rPr lang="en-US" sz="1000" b="1" u="none" spc="0">
                          <a:solidFill>
                            <a:srgbClr val="FFFFFF">
                              <a:alpha val="100000"/>
                            </a:srgbClr>
                          </a:solidFill>
                          <a:latin typeface="IBM Plex Sans"/>
                        </a:rPr>
                        <a:t>#</a:t>
                      </a:r>
                    </a:p>
                  </a:txBody>
                  <a:tcPr marL="3429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28575" marR="0" lvl="0" indent="0" algn="l" rtl="0" fontAlgn="ctr">
                        <a:lnSpc>
                          <a:spcPct val="100000"/>
                        </a:lnSpc>
                        <a:spcBef>
                          <a:spcPts val="0"/>
                        </a:spcBef>
                        <a:spcAft>
                          <a:spcPts val="0"/>
                        </a:spcAft>
                      </a:pPr>
                      <a:r>
                        <a:rPr lang="en-US" sz="1000" b="1" u="none" spc="0">
                          <a:solidFill>
                            <a:srgbClr val="FFFFFF">
                              <a:alpha val="100000"/>
                            </a:srgbClr>
                          </a:solidFill>
                          <a:latin typeface="IBM Plex Sans"/>
                        </a:rPr>
                        <a:t>RCA Questions</a:t>
                      </a:r>
                    </a:p>
                  </a:txBody>
                  <a:tcPr marL="3429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Risk Assessment</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Reason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extLst>
                  <a:ext uri="{0D108BD9-81ED-4DB2-BD59-A6C34878D82A}">
                    <a16:rowId xmlns:a16="http://schemas.microsoft.com/office/drawing/2014/main" val="10000"/>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1</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First of a Kind</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0" marR="0" lvl="0" indent="0" algn="ctr" rtl="0" fontAlgn="base">
                        <a:lnSpc>
                          <a:spcPct val="100000"/>
                        </a:lnSpc>
                        <a:spcBef>
                          <a:spcPts val="0"/>
                        </a:spcBef>
                        <a:spcAft>
                          <a:spcPts val="0"/>
                        </a:spcAft>
                      </a:pPr>
                      <a:r>
                        <a:rPr lang="en-US" sz="1000" u="none" spc="0">
                          <a:solidFill>
                            <a:srgbClr val="000000">
                              <a:alpha val="100000"/>
                            </a:srgbClr>
                          </a:solidFill>
                          <a:latin typeface="IBM Plex Sans"/>
                        </a:rPr>
                        <a:t>High</a:t>
                      </a: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Design or Delivery resources have no experience or experienced resources cannot be leveraged for the Country/Market .</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01"/>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2</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Complex System Integration</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0" marR="0" lvl="0" indent="0" algn="ctr" rtl="0" fontAlgn="base">
                        <a:lnSpc>
                          <a:spcPct val="100000"/>
                        </a:lnSpc>
                        <a:spcBef>
                          <a:spcPts val="0"/>
                        </a:spcBef>
                        <a:spcAft>
                          <a:spcPts val="0"/>
                        </a:spcAft>
                      </a:pPr>
                      <a:r>
                        <a:rPr lang="en-US" sz="1000" u="none" spc="0">
                          <a:solidFill>
                            <a:srgbClr val="000000">
                              <a:alpha val="100000"/>
                            </a:srgbClr>
                          </a:solidFill>
                          <a:latin typeface="IBM Plex Sans"/>
                        </a:rPr>
                        <a:t>Medium</a:t>
                      </a: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The solution has a moderate amount of custom development, some interfaces, impacts legacy systems, involves some data migration and cleansing, or supports one language in addition to English</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extLst>
                  <a:ext uri="{0D108BD9-81ED-4DB2-BD59-A6C34878D82A}">
                    <a16:rowId xmlns:a16="http://schemas.microsoft.com/office/drawing/2014/main" val="10002"/>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3</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Cross-Brand Delivery Management</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0" marR="0" lvl="0" indent="0" algn="ctr" rtl="0" fontAlgn="base">
                        <a:lnSpc>
                          <a:spcPct val="100000"/>
                        </a:lnSpc>
                        <a:spcBef>
                          <a:spcPts val="0"/>
                        </a:spcBef>
                        <a:spcAft>
                          <a:spcPts val="0"/>
                        </a:spcAft>
                      </a:pPr>
                      <a:r>
                        <a:rPr lang="en-US" sz="1000" u="none" spc="0">
                          <a:solidFill>
                            <a:srgbClr val="000000">
                              <a:alpha val="100000"/>
                            </a:srgbClr>
                          </a:solidFill>
                          <a:latin typeface="IBM Plex Sans"/>
                        </a:rPr>
                        <a:t>High</a:t>
                      </a: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There are three or more LOBs and/or GBS will be primarily be responsible for delivery</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03"/>
                  </a:ext>
                </a:extLst>
              </a:tr>
              <a:tr h="1138429">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4</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Project Delivery</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0" marR="0" lvl="0" indent="0" algn="ctr" rtl="0" fontAlgn="base">
                        <a:lnSpc>
                          <a:spcPct val="100000"/>
                        </a:lnSpc>
                        <a:spcBef>
                          <a:spcPts val="0"/>
                        </a:spcBef>
                        <a:spcAft>
                          <a:spcPts val="0"/>
                        </a:spcAft>
                      </a:pPr>
                      <a:r>
                        <a:rPr lang="en-US" sz="1000" u="none" spc="0">
                          <a:solidFill>
                            <a:srgbClr val="000000">
                              <a:alpha val="100000"/>
                            </a:srgbClr>
                          </a:solidFill>
                          <a:latin typeface="IBM Plex Sans"/>
                        </a:rPr>
                        <a:t>High</a:t>
                      </a: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The requirements are being finalized and will be known prior to completing the solution; there is still the understanding that the requirements are achievable
All TDA reviews have been completed in a detailed quality manner, however significant actions remain open or TDA review produced a high risk rating
The resources have received Staff as Solutioned approval but only some are committed, or significant concerns exist about resource availability
There are dependencies in delivery but IBM has control and appropriate mitigations are in place</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extLst>
                  <a:ext uri="{0D108BD9-81ED-4DB2-BD59-A6C34878D82A}">
                    <a16:rowId xmlns:a16="http://schemas.microsoft.com/office/drawing/2014/main" val="10004"/>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5</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Client Environment</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0" marR="0" lvl="0" indent="0" algn="ctr" rtl="0" fontAlgn="base">
                        <a:lnSpc>
                          <a:spcPct val="100000"/>
                        </a:lnSpc>
                        <a:spcBef>
                          <a:spcPts val="0"/>
                        </a:spcBef>
                        <a:spcAft>
                          <a:spcPts val="0"/>
                        </a:spcAft>
                      </a:pPr>
                      <a:r>
                        <a:rPr lang="en-US" sz="1000" u="none" spc="0">
                          <a:solidFill>
                            <a:srgbClr val="000000">
                              <a:alpha val="100000"/>
                            </a:srgbClr>
                          </a:solidFill>
                          <a:latin typeface="IBM Plex Sans"/>
                        </a:rPr>
                        <a:t>Medium</a:t>
                      </a: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There are challenging client characteristics but are expected to be manageable</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05"/>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6</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Client Transformation</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0" marR="0" lvl="0" indent="0" algn="ctr" rtl="0" fontAlgn="base">
                        <a:lnSpc>
                          <a:spcPct val="100000"/>
                        </a:lnSpc>
                        <a:spcBef>
                          <a:spcPts val="0"/>
                        </a:spcBef>
                        <a:spcAft>
                          <a:spcPts val="0"/>
                        </a:spcAft>
                      </a:pPr>
                      <a:r>
                        <a:rPr lang="en-US" sz="1000" u="none" spc="0">
                          <a:solidFill>
                            <a:srgbClr val="000000">
                              <a:alpha val="100000"/>
                            </a:srgbClr>
                          </a:solidFill>
                          <a:latin typeface="IBM Plex Sans"/>
                        </a:rPr>
                        <a:t>Medium</a:t>
                      </a: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The engagement will require moderate change to the client's mode of operation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extLst>
                  <a:ext uri="{0D108BD9-81ED-4DB2-BD59-A6C34878D82A}">
                    <a16:rowId xmlns:a16="http://schemas.microsoft.com/office/drawing/2014/main" val="10006"/>
                  </a:ext>
                </a:extLst>
              </a:tr>
              <a:tr h="1577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7</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Contract Terms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0" marR="0" lvl="0" indent="0" algn="ctr" rtl="0" fontAlgn="base">
                        <a:lnSpc>
                          <a:spcPct val="100000"/>
                        </a:lnSpc>
                        <a:spcBef>
                          <a:spcPts val="0"/>
                        </a:spcBef>
                        <a:spcAft>
                          <a:spcPts val="0"/>
                        </a:spcAft>
                      </a:pPr>
                      <a:r>
                        <a:rPr lang="en-US" sz="1000" u="none" spc="0">
                          <a:solidFill>
                            <a:srgbClr val="000000">
                              <a:alpha val="100000"/>
                            </a:srgbClr>
                          </a:solidFill>
                          <a:latin typeface="IBM Plex Sans"/>
                        </a:rPr>
                        <a:t>High</a:t>
                      </a: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Some client responsibilities are not clearly identified and/or there is some concern regarding the client fulfilling their responsibilities.
The client and 3rd party responsibilities are defined and agreed, and there is no concern regarding the client fulfilling of their responsibilities.
The proposal does not protect IBM based on changes to legal regulations, client requirements or technology changes
The engagement is both FOAK and fixed price and will be impacted by performance or deliverables
Back-to-back not in place with key suppliers or IBM is exposed as there are not as stringent back-to-back contract terms with key suppliers as IBM will have with the client.
IBM is protected by contract language, however there are limited replacements if a key supplier fails to perform or goes into default.</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07"/>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8</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Inclusion by Delivery Excellence</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0" marR="0" lvl="0" indent="0" algn="ctr" rtl="0" fontAlgn="base">
                        <a:lnSpc>
                          <a:spcPct val="100000"/>
                        </a:lnSpc>
                        <a:spcBef>
                          <a:spcPts val="0"/>
                        </a:spcBef>
                        <a:spcAft>
                          <a:spcPts val="0"/>
                        </a:spcAft>
                      </a:pPr>
                      <a:r>
                        <a:rPr lang="en-US" sz="1000" u="none" spc="0">
                          <a:solidFill>
                            <a:srgbClr val="000000">
                              <a:alpha val="100000"/>
                            </a:srgbClr>
                          </a:solidFill>
                          <a:latin typeface="IBM Plex Sans"/>
                        </a:rPr>
                        <a:t>Medium</a:t>
                      </a: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Some degree of complexity is introduced by other factors</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extLst>
                  <a:ext uri="{0D108BD9-81ED-4DB2-BD59-A6C34878D82A}">
                    <a16:rowId xmlns:a16="http://schemas.microsoft.com/office/drawing/2014/main" val="10008"/>
                  </a:ext>
                </a:extLst>
              </a:tr>
              <a:tr h="455677">
                <a:tc gridSpan="2">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Status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0" marR="0" lvl="0" indent="0" algn="ctr" rtl="0" fontAlgn="base">
                        <a:lnSpc>
                          <a:spcPct val="100000"/>
                        </a:lnSpc>
                        <a:spcBef>
                          <a:spcPts val="0"/>
                        </a:spcBef>
                        <a:spcAft>
                          <a:spcPts val="0"/>
                        </a:spcAft>
                      </a:pPr>
                      <a:r>
                        <a:rPr lang="en-US" sz="1000" u="none" spc="0">
                          <a:solidFill>
                            <a:srgbClr val="000000">
                              <a:alpha val="100000"/>
                            </a:srgbClr>
                          </a:solidFill>
                          <a:latin typeface="IBM Plex Sans"/>
                        </a:rPr>
                        <a:t>Draft</a:t>
                      </a: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09"/>
                  </a:ext>
                </a:extLst>
              </a:tr>
              <a:tr h="455677">
                <a:tc gridSpan="2">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Complexity</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0" marR="0" lvl="0" indent="0" algn="ctr" rtl="0" fontAlgn="base">
                        <a:lnSpc>
                          <a:spcPct val="100000"/>
                        </a:lnSpc>
                        <a:spcBef>
                          <a:spcPts val="0"/>
                        </a:spcBef>
                        <a:spcAft>
                          <a:spcPts val="0"/>
                        </a:spcAft>
                      </a:pPr>
                      <a:r>
                        <a:rPr lang="en-US" sz="1000" u="none" spc="0">
                          <a:solidFill>
                            <a:srgbClr val="000000">
                              <a:alpha val="100000"/>
                            </a:srgbClr>
                          </a:solidFill>
                          <a:latin typeface="IBM Plex Sans"/>
                        </a:rPr>
                        <a:t>Complex</a:t>
                      </a: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10"/>
                  </a:ext>
                </a:extLst>
              </a:tr>
              <a:tr h="455677">
                <a:tc gridSpan="2">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Risk Rating</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0" marR="0" lvl="0" indent="0" algn="ctr" rtl="0" fontAlgn="base">
                        <a:lnSpc>
                          <a:spcPct val="100000"/>
                        </a:lnSpc>
                        <a:spcBef>
                          <a:spcPts val="0"/>
                        </a:spcBef>
                        <a:spcAft>
                          <a:spcPts val="0"/>
                        </a:spcAft>
                      </a:pPr>
                      <a:r>
                        <a:rPr lang="en-US" sz="1000" u="none" spc="0">
                          <a:solidFill>
                            <a:srgbClr val="000000">
                              <a:alpha val="100000"/>
                            </a:srgbClr>
                          </a:solidFill>
                          <a:latin typeface="IBM Plex Sans"/>
                        </a:rPr>
                        <a:t>9</a:t>
                      </a: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11"/>
                  </a:ext>
                </a:extLst>
              </a:tr>
            </a:tbl>
          </a:graphicData>
        </a:graphic>
      </p:graphicFrame>
      <p:graphicFrame>
        <p:nvGraphicFramePr>
          <p:cNvPr id="4" name="Table 3"/>
          <p:cNvGraphicFramePr>
            <a:graphicFrameLocks noGrp="1"/>
          </p:cNvGraphicFramePr>
          <p:nvPr/>
        </p:nvGraphicFramePr>
        <p:xfrm>
          <a:off x="10858501" y="1143001"/>
          <a:ext cx="3429002" cy="5987806"/>
        </p:xfrm>
        <a:graphic>
          <a:graphicData uri="http://schemas.openxmlformats.org/drawingml/2006/table">
            <a:tbl>
              <a:tblPr firstRow="1" bandRow="1"/>
              <a:tblGrid>
                <a:gridCol w="1714501">
                  <a:extLst>
                    <a:ext uri="{9D8B030D-6E8A-4147-A177-3AD203B41FA5}">
                      <a16:colId xmlns:a16="http://schemas.microsoft.com/office/drawing/2014/main" val="20000"/>
                    </a:ext>
                  </a:extLst>
                </a:gridCol>
                <a:gridCol w="1714501">
                  <a:extLst>
                    <a:ext uri="{9D8B030D-6E8A-4147-A177-3AD203B41FA5}">
                      <a16:colId xmlns:a16="http://schemas.microsoft.com/office/drawing/2014/main" val="20001"/>
                    </a:ext>
                  </a:extLst>
                </a:gridCol>
              </a:tblGrid>
              <a:tr h="341376">
                <a:tc>
                  <a:txBody>
                    <a:bodyPr/>
                    <a:lstStyle/>
                    <a:p>
                      <a:pPr marL="28575" marR="0" lvl="0" indent="0" algn="l" rtl="0" fontAlgn="ctr">
                        <a:lnSpc>
                          <a:spcPct val="100000"/>
                        </a:lnSpc>
                        <a:spcBef>
                          <a:spcPts val="0"/>
                        </a:spcBef>
                        <a:spcAft>
                          <a:spcPts val="0"/>
                        </a:spcAft>
                      </a:pPr>
                      <a:r>
                        <a:rPr lang="en-US" sz="1000" b="1" u="none" spc="0">
                          <a:solidFill>
                            <a:srgbClr val="FFFFFF">
                              <a:alpha val="100000"/>
                            </a:srgbClr>
                          </a:solidFill>
                          <a:latin typeface="IBM Plex Sans"/>
                        </a:rPr>
                        <a:t>Date:</a:t>
                      </a:r>
                    </a:p>
                  </a:txBody>
                  <a:tcPr marL="3429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28575" marR="0" lvl="0" indent="0" algn="l" rtl="0" fontAlgn="ctr">
                        <a:lnSpc>
                          <a:spcPct val="100000"/>
                        </a:lnSpc>
                        <a:spcBef>
                          <a:spcPts val="0"/>
                        </a:spcBef>
                        <a:spcAft>
                          <a:spcPts val="0"/>
                        </a:spcAft>
                      </a:pPr>
                      <a:endParaRPr sz="2200"/>
                    </a:p>
                  </a:txBody>
                  <a:tcPr marL="3429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extLst>
                  <a:ext uri="{0D108BD9-81ED-4DB2-BD59-A6C34878D82A}">
                    <a16:rowId xmlns:a16="http://schemas.microsoft.com/office/drawing/2014/main" val="10000"/>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Risk Consultant:</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01"/>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TDA Reviewer:</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extLst>
                  <a:ext uri="{0D108BD9-81ED-4DB2-BD59-A6C34878D82A}">
                    <a16:rowId xmlns:a16="http://schemas.microsoft.com/office/drawing/2014/main" val="10002"/>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ITR Reviewer (if Req):</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03"/>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Quality Partner:</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extLst>
                  <a:ext uri="{0D108BD9-81ED-4DB2-BD59-A6C34878D82A}">
                    <a16:rowId xmlns:a16="http://schemas.microsoft.com/office/drawing/2014/main" val="10004"/>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Delivery Partner:</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05"/>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CPM (if Req):</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extLst>
                  <a:ext uri="{0D108BD9-81ED-4DB2-BD59-A6C34878D82A}">
                    <a16:rowId xmlns:a16="http://schemas.microsoft.com/office/drawing/2014/main" val="10006"/>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Milestone Payments: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07"/>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Addtl Proj Contingency:</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extLst>
                  <a:ext uri="{0D108BD9-81ED-4DB2-BD59-A6C34878D82A}">
                    <a16:rowId xmlns:a16="http://schemas.microsoft.com/office/drawing/2014/main" val="10008"/>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Scope Boundaries: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09"/>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Staffing Risk:</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extLst>
                  <a:ext uri="{0D108BD9-81ED-4DB2-BD59-A6C34878D82A}">
                    <a16:rowId xmlns:a16="http://schemas.microsoft.com/office/drawing/2014/main" val="10010"/>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Clear Requirements: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11"/>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DOU / XLOB / XGEO:</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EBF1FF">
                        <a:alpha val="100000"/>
                      </a:srgbClr>
                    </a:solidFill>
                  </a:tcPr>
                </a:tc>
                <a:extLst>
                  <a:ext uri="{0D108BD9-81ED-4DB2-BD59-A6C34878D82A}">
                    <a16:rowId xmlns:a16="http://schemas.microsoft.com/office/drawing/2014/main" val="10012"/>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3rd Party:</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tc>
                  <a:txBody>
                    <a:bodyPr/>
                    <a:lstStyle/>
                    <a:p>
                      <a:pPr marL="28575" marR="0" lvl="0" indent="0" algn="l" rtl="0" fontAlgn="base">
                        <a:lnSpc>
                          <a:spcPct val="100000"/>
                        </a:lnSpc>
                        <a:spcBef>
                          <a:spcPts val="0"/>
                        </a:spcBef>
                        <a:spcAft>
                          <a:spcPts val="0"/>
                        </a:spcAft>
                      </a:pPr>
                      <a:endParaRPr sz="2200"/>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D5E1FF">
                        <a:alpha val="100000"/>
                      </a:srgbClr>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285750"/>
          <a:ext cx="9810750" cy="952500"/>
          <a:chOff x="285750" y="285750"/>
          <a:chExt cx="9810750" cy="952500"/>
        </a:xfrm>
      </p:grpSpPr>
      <p:sp>
        <p:nvSpPr>
          <p:cNvPr id="4" name="TextBox 3"/>
          <p:cNvSpPr txBox="1"/>
          <p:nvPr/>
        </p:nvSpPr>
        <p:spPr>
          <a:xfrm>
            <a:off x="457201" y="457200"/>
            <a:ext cx="5715000" cy="369332"/>
          </a:xfrm>
          <a:prstGeom prst="rect">
            <a:avLst/>
          </a:prstGeom>
          <a:noFill/>
        </p:spPr>
        <p:txBody>
          <a:bodyPr lIns="109728" tIns="54864" rIns="109728" bIns="54864" rtlCol="0">
            <a:spAutoFit/>
          </a:bodyPr>
          <a:lstStyle/>
          <a:p>
            <a:pPr defTabSz="1463040" eaLnBrk="0" fontAlgn="base" hangingPunct="0"/>
            <a:r>
              <a:rPr lang="en-US" sz="1680">
                <a:solidFill>
                  <a:srgbClr val="6EA6FF">
                    <a:alpha val="100000"/>
                  </a:srgbClr>
                </a:solidFill>
                <a:latin typeface="IBM Plex Sans"/>
                <a:cs typeface="Times New Roman" charset="0"/>
                <a:sym typeface="Times New Roman" charset="0"/>
              </a:rPr>
              <a:t>Risk Assessment</a:t>
            </a:r>
          </a:p>
        </p:txBody>
      </p:sp>
      <p:sp>
        <p:nvSpPr>
          <p:cNvPr id="2" name="TextBox 1"/>
          <p:cNvSpPr txBox="1"/>
          <p:nvPr/>
        </p:nvSpPr>
        <p:spPr>
          <a:xfrm>
            <a:off x="457200" y="685800"/>
            <a:ext cx="9144000" cy="480131"/>
          </a:xfrm>
          <a:prstGeom prst="rect">
            <a:avLst/>
          </a:prstGeom>
          <a:noFill/>
        </p:spPr>
        <p:txBody>
          <a:bodyPr lIns="109728" tIns="54864" rIns="109728" bIns="54864" rtlCol="0">
            <a:spAutoFit/>
          </a:bodyPr>
          <a:lstStyle/>
          <a:p>
            <a:pPr defTabSz="1463040" eaLnBrk="0" fontAlgn="base" hangingPunct="0"/>
            <a:r>
              <a:rPr lang="en-US" sz="2400" b="1">
                <a:solidFill>
                  <a:srgbClr val="0530AD">
                    <a:alpha val="100000"/>
                  </a:srgbClr>
                </a:solidFill>
                <a:latin typeface="IBM Plex Sans"/>
                <a:cs typeface="Times New Roman" charset="0"/>
                <a:sym typeface="Times New Roman" charset="0"/>
              </a:rPr>
              <a:t>Risk Assessment Summary</a:t>
            </a:r>
          </a:p>
        </p:txBody>
      </p:sp>
      <p:graphicFrame>
        <p:nvGraphicFramePr>
          <p:cNvPr id="3" name="Table 2"/>
          <p:cNvGraphicFramePr>
            <a:graphicFrameLocks noGrp="1"/>
          </p:cNvGraphicFramePr>
          <p:nvPr/>
        </p:nvGraphicFramePr>
        <p:xfrm>
          <a:off x="342901" y="1257301"/>
          <a:ext cx="13430251" cy="5562600"/>
        </p:xfrm>
        <a:graphic>
          <a:graphicData uri="http://schemas.openxmlformats.org/drawingml/2006/table">
            <a:tbl>
              <a:tblPr firstRow="1" bandRow="1"/>
              <a:tblGrid>
                <a:gridCol w="5143501">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4286250">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285750">
                <a:tc gridSpan="3">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Key Risks</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gridSpan="2">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Agreed\Recommended Mitigation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285750">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Probability</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Impact</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Close/Timing</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extLst>
                  <a:ext uri="{0D108BD9-81ED-4DB2-BD59-A6C34878D82A}">
                    <a16:rowId xmlns:a16="http://schemas.microsoft.com/office/drawing/2014/main" val="10001"/>
                  </a:ext>
                </a:extLst>
              </a:tr>
              <a:tr h="2105406">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Design or Delivery resources have no experience or experienced resources cannot be leveraged for the Country/Market .</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Look to include a mitigation buffer in labour estimates and schedule
Include resources from other organizations or locations that have direct experience with this type of solution to participate in solution development and delivery
Ensure a TDA(s) and ITR are completed as required and the appropriate feedback incorporated into the solution
Include a buffer in labour estimates and project schedule
Ensure an AQL is solutioned and assigned to focus on sub-co management, dependencies,  governance and monitoring, deliverables quality
Ensure an AQL is solutioned and assigned to focus on technical reviews, resource /skills , governance and monitoring, proactively tagging to early warning. The AQL will drive MVP approach to mitigate FOAK risks.
Ensure a Complex System Architect is assigned to the solution
Ensure that a Complex Project Manager is solutioned and assigned</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544318">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Medium - The solution has a moderate amount of custom development, some interfaces, impacts legacy systems, involves some data migration and cleansing, or supports one language in addition to English</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Include resources to work on the proposal and/or participate in delivery start-up who are from other locations or organizations that have direct experience with this type of solution
Ensure a Complex System Architect is assigned to the solution
Ensure that a Complex Project Manager is solutioned and assigned
Ensure a TDA(s) and ITR are completed as required and the appropriate feedback incorporated into the solution
Identify any resourcing constraints, assignment time restrictions, specific skills and staffing  ramp-up timelines to ensure they are addressed in the timeline and cost case
Include a buffer in labour estimates and project schedule
Ensure the contract allows IBM the ability to periodically review engagement status and propose solution and plan changes based on technology and/or data discovery
Ensure an AQL is solutioned and assigned to identify integration requirements and tech. reviews as and perform complex project PM&amp;T assessment</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dirty="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285750"/>
          <a:ext cx="9810750" cy="952500"/>
          <a:chOff x="285750" y="285750"/>
          <a:chExt cx="9810750" cy="952500"/>
        </a:xfrm>
      </p:grpSpPr>
      <p:sp>
        <p:nvSpPr>
          <p:cNvPr id="4" name="TextBox 3"/>
          <p:cNvSpPr txBox="1"/>
          <p:nvPr/>
        </p:nvSpPr>
        <p:spPr>
          <a:xfrm>
            <a:off x="457201" y="457200"/>
            <a:ext cx="5715000" cy="369332"/>
          </a:xfrm>
          <a:prstGeom prst="rect">
            <a:avLst/>
          </a:prstGeom>
          <a:noFill/>
        </p:spPr>
        <p:txBody>
          <a:bodyPr lIns="109728" tIns="54864" rIns="109728" bIns="54864" rtlCol="0">
            <a:spAutoFit/>
          </a:bodyPr>
          <a:lstStyle/>
          <a:p>
            <a:pPr defTabSz="1463040" eaLnBrk="0" fontAlgn="base" hangingPunct="0"/>
            <a:r>
              <a:rPr lang="en-US" sz="1680">
                <a:solidFill>
                  <a:srgbClr val="6EA6FF">
                    <a:alpha val="100000"/>
                  </a:srgbClr>
                </a:solidFill>
                <a:latin typeface="IBM Plex Sans"/>
                <a:cs typeface="Times New Roman" charset="0"/>
                <a:sym typeface="Times New Roman" charset="0"/>
              </a:rPr>
              <a:t>Risk Assessment</a:t>
            </a:r>
          </a:p>
        </p:txBody>
      </p:sp>
      <p:sp>
        <p:nvSpPr>
          <p:cNvPr id="2" name="TextBox 1"/>
          <p:cNvSpPr txBox="1"/>
          <p:nvPr/>
        </p:nvSpPr>
        <p:spPr>
          <a:xfrm>
            <a:off x="457200" y="685800"/>
            <a:ext cx="9144000" cy="480131"/>
          </a:xfrm>
          <a:prstGeom prst="rect">
            <a:avLst/>
          </a:prstGeom>
          <a:noFill/>
        </p:spPr>
        <p:txBody>
          <a:bodyPr lIns="109728" tIns="54864" rIns="109728" bIns="54864" rtlCol="0">
            <a:spAutoFit/>
          </a:bodyPr>
          <a:lstStyle/>
          <a:p>
            <a:pPr defTabSz="1463040" eaLnBrk="0" fontAlgn="base" hangingPunct="0"/>
            <a:r>
              <a:rPr lang="en-US" sz="2400" b="1">
                <a:solidFill>
                  <a:srgbClr val="0530AD">
                    <a:alpha val="100000"/>
                  </a:srgbClr>
                </a:solidFill>
                <a:latin typeface="IBM Plex Sans"/>
                <a:cs typeface="Times New Roman" charset="0"/>
                <a:sym typeface="Times New Roman" charset="0"/>
              </a:rPr>
              <a:t>Risk Assessment Summary</a:t>
            </a:r>
          </a:p>
        </p:txBody>
      </p:sp>
      <p:graphicFrame>
        <p:nvGraphicFramePr>
          <p:cNvPr id="3" name="Table 2"/>
          <p:cNvGraphicFramePr>
            <a:graphicFrameLocks noGrp="1"/>
          </p:cNvGraphicFramePr>
          <p:nvPr/>
        </p:nvGraphicFramePr>
        <p:xfrm>
          <a:off x="342901" y="1257302"/>
          <a:ext cx="13430251" cy="6076950"/>
        </p:xfrm>
        <a:graphic>
          <a:graphicData uri="http://schemas.openxmlformats.org/drawingml/2006/table">
            <a:tbl>
              <a:tblPr firstRow="1" bandRow="1"/>
              <a:tblGrid>
                <a:gridCol w="5143501">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4286250">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285750">
                <a:tc gridSpan="3">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Key Risks</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gridSpan="2">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Agreed\Recommended Mitigation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285750">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Probability</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Impact</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Close/Timing</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extLst>
                  <a:ext uri="{0D108BD9-81ED-4DB2-BD59-A6C34878D82A}">
                    <a16:rowId xmlns:a16="http://schemas.microsoft.com/office/drawing/2014/main" val="10001"/>
                  </a:ext>
                </a:extLst>
              </a:tr>
              <a:tr h="1227582">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There are three or more LOBs and/or GBS will be primarily be responsible for delivery</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Ensure that Cross BL governance covers scope and dependency management
Ensure as a minimum that there is an agreement in writing to the contents of a DoU prior to proposal submission and that there will be a formal DoU prior to project commencement
Document scope, dependencies, governance, roles and responsibilities in a signed DOU with all BLs affected
Engage a Security SME to assess the overall solution</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1520190">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Medium - The requirements are being finalized and will be known prior to completing the solution; there is still the understanding that the requirements are achievable</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Ensure an AQL is solutioned and assigned to perform a deep dive review and if necessary will flag as early warning and bring in recovery focus
Define the details how business/functional requirements will be measured and factored into payment schedules, if appropriate
Document and review how the client's business requirements will be met and measured
Ensure a change control process is defined in the SOW
Ensure that requirements, as known, are reviewed and well documented and include SOW language that as requirements become more defined, the solution, costs, timeline and deliverables will be addressed through PCRs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2398014">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All TDA reviews have been completed in a detailed quality manner, however significant actions remain open or TDA review produced a high risk rating</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Ensure that the risk rating of the TDA(s) are updated based on the final disposition of open risks
Ensure that the appropriate delivery teams have approved the deliverability of the overall solution and have reviewed the final disposition of risks and mitigations
Review the open risks to either mitigate via solution updates, or when not possible, ensure that mitigations are included in the proposal and contract/SOW
For exceptions to Service Line or other delivery organization standards, ensure that mitigations are put in place, reviewed and agreed by the Service Line or other delivery team to mitigate the risk to delivery
For FOAK engagements in the Market, ensure that an SME from another geography with experience delivering this type of solution has participated in the TDA
Have the team include open risks in the RAID log and track status prior to finalizing the solution</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dirty="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285750"/>
          <a:ext cx="9810750" cy="952500"/>
          <a:chOff x="285750" y="285750"/>
          <a:chExt cx="9810750" cy="952500"/>
        </a:xfrm>
      </p:grpSpPr>
      <p:sp>
        <p:nvSpPr>
          <p:cNvPr id="4" name="TextBox 3"/>
          <p:cNvSpPr txBox="1"/>
          <p:nvPr/>
        </p:nvSpPr>
        <p:spPr>
          <a:xfrm>
            <a:off x="457201" y="457200"/>
            <a:ext cx="5715000" cy="369332"/>
          </a:xfrm>
          <a:prstGeom prst="rect">
            <a:avLst/>
          </a:prstGeom>
          <a:noFill/>
        </p:spPr>
        <p:txBody>
          <a:bodyPr lIns="109728" tIns="54864" rIns="109728" bIns="54864" rtlCol="0">
            <a:spAutoFit/>
          </a:bodyPr>
          <a:lstStyle/>
          <a:p>
            <a:pPr defTabSz="1463040" eaLnBrk="0" fontAlgn="base" hangingPunct="0"/>
            <a:r>
              <a:rPr lang="en-US" sz="1680">
                <a:solidFill>
                  <a:srgbClr val="6EA6FF">
                    <a:alpha val="100000"/>
                  </a:srgbClr>
                </a:solidFill>
                <a:latin typeface="IBM Plex Sans"/>
                <a:cs typeface="Times New Roman" charset="0"/>
                <a:sym typeface="Times New Roman" charset="0"/>
              </a:rPr>
              <a:t>Risk Assessment</a:t>
            </a:r>
          </a:p>
        </p:txBody>
      </p:sp>
      <p:sp>
        <p:nvSpPr>
          <p:cNvPr id="2" name="TextBox 1"/>
          <p:cNvSpPr txBox="1"/>
          <p:nvPr/>
        </p:nvSpPr>
        <p:spPr>
          <a:xfrm>
            <a:off x="457200" y="685800"/>
            <a:ext cx="9144000" cy="480131"/>
          </a:xfrm>
          <a:prstGeom prst="rect">
            <a:avLst/>
          </a:prstGeom>
          <a:noFill/>
        </p:spPr>
        <p:txBody>
          <a:bodyPr lIns="109728" tIns="54864" rIns="109728" bIns="54864" rtlCol="0">
            <a:spAutoFit/>
          </a:bodyPr>
          <a:lstStyle/>
          <a:p>
            <a:pPr defTabSz="1463040" eaLnBrk="0" fontAlgn="base" hangingPunct="0"/>
            <a:r>
              <a:rPr lang="en-US" sz="2400" b="1">
                <a:solidFill>
                  <a:srgbClr val="0530AD">
                    <a:alpha val="100000"/>
                  </a:srgbClr>
                </a:solidFill>
                <a:latin typeface="IBM Plex Sans"/>
                <a:cs typeface="Times New Roman" charset="0"/>
                <a:sym typeface="Times New Roman" charset="0"/>
              </a:rPr>
              <a:t>Risk Assessment Summary</a:t>
            </a:r>
          </a:p>
        </p:txBody>
      </p:sp>
      <p:graphicFrame>
        <p:nvGraphicFramePr>
          <p:cNvPr id="3" name="Table 2"/>
          <p:cNvGraphicFramePr>
            <a:graphicFrameLocks noGrp="1"/>
          </p:cNvGraphicFramePr>
          <p:nvPr/>
        </p:nvGraphicFramePr>
        <p:xfrm>
          <a:off x="342901" y="1257299"/>
          <a:ext cx="13430250" cy="5481830"/>
        </p:xfrm>
        <a:graphic>
          <a:graphicData uri="http://schemas.openxmlformats.org/drawingml/2006/table">
            <a:tbl>
              <a:tblPr firstRow="1" bandRow="1"/>
              <a:tblGrid>
                <a:gridCol w="5143501">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4286250">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285750">
                <a:tc gridSpan="3">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Key Risks</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gridSpan="2">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Agreed\Recommended Mitigation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285750">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Probability</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Impact</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Close/Timing</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extLst>
                  <a:ext uri="{0D108BD9-81ED-4DB2-BD59-A6C34878D82A}">
                    <a16:rowId xmlns:a16="http://schemas.microsoft.com/office/drawing/2014/main" val="10001"/>
                  </a:ext>
                </a:extLst>
              </a:tr>
              <a:tr h="1227582">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The resources have received Staff as Solutioned approval but only some are committed, or significant concerns exist about resource availability</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Ensure that the Staff as Solution plan has been approved by the appropriate areas
Add a buffer to estimate for the learning curve
Set up a training task for the IBM team to learn a new technology, tool or method and include effort and costs in the solution
Include a cost buffer to fill critical skills from 3rd parties
Ensure there is a realistic staffing plan in place and that the appropriate delivery organization is working the plan</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1959102">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Medium - There are dependencies in delivery but IBM has control and appropriate mitigations are in place</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Ensure the client understands the impact to project timeline should their suppliers fail to perform
Ensure a strong governance model is in place
Add contractual language to protect IBM in the event their supplier fails to perform Ensure the dependencies are included in the contract and add language to protect IBM in the event the client's supplier fails to perform or dependencies impact the deliverability of the project.
Ensure the contract includes language which allows IBM to claim relief for the impacts (schedule and cost) for a failed client dependency
Ensure an AQL is solutioned and assigned to l institutionalize early warning mechanism that incorporates risks associated with  3rd party/client
Document IBM's, Client's and supplier responsibilities and dependencies in the response</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934974">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The penalties are excessive and/or not capped at a reasonable amount</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Take exception to the onerous terms requested by the client and provide alternative approaches
Include sufficient contingency costs to limit IBM exposure
Include contractual language to cap penalties or limit IBM exposure.
Other - Ensure to address the penalty calculations, cap and especially he basis for the calculations in Appendix D</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r h="788670">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The proposed blended rate card includes individual rates priced lower than  20% GP</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Review the band blends by role with the service line and staffing teams and obtain their approval
Use the appropriate RA based on engagement type
Other - Ensure that no individuals have a GP% lower than 20% in the Pricing Case.</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dirty="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285750"/>
          <a:ext cx="9810750" cy="952500"/>
          <a:chOff x="285750" y="285750"/>
          <a:chExt cx="9810750" cy="952500"/>
        </a:xfrm>
      </p:grpSpPr>
      <p:sp>
        <p:nvSpPr>
          <p:cNvPr id="4" name="TextBox 3"/>
          <p:cNvSpPr txBox="1"/>
          <p:nvPr/>
        </p:nvSpPr>
        <p:spPr>
          <a:xfrm>
            <a:off x="457201" y="457200"/>
            <a:ext cx="5715000" cy="369332"/>
          </a:xfrm>
          <a:prstGeom prst="rect">
            <a:avLst/>
          </a:prstGeom>
          <a:noFill/>
        </p:spPr>
        <p:txBody>
          <a:bodyPr lIns="109728" tIns="54864" rIns="109728" bIns="54864" rtlCol="0">
            <a:spAutoFit/>
          </a:bodyPr>
          <a:lstStyle/>
          <a:p>
            <a:pPr defTabSz="1463040" eaLnBrk="0" fontAlgn="base" hangingPunct="0"/>
            <a:r>
              <a:rPr lang="en-US" sz="1680">
                <a:solidFill>
                  <a:srgbClr val="6EA6FF">
                    <a:alpha val="100000"/>
                  </a:srgbClr>
                </a:solidFill>
                <a:latin typeface="IBM Plex Sans"/>
                <a:cs typeface="Times New Roman" charset="0"/>
                <a:sym typeface="Times New Roman" charset="0"/>
              </a:rPr>
              <a:t>Risk Assessment</a:t>
            </a:r>
          </a:p>
        </p:txBody>
      </p:sp>
      <p:sp>
        <p:nvSpPr>
          <p:cNvPr id="2" name="TextBox 1"/>
          <p:cNvSpPr txBox="1"/>
          <p:nvPr/>
        </p:nvSpPr>
        <p:spPr>
          <a:xfrm>
            <a:off x="457200" y="685800"/>
            <a:ext cx="9144000" cy="480131"/>
          </a:xfrm>
          <a:prstGeom prst="rect">
            <a:avLst/>
          </a:prstGeom>
          <a:noFill/>
        </p:spPr>
        <p:txBody>
          <a:bodyPr lIns="109728" tIns="54864" rIns="109728" bIns="54864" rtlCol="0">
            <a:spAutoFit/>
          </a:bodyPr>
          <a:lstStyle/>
          <a:p>
            <a:pPr defTabSz="1463040" eaLnBrk="0" fontAlgn="base" hangingPunct="0"/>
            <a:r>
              <a:rPr lang="en-US" sz="2400" b="1">
                <a:solidFill>
                  <a:srgbClr val="0530AD">
                    <a:alpha val="100000"/>
                  </a:srgbClr>
                </a:solidFill>
                <a:latin typeface="IBM Plex Sans"/>
                <a:cs typeface="Times New Roman" charset="0"/>
                <a:sym typeface="Times New Roman" charset="0"/>
              </a:rPr>
              <a:t>Risk Assessment Summary</a:t>
            </a:r>
          </a:p>
        </p:txBody>
      </p:sp>
      <p:graphicFrame>
        <p:nvGraphicFramePr>
          <p:cNvPr id="3" name="Table 2"/>
          <p:cNvGraphicFramePr>
            <a:graphicFrameLocks noGrp="1"/>
          </p:cNvGraphicFramePr>
          <p:nvPr/>
        </p:nvGraphicFramePr>
        <p:xfrm>
          <a:off x="342901" y="1257301"/>
          <a:ext cx="13430251" cy="4953000"/>
        </p:xfrm>
        <a:graphic>
          <a:graphicData uri="http://schemas.openxmlformats.org/drawingml/2006/table">
            <a:tbl>
              <a:tblPr firstRow="1" bandRow="1"/>
              <a:tblGrid>
                <a:gridCol w="5143501">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4286250">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285750">
                <a:tc gridSpan="3">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Key Risks</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gridSpan="2">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Agreed\Recommended Mitigation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285750">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Probability</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Impact</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Close/Timing</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extLst>
                  <a:ext uri="{0D108BD9-81ED-4DB2-BD59-A6C34878D82A}">
                    <a16:rowId xmlns:a16="http://schemas.microsoft.com/office/drawing/2014/main" val="10001"/>
                  </a:ext>
                </a:extLst>
              </a:tr>
              <a:tr h="1666494">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Exception - There are SLAs/SLOs however the contract does not allow for SLA/SLO target changes after both the initial baseline period and periodic performance reviews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Allocate time to validate SLO/SLA
Ensure an AQL is solutioned and assigned to drive quantitative project management that will help in monitoring and taking action on all key KPIs
Add "walk away" language and/or repricing clause, which indicates that at the end of due diligence, if SLOs/SLAs are not agreed, we both have the ability to walk away or reprice without penalty.
Add a customer responsibility to the contract to provide detailed data in support of the SLO/SLAs and reported achievement. If this is not available, institute a validation period.
Other - Ensure that the issues around SLA and Penalties are cleanly addressed in Appendix D</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2398014">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A Complex Systems Architect is required but has not been assigned
Additional risk/s selected:
High - A Complex Program Manager is required but has not been assigned
</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Source leadership/governance resources from other geographies/organizations that have prior experience on a projects of similar characteristics
Ensure an AQL is solutioned and assigned to perform contract analysis and have quality controls  for supplier deliverables  and milestones
If a Complex System Architect was required but not included in solution design ensure that a CSA reviews the solution and/or one get assigned to the future iterations of the solution
Ensure that a Service Line Leader or delivery organization leader has provided an exception for not having an experienced engagement leader on the team
Include additional hours in the solution for the Partner/Associate Partner to participate in delivery at an appropriate level
Include a Mentor/Complex Program Manager/Complex System Architect in the solution for at least a period long enough to start the engagement correctly or to perform knowledge transfer to the permanent delivery team</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dirty="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285750"/>
          <a:ext cx="9810750" cy="952500"/>
          <a:chOff x="285750" y="285750"/>
          <a:chExt cx="9810750" cy="952500"/>
        </a:xfrm>
      </p:grpSpPr>
      <p:sp>
        <p:nvSpPr>
          <p:cNvPr id="4" name="TextBox 3"/>
          <p:cNvSpPr txBox="1"/>
          <p:nvPr/>
        </p:nvSpPr>
        <p:spPr>
          <a:xfrm>
            <a:off x="457201" y="457200"/>
            <a:ext cx="5715000" cy="369332"/>
          </a:xfrm>
          <a:prstGeom prst="rect">
            <a:avLst/>
          </a:prstGeom>
          <a:noFill/>
        </p:spPr>
        <p:txBody>
          <a:bodyPr lIns="109728" tIns="54864" rIns="109728" bIns="54864" rtlCol="0">
            <a:spAutoFit/>
          </a:bodyPr>
          <a:lstStyle/>
          <a:p>
            <a:pPr defTabSz="1463040" eaLnBrk="0" fontAlgn="base" hangingPunct="0"/>
            <a:r>
              <a:rPr lang="en-US" sz="1680">
                <a:solidFill>
                  <a:srgbClr val="6EA6FF">
                    <a:alpha val="100000"/>
                  </a:srgbClr>
                </a:solidFill>
                <a:latin typeface="IBM Plex Sans"/>
                <a:cs typeface="Times New Roman" charset="0"/>
                <a:sym typeface="Times New Roman" charset="0"/>
              </a:rPr>
              <a:t>Risk Assessment</a:t>
            </a:r>
          </a:p>
        </p:txBody>
      </p:sp>
      <p:sp>
        <p:nvSpPr>
          <p:cNvPr id="2" name="TextBox 1"/>
          <p:cNvSpPr txBox="1"/>
          <p:nvPr/>
        </p:nvSpPr>
        <p:spPr>
          <a:xfrm>
            <a:off x="457200" y="685800"/>
            <a:ext cx="9144000" cy="480131"/>
          </a:xfrm>
          <a:prstGeom prst="rect">
            <a:avLst/>
          </a:prstGeom>
          <a:noFill/>
        </p:spPr>
        <p:txBody>
          <a:bodyPr lIns="109728" tIns="54864" rIns="109728" bIns="54864" rtlCol="0">
            <a:spAutoFit/>
          </a:bodyPr>
          <a:lstStyle/>
          <a:p>
            <a:pPr defTabSz="1463040" eaLnBrk="0" fontAlgn="base" hangingPunct="0"/>
            <a:r>
              <a:rPr lang="en-US" sz="2400" b="1">
                <a:solidFill>
                  <a:srgbClr val="0530AD">
                    <a:alpha val="100000"/>
                  </a:srgbClr>
                </a:solidFill>
                <a:latin typeface="IBM Plex Sans"/>
                <a:cs typeface="Times New Roman" charset="0"/>
                <a:sym typeface="Times New Roman" charset="0"/>
              </a:rPr>
              <a:t>Risk Assessment Summary</a:t>
            </a:r>
          </a:p>
        </p:txBody>
      </p:sp>
      <p:graphicFrame>
        <p:nvGraphicFramePr>
          <p:cNvPr id="3" name="Table 2"/>
          <p:cNvGraphicFramePr>
            <a:graphicFrameLocks noGrp="1"/>
          </p:cNvGraphicFramePr>
          <p:nvPr/>
        </p:nvGraphicFramePr>
        <p:xfrm>
          <a:off x="342901" y="1257299"/>
          <a:ext cx="13430251" cy="6930391"/>
        </p:xfrm>
        <a:graphic>
          <a:graphicData uri="http://schemas.openxmlformats.org/drawingml/2006/table">
            <a:tbl>
              <a:tblPr firstRow="1" bandRow="1"/>
              <a:tblGrid>
                <a:gridCol w="5143501">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4286250">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285750">
                <a:tc gridSpan="3">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Key Risks</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gridSpan="2">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Agreed\Recommended Mitigation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285750">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Probability</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Impact</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Close/Timing</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extLst>
                  <a:ext uri="{0D108BD9-81ED-4DB2-BD59-A6C34878D82A}">
                    <a16:rowId xmlns:a16="http://schemas.microsoft.com/office/drawing/2014/main" val="10001"/>
                  </a:ext>
                </a:extLst>
              </a:tr>
              <a:tr h="1666494">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Medium - There are challenging client characteristics but are expected to be manageable</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Review a detailed RACI with the client, including any 3rd parties the client will retain
Review client goals and direction to ensure alignment
Review the joint governance model, management system and the Change Control, Escalation and Resolution Processes prior to contract signing
Review detailed deliverable definitions and the review and approval process and timeline
Ensure the contract defines conditions of success
Review with the client engagement assumptions and dependencies
Define clear limits of liability in the contract, including those for contract termination</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Medium - Some degree of complexity is introduced by other factors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Other - Solution is not yet finalized and documented.</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1520190">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The cost case contains no or minimal costs for bonds or penalties however there's an effective earn-back clause in the agreement</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Reconcile the staffing plan and staffing location with the costs and rates in the cost case
Include assumptions, deliverables, roles and responsibilities and financial terms in the proposal/contract
Reconcile the inflation and currency conversion methodology according to the contract
Reach out to SMEs to determine if the miscellaneous costs included are reasonable and realistic
Reconcile the additional cost items committed in the proposal and contract with the elements in the cost case</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r h="642366">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The cost case contains costs for bonds or penalties, however there are risks that costs will exceed the budget</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Include a performance bond in the cost case if appropriate
Acquire P&amp;L executive approval for including, or excluding, performance bonds or contingency in the cost case
Include contingency in the cost case for potential penalties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5"/>
                  </a:ext>
                </a:extLst>
              </a:tr>
              <a:tr h="434341">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Other - There is risk that IBM may be exposed, and there are NOT appropriate mitigations and client agreements being put in place to allow IBM to manage the situation</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Other - Ensure to address in Appendix D what will be appropriate for IBM to include to mitigate</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6"/>
                  </a:ext>
                </a:extLst>
              </a:tr>
              <a:tr h="1227582">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Medium - The engagement will require moderate change to the client's mode of operation</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Specify dependencies on the client to provide executive leadership, communication and prioritization for the Organization and Process Change Management activities
Document in the proposal/SOW the client's responsibilities and ownership for implementation of Organization and Process Change Management
Review IBM's role and responsibilities in this area and document in the SOW
Plan regular progress reviews with the client and make adjustments to cost, staffing, solution and execute required PCRs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dirty="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285750"/>
          <a:ext cx="9810750" cy="952500"/>
          <a:chOff x="285750" y="285750"/>
          <a:chExt cx="9810750" cy="952500"/>
        </a:xfrm>
      </p:grpSpPr>
      <p:sp>
        <p:nvSpPr>
          <p:cNvPr id="4" name="TextBox 3"/>
          <p:cNvSpPr txBox="1"/>
          <p:nvPr/>
        </p:nvSpPr>
        <p:spPr>
          <a:xfrm>
            <a:off x="457201" y="457200"/>
            <a:ext cx="5715000" cy="369332"/>
          </a:xfrm>
          <a:prstGeom prst="rect">
            <a:avLst/>
          </a:prstGeom>
          <a:noFill/>
        </p:spPr>
        <p:txBody>
          <a:bodyPr lIns="109728" tIns="54864" rIns="109728" bIns="54864" rtlCol="0">
            <a:spAutoFit/>
          </a:bodyPr>
          <a:lstStyle/>
          <a:p>
            <a:pPr defTabSz="1463040" eaLnBrk="0" fontAlgn="base" hangingPunct="0"/>
            <a:r>
              <a:rPr lang="en-US" sz="1680">
                <a:solidFill>
                  <a:srgbClr val="6EA6FF">
                    <a:alpha val="100000"/>
                  </a:srgbClr>
                </a:solidFill>
                <a:latin typeface="IBM Plex Sans"/>
                <a:cs typeface="Times New Roman" charset="0"/>
                <a:sym typeface="Times New Roman" charset="0"/>
              </a:rPr>
              <a:t>Risk Assessment</a:t>
            </a:r>
          </a:p>
        </p:txBody>
      </p:sp>
      <p:sp>
        <p:nvSpPr>
          <p:cNvPr id="2" name="TextBox 1"/>
          <p:cNvSpPr txBox="1"/>
          <p:nvPr/>
        </p:nvSpPr>
        <p:spPr>
          <a:xfrm>
            <a:off x="457200" y="685800"/>
            <a:ext cx="9144000" cy="480131"/>
          </a:xfrm>
          <a:prstGeom prst="rect">
            <a:avLst/>
          </a:prstGeom>
          <a:noFill/>
        </p:spPr>
        <p:txBody>
          <a:bodyPr lIns="109728" tIns="54864" rIns="109728" bIns="54864" rtlCol="0">
            <a:spAutoFit/>
          </a:bodyPr>
          <a:lstStyle/>
          <a:p>
            <a:pPr defTabSz="1463040" eaLnBrk="0" fontAlgn="base" hangingPunct="0"/>
            <a:r>
              <a:rPr lang="en-US" sz="2400" b="1">
                <a:solidFill>
                  <a:srgbClr val="0530AD">
                    <a:alpha val="100000"/>
                  </a:srgbClr>
                </a:solidFill>
                <a:latin typeface="IBM Plex Sans"/>
                <a:cs typeface="Times New Roman" charset="0"/>
                <a:sym typeface="Times New Roman" charset="0"/>
              </a:rPr>
              <a:t>Risk Assessment Summary</a:t>
            </a:r>
          </a:p>
        </p:txBody>
      </p:sp>
      <p:graphicFrame>
        <p:nvGraphicFramePr>
          <p:cNvPr id="3" name="Table 2"/>
          <p:cNvGraphicFramePr>
            <a:graphicFrameLocks noGrp="1"/>
          </p:cNvGraphicFramePr>
          <p:nvPr/>
        </p:nvGraphicFramePr>
        <p:xfrm>
          <a:off x="342901" y="1257302"/>
          <a:ext cx="13430250" cy="3815336"/>
        </p:xfrm>
        <a:graphic>
          <a:graphicData uri="http://schemas.openxmlformats.org/drawingml/2006/table">
            <a:tbl>
              <a:tblPr firstRow="1" bandRow="1"/>
              <a:tblGrid>
                <a:gridCol w="5143501">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4286250">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285750">
                <a:tc gridSpan="3">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Key Risks</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gridSpan="2">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Agreed\Recommended Mitigation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285750">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Probability</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Impact</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Close/Timing</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extLst>
                  <a:ext uri="{0D108BD9-81ED-4DB2-BD59-A6C34878D82A}">
                    <a16:rowId xmlns:a16="http://schemas.microsoft.com/office/drawing/2014/main" val="10001"/>
                  </a:ext>
                </a:extLst>
              </a:tr>
              <a:tr h="642366">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There are disconnects between the solution and commercials and what is documented in the proposal or response with no intent or time to correct</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Ensure the commercials are aligned to the solution
Include in the response that the offer not open for acceptance
Include the appropriate assumptions and caveats in the response to protect IBM against any gaps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1081278">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Legal review is required but has not been completed</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Review the risks impact of the non-standard terms to delivery and include appropriate pricing risk provisions in the cost case
Take exception to the onerous terms requested by the client and provide alternative approaches
Ensure contingency has been included in the cost case
Include in the response that the offer not open for acceptance and/or caveat that T &amp; Cs will need to be addressed</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1520190">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- 3rd party obligations are not yet defined in a contractual manner
Additional risk/s selected:
Medium - Some client responsibilities are not clearly identified and/or there is some concern regarding the client fulfilling their responsibilities
Low - The client and 3rd party responsibilities are defined and agreed, and there is no concern regarding the client fulfilling of their responsibilities
</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Ensure all delivery parties roles and responsibilities are clearly defined
Build a matrix of the perform roles for the engagement
Ensure changes to the roles and responsibilities are rolled into the solution, staffing plan, cost case and RACI
Build a RACI for the perform roles and gain alignment will all parties (e.g., IBM, client, 3rd parties, vendors, suppliers)
Escalate areas that the team has not been able to gain agreement
Include the RACI in the proposal and contract/SOW
Other - Ensure a solid draft of agreements with subcontractors - based on back-to-back principals.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dirty="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285750" y="285750"/>
          <a:ext cx="9810750" cy="952500"/>
          <a:chOff x="285750" y="285750"/>
          <a:chExt cx="9810750" cy="952500"/>
        </a:xfrm>
      </p:grpSpPr>
      <p:sp>
        <p:nvSpPr>
          <p:cNvPr id="4" name="TextBox 3"/>
          <p:cNvSpPr txBox="1"/>
          <p:nvPr/>
        </p:nvSpPr>
        <p:spPr>
          <a:xfrm>
            <a:off x="457201" y="457200"/>
            <a:ext cx="5715000" cy="369332"/>
          </a:xfrm>
          <a:prstGeom prst="rect">
            <a:avLst/>
          </a:prstGeom>
          <a:noFill/>
        </p:spPr>
        <p:txBody>
          <a:bodyPr lIns="109728" tIns="54864" rIns="109728" bIns="54864" rtlCol="0">
            <a:spAutoFit/>
          </a:bodyPr>
          <a:lstStyle/>
          <a:p>
            <a:pPr defTabSz="1463040" eaLnBrk="0" fontAlgn="base" hangingPunct="0"/>
            <a:r>
              <a:rPr lang="en-US" sz="1680">
                <a:solidFill>
                  <a:srgbClr val="6EA6FF">
                    <a:alpha val="100000"/>
                  </a:srgbClr>
                </a:solidFill>
                <a:latin typeface="IBM Plex Sans"/>
                <a:cs typeface="Times New Roman" charset="0"/>
                <a:sym typeface="Times New Roman" charset="0"/>
              </a:rPr>
              <a:t>Risk Assessment</a:t>
            </a:r>
          </a:p>
        </p:txBody>
      </p:sp>
      <p:sp>
        <p:nvSpPr>
          <p:cNvPr id="2" name="TextBox 1"/>
          <p:cNvSpPr txBox="1"/>
          <p:nvPr/>
        </p:nvSpPr>
        <p:spPr>
          <a:xfrm>
            <a:off x="457200" y="685800"/>
            <a:ext cx="9144000" cy="480131"/>
          </a:xfrm>
          <a:prstGeom prst="rect">
            <a:avLst/>
          </a:prstGeom>
          <a:noFill/>
        </p:spPr>
        <p:txBody>
          <a:bodyPr lIns="109728" tIns="54864" rIns="109728" bIns="54864" rtlCol="0">
            <a:spAutoFit/>
          </a:bodyPr>
          <a:lstStyle/>
          <a:p>
            <a:pPr defTabSz="1463040" eaLnBrk="0" fontAlgn="base" hangingPunct="0"/>
            <a:r>
              <a:rPr lang="en-US" sz="2400" b="1">
                <a:solidFill>
                  <a:srgbClr val="0530AD">
                    <a:alpha val="100000"/>
                  </a:srgbClr>
                </a:solidFill>
                <a:latin typeface="IBM Plex Sans"/>
                <a:cs typeface="Times New Roman" charset="0"/>
                <a:sym typeface="Times New Roman" charset="0"/>
              </a:rPr>
              <a:t>Risk Assessment Summary</a:t>
            </a:r>
          </a:p>
        </p:txBody>
      </p:sp>
      <p:graphicFrame>
        <p:nvGraphicFramePr>
          <p:cNvPr id="3" name="Table 2"/>
          <p:cNvGraphicFramePr>
            <a:graphicFrameLocks noGrp="1"/>
          </p:cNvGraphicFramePr>
          <p:nvPr/>
        </p:nvGraphicFramePr>
        <p:xfrm>
          <a:off x="342901" y="1257302"/>
          <a:ext cx="13430251" cy="5924550"/>
        </p:xfrm>
        <a:graphic>
          <a:graphicData uri="http://schemas.openxmlformats.org/drawingml/2006/table">
            <a:tbl>
              <a:tblPr firstRow="1" bandRow="1"/>
              <a:tblGrid>
                <a:gridCol w="5143501">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857250">
                  <a:extLst>
                    <a:ext uri="{9D8B030D-6E8A-4147-A177-3AD203B41FA5}">
                      <a16:colId xmlns:a16="http://schemas.microsoft.com/office/drawing/2014/main" val="20002"/>
                    </a:ext>
                  </a:extLst>
                </a:gridCol>
                <a:gridCol w="4286250">
                  <a:extLst>
                    <a:ext uri="{9D8B030D-6E8A-4147-A177-3AD203B41FA5}">
                      <a16:colId xmlns:a16="http://schemas.microsoft.com/office/drawing/2014/main" val="20003"/>
                    </a:ext>
                  </a:extLst>
                </a:gridCol>
                <a:gridCol w="2286000">
                  <a:extLst>
                    <a:ext uri="{9D8B030D-6E8A-4147-A177-3AD203B41FA5}">
                      <a16:colId xmlns:a16="http://schemas.microsoft.com/office/drawing/2014/main" val="20004"/>
                    </a:ext>
                  </a:extLst>
                </a:gridCol>
              </a:tblGrid>
              <a:tr h="285750">
                <a:tc gridSpan="3">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Key Risks</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gridSpan="2">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Agreed\Recommended Mitigation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hMerge="1">
                  <a:txBody>
                    <a:bodyPr/>
                    <a:lstStyle/>
                    <a:p>
                      <a:pPr marL="0" marR="0" lvl="0" indent="0" algn="l" rtl="0" fontAlgn="base">
                        <a:lnSpc>
                          <a:spcPct val="100000"/>
                        </a:lnSpc>
                        <a:spcBef>
                          <a:spcPts val="0"/>
                        </a:spcBef>
                        <a:spcAft>
                          <a:spcPts val="0"/>
                        </a:spcAft>
                      </a:pPr>
                      <a:endParaRPr/>
                    </a:p>
                  </a:txBody>
                  <a:tcPr marL="0" marR="0" marT="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0"/>
                  </a:ext>
                </a:extLst>
              </a:tr>
              <a:tr h="285750">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Probability</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Impact</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Description</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tc>
                  <a:txBody>
                    <a:bodyPr/>
                    <a:lstStyle/>
                    <a:p>
                      <a:pPr marL="0" marR="0" lvl="0" indent="0" algn="ctr" rtl="0" fontAlgn="ctr">
                        <a:lnSpc>
                          <a:spcPct val="100000"/>
                        </a:lnSpc>
                        <a:spcBef>
                          <a:spcPts val="0"/>
                        </a:spcBef>
                        <a:spcAft>
                          <a:spcPts val="0"/>
                        </a:spcAft>
                      </a:pPr>
                      <a:r>
                        <a:rPr lang="en-US" sz="1000" b="1" u="none" spc="0">
                          <a:solidFill>
                            <a:srgbClr val="FFFFFF">
                              <a:alpha val="100000"/>
                            </a:srgbClr>
                          </a:solidFill>
                          <a:latin typeface="IBM Plex Sans"/>
                        </a:rPr>
                        <a:t>Close/Timing</a:t>
                      </a:r>
                    </a:p>
                  </a:txBody>
                  <a:tcPr marL="0" marR="0" marT="0" marB="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rgbClr val="1F4E78">
                        <a:alpha val="100000"/>
                      </a:srgbClr>
                    </a:solidFill>
                  </a:tcPr>
                </a:tc>
                <a:extLst>
                  <a:ext uri="{0D108BD9-81ED-4DB2-BD59-A6C34878D82A}">
                    <a16:rowId xmlns:a16="http://schemas.microsoft.com/office/drawing/2014/main" val="10001"/>
                  </a:ext>
                </a:extLst>
              </a:tr>
              <a:tr h="2251710">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The proposal does not protect IBM based on changes to legal regulations, client requirements or technology changes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Review how IBM is protected if requirements were to change.  If IBM is exposed, put in place a plan to address the exposure.
Include assumptions in the proposal/SOW to bound scope and articulate IBM's understanding of the requirements in areas of exposure.
Conduct a gap analysis to confirm scope and requirements to selected package.
Include a gap analysis phase in the project timeline to validate fit/gap, and confirm work scope and effort to bridge gaps.
Timebox the estimates and effort, and contain the scope to 'out-of-the-box' functionality with standard configuration, no customizations.
Ensure an AQL is solutioned and assigned to drive Contract analysis and baseline the requirements, deliverables, code quality and metrics during project launch.  AQL will raise the EW flag for any conflicts on changes.
Other - "Assumptions" bus be formulated as baselines, prerequisites and Client Obligations.</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2"/>
                  </a:ext>
                </a:extLst>
              </a:tr>
              <a:tr h="1227582">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Exception - The engagement is both FOAK and fixed price and will be impacted by performance or deliverables
Additional risk/s selected:
High - The engagement is fixed price (or T&amp;M capped) with deliverables that will impact the payment schedule but deliverable sign-off process is unclear and/or completion criteria is not well defined
</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Ensure appropriate caveats/disclaimers are included in the proposal/SoW
Ensure an AQL is solutioned and assigned to implement the service management framework to define the SOD , SLAs , penalties  and get a sign off from the client</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3"/>
                  </a:ext>
                </a:extLst>
              </a:tr>
              <a:tr h="1666494">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High - Back-to-back not in place with key suppliers or IBM is exposed as there are not as stringent back-to-back contract terms with key suppliers as IBM will have with the client
Additional risk/s selected:
High - IBM is protected by contract language, however there are limited replacements if a key supplier fails to perform or goes into default
</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ctr" rtl="0" fontAlgn="base">
                        <a:lnSpc>
                          <a:spcPct val="100000"/>
                        </a:lnSpc>
                        <a:spcBef>
                          <a:spcPts val="0"/>
                        </a:spcBef>
                        <a:spcAft>
                          <a:spcPts val="0"/>
                        </a:spcAft>
                      </a:pPr>
                      <a:endParaRPr lang="en-US" sz="1000" u="none" spc="0">
                        <a:solidFill>
                          <a:srgbClr val="000000">
                            <a:alpha val="100000"/>
                          </a:srgbClr>
                        </a:solidFill>
                        <a:latin typeface="IBM Plex Sans"/>
                      </a:endParaRPr>
                    </a:p>
                  </a:txBody>
                  <a:tcPr marL="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endParaRPr lang="en-US" sz="1000" u="none" spc="0" dirty="0">
                        <a:solidFill>
                          <a:srgbClr val="000000">
                            <a:alpha val="100000"/>
                          </a:srgbClr>
                        </a:solidFill>
                        <a:latin typeface="IBM Plex Sans"/>
                      </a:endParaRP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a:solidFill>
                            <a:srgbClr val="000000">
                              <a:alpha val="100000"/>
                            </a:srgbClr>
                          </a:solidFill>
                          <a:latin typeface="IBM Plex Sans"/>
                        </a:rPr>
                        <a:t>Develop a contingency plan for alternative resources and methods to backfill the suppliers in case of default.
Develop back-to-back contract with the supplier(s)
Include a clause in the supplier agreement requiring the suppliers to provide IBM with detailed status and progress reports.
Include step-in-rights (e.g.: Escrow, enhancements, resources, documentation) in the event of default or failure to perform
If applicable, ensure that additional guarantees (e.g., financial undertaking, parental guarantee) are provided by the supplier.
Develop KT plan to upskill available IBM staff to complete the work in the case of non-performance by the supplier.</a:t>
                      </a:r>
                    </a:p>
                  </a:txBody>
                  <a:tcPr marL="34290" marR="0" marT="57150" marB="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28575" marR="0" lvl="0" indent="0" algn="l" rtl="0" fontAlgn="base">
                        <a:lnSpc>
                          <a:spcPct val="100000"/>
                        </a:lnSpc>
                        <a:spcBef>
                          <a:spcPts val="0"/>
                        </a:spcBef>
                        <a:spcAft>
                          <a:spcPts val="0"/>
                        </a:spcAft>
                      </a:pPr>
                      <a:r>
                        <a:rPr lang="en-US" sz="1000" u="none" spc="0" dirty="0">
                          <a:solidFill>
                            <a:srgbClr val="000000">
                              <a:alpha val="100000"/>
                            </a:srgbClr>
                          </a:solidFill>
                          <a:latin typeface="IBM Plex Sans"/>
                        </a:rPr>
                        <a:t>Prior to proposal submission</a:t>
                      </a:r>
                    </a:p>
                  </a:txBody>
                  <a:tcPr marL="34290" marR="0" marT="57150" marB="57150">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rgbClr val="054ADA"/>
        </a:solidFill>
        <a:effectLst/>
      </p:bgPr>
    </p:bg>
    <p:spTree>
      <p:nvGrpSpPr>
        <p:cNvPr id="1" name=""/>
        <p:cNvGrpSpPr/>
        <p:nvPr/>
      </p:nvGrpSpPr>
      <p:grpSpPr>
        <a:xfrm>
          <a:off x="0" y="0"/>
          <a:ext cx="0" cy="0"/>
          <a:chOff x="0" y="0"/>
          <a:chExt cx="0" cy="0"/>
        </a:xfrm>
      </p:grpSpPr>
      <p:pic>
        <p:nvPicPr>
          <p:cNvPr id="3" name="object 3"/>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3497241" y="7819453"/>
            <a:ext cx="607558" cy="243517"/>
          </a:xfrm>
          <a:prstGeom prst="rect">
            <a:avLst/>
          </a:prstGeom>
        </p:spPr>
      </p:pic>
      <p:sp>
        <p:nvSpPr>
          <p:cNvPr id="4" name="object 4"/>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6" name="object 6"/>
          <p:cNvSpPr txBox="1"/>
          <p:nvPr/>
        </p:nvSpPr>
        <p:spPr>
          <a:xfrm>
            <a:off x="503159" y="3398521"/>
            <a:ext cx="5071872" cy="1492716"/>
          </a:xfrm>
          <a:prstGeom prst="rect">
            <a:avLst/>
          </a:prstGeom>
        </p:spPr>
        <p:txBody>
          <a:bodyPr vert="horz" wrap="square" lIns="0" tIns="15240" rIns="0" bIns="0" rtlCol="0">
            <a:spAutoFit/>
          </a:bodyPr>
          <a:lstStyle/>
          <a:p>
            <a:pPr marL="15240" marR="6096">
              <a:spcBef>
                <a:spcPts val="120"/>
              </a:spcBef>
              <a:tabLst>
                <a:tab pos="2455926" algn="l"/>
              </a:tabLst>
            </a:pPr>
            <a:r>
              <a:rPr sz="4800" b="1">
                <a:solidFill>
                  <a:schemeClr val="bg1"/>
                </a:solidFill>
                <a:latin typeface="IBM Plex Sans"/>
                <a:cs typeface="IBM Plex Sans"/>
              </a:rPr>
              <a:t>Section	: </a:t>
            </a:r>
            <a:r>
              <a:rPr sz="4800" b="1" spc="6">
                <a:solidFill>
                  <a:schemeClr val="bg1"/>
                </a:solidFill>
                <a:latin typeface="IBM Plex Sans"/>
                <a:cs typeface="IBM Plex Sans"/>
              </a:rPr>
              <a:t> </a:t>
            </a:r>
            <a:r>
              <a:rPr sz="4800" b="1" spc="-12">
                <a:solidFill>
                  <a:schemeClr val="bg1"/>
                </a:solidFill>
                <a:latin typeface="IBM Plex Sans"/>
                <a:cs typeface="IBM Plex Sans"/>
              </a:rPr>
              <a:t>Contextual</a:t>
            </a:r>
            <a:r>
              <a:rPr sz="4800" b="1" spc="-102">
                <a:solidFill>
                  <a:schemeClr val="bg1"/>
                </a:solidFill>
                <a:latin typeface="IBM Plex Sans"/>
                <a:cs typeface="IBM Plex Sans"/>
              </a:rPr>
              <a:t> </a:t>
            </a:r>
            <a:r>
              <a:rPr sz="4800" b="1">
                <a:solidFill>
                  <a:schemeClr val="bg1"/>
                </a:solidFill>
                <a:latin typeface="IBM Plex Sans"/>
                <a:cs typeface="IBM Plex Sans"/>
              </a:rPr>
              <a:t>Slides</a:t>
            </a:r>
            <a:endParaRPr sz="4800">
              <a:solidFill>
                <a:schemeClr val="bg1"/>
              </a:solidFill>
              <a:latin typeface="IBM Plex Sans"/>
              <a:cs typeface="IBM Plex Sans"/>
            </a:endParaRPr>
          </a:p>
        </p:txBody>
      </p:sp>
      <p:sp>
        <p:nvSpPr>
          <p:cNvPr id="7" name="object 7"/>
          <p:cNvSpPr txBox="1"/>
          <p:nvPr/>
        </p:nvSpPr>
        <p:spPr>
          <a:xfrm>
            <a:off x="516118" y="6504220"/>
            <a:ext cx="6570481" cy="273921"/>
          </a:xfrm>
          <a:prstGeom prst="rect">
            <a:avLst/>
          </a:prstGeom>
        </p:spPr>
        <p:txBody>
          <a:bodyPr vert="horz" wrap="square" lIns="0" tIns="15240" rIns="0" bIns="0" rtlCol="0">
            <a:spAutoFit/>
          </a:bodyPr>
          <a:lstStyle/>
          <a:p>
            <a:pPr marL="15240">
              <a:spcBef>
                <a:spcPts val="120"/>
              </a:spcBef>
            </a:pPr>
            <a:r>
              <a:rPr sz="1680">
                <a:solidFill>
                  <a:schemeClr val="bg1"/>
                </a:solidFill>
                <a:latin typeface="IBM Plex Sans"/>
                <a:cs typeface="IBM Plex Sans"/>
              </a:rPr>
              <a:t>&lt;</a:t>
            </a:r>
            <a:r>
              <a:rPr sz="1680" spc="-12">
                <a:solidFill>
                  <a:schemeClr val="bg1"/>
                </a:solidFill>
                <a:latin typeface="IBM Plex Sans"/>
                <a:cs typeface="IBM Plex Sans"/>
              </a:rPr>
              <a:t> </a:t>
            </a:r>
            <a:r>
              <a:rPr sz="1680">
                <a:solidFill>
                  <a:schemeClr val="bg1"/>
                </a:solidFill>
                <a:latin typeface="IBM Plex Sans"/>
                <a:cs typeface="IBM Plex Sans"/>
              </a:rPr>
              <a:t>Please</a:t>
            </a:r>
            <a:r>
              <a:rPr sz="1680" spc="-12">
                <a:solidFill>
                  <a:schemeClr val="bg1"/>
                </a:solidFill>
                <a:latin typeface="IBM Plex Sans"/>
                <a:cs typeface="IBM Plex Sans"/>
              </a:rPr>
              <a:t> remove</a:t>
            </a:r>
            <a:r>
              <a:rPr sz="1680" spc="-6">
                <a:solidFill>
                  <a:schemeClr val="bg1"/>
                </a:solidFill>
                <a:latin typeface="IBM Plex Sans"/>
                <a:cs typeface="IBM Plex Sans"/>
              </a:rPr>
              <a:t> </a:t>
            </a:r>
            <a:r>
              <a:rPr sz="1680">
                <a:solidFill>
                  <a:schemeClr val="bg1"/>
                </a:solidFill>
                <a:latin typeface="IBM Plex Sans"/>
                <a:cs typeface="IBM Plex Sans"/>
              </a:rPr>
              <a:t>slides</a:t>
            </a:r>
            <a:r>
              <a:rPr sz="1680" spc="-12">
                <a:solidFill>
                  <a:schemeClr val="bg1"/>
                </a:solidFill>
                <a:latin typeface="IBM Plex Sans"/>
                <a:cs typeface="IBM Plex Sans"/>
              </a:rPr>
              <a:t> </a:t>
            </a:r>
            <a:r>
              <a:rPr sz="1680">
                <a:solidFill>
                  <a:schemeClr val="bg1"/>
                </a:solidFill>
                <a:latin typeface="IBM Plex Sans"/>
                <a:cs typeface="IBM Plex Sans"/>
              </a:rPr>
              <a:t>not</a:t>
            </a:r>
            <a:r>
              <a:rPr sz="1680" spc="-12">
                <a:solidFill>
                  <a:schemeClr val="bg1"/>
                </a:solidFill>
                <a:latin typeface="IBM Plex Sans"/>
                <a:cs typeface="IBM Plex Sans"/>
              </a:rPr>
              <a:t> </a:t>
            </a:r>
            <a:r>
              <a:rPr sz="1680" spc="-6">
                <a:solidFill>
                  <a:schemeClr val="bg1"/>
                </a:solidFill>
                <a:latin typeface="IBM Plex Sans"/>
                <a:cs typeface="IBM Plex Sans"/>
              </a:rPr>
              <a:t>relevant</a:t>
            </a:r>
            <a:r>
              <a:rPr sz="1680" spc="-12">
                <a:solidFill>
                  <a:schemeClr val="bg1"/>
                </a:solidFill>
                <a:latin typeface="IBM Plex Sans"/>
                <a:cs typeface="IBM Plex Sans"/>
              </a:rPr>
              <a:t> </a:t>
            </a:r>
            <a:r>
              <a:rPr sz="1680" spc="-6">
                <a:solidFill>
                  <a:schemeClr val="bg1"/>
                </a:solidFill>
                <a:latin typeface="IBM Plex Sans"/>
                <a:cs typeface="IBM Plex Sans"/>
              </a:rPr>
              <a:t>for </a:t>
            </a:r>
            <a:r>
              <a:rPr sz="1680">
                <a:solidFill>
                  <a:schemeClr val="bg1"/>
                </a:solidFill>
                <a:latin typeface="IBM Plex Sans"/>
                <a:cs typeface="IBM Plex Sans"/>
              </a:rPr>
              <a:t>this</a:t>
            </a:r>
            <a:r>
              <a:rPr sz="1680" spc="-12">
                <a:solidFill>
                  <a:schemeClr val="bg1"/>
                </a:solidFill>
                <a:latin typeface="IBM Plex Sans"/>
                <a:cs typeface="IBM Plex Sans"/>
              </a:rPr>
              <a:t> </a:t>
            </a:r>
            <a:r>
              <a:rPr sz="1680">
                <a:solidFill>
                  <a:schemeClr val="bg1"/>
                </a:solidFill>
                <a:latin typeface="IBM Plex Sans"/>
                <a:cs typeface="IBM Plex Sans"/>
              </a:rPr>
              <a:t>opportunity&gt;</a:t>
            </a:r>
          </a:p>
        </p:txBody>
      </p:sp>
      <p:graphicFrame>
        <p:nvGraphicFramePr>
          <p:cNvPr id="15" name="object 4">
            <a:extLst>
              <a:ext uri="{FF2B5EF4-FFF2-40B4-BE49-F238E27FC236}">
                <a16:creationId xmlns:a16="http://schemas.microsoft.com/office/drawing/2014/main" id="{6CD2BC5A-565C-384B-AE60-7DC992A01735}"/>
              </a:ext>
            </a:extLst>
          </p:cNvPr>
          <p:cNvGraphicFramePr>
            <a:graphicFrameLocks noGrp="1"/>
          </p:cNvGraphicFramePr>
          <p:nvPr>
            <p:extLst>
              <p:ext uri="{D42A27DB-BD31-4B8C-83A1-F6EECF244321}">
                <p14:modId xmlns:p14="http://schemas.microsoft.com/office/powerpoint/2010/main" val="3793742600"/>
              </p:ext>
            </p:extLst>
          </p:nvPr>
        </p:nvGraphicFramePr>
        <p:xfrm>
          <a:off x="7931519" y="0"/>
          <a:ext cx="6700265" cy="700786"/>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a:t>
                      </a:r>
                    </a:p>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b="0" strike="noStrike" dirty="0">
                          <a:solidFill>
                            <a:schemeClr val="tx1"/>
                          </a:solidFill>
                          <a:latin typeface="IBM Plex Sans"/>
                          <a:cs typeface="IBM Plex Sans"/>
                        </a:rPr>
                        <a:t>BTS</a:t>
                      </a:r>
                    </a:p>
                    <a:p>
                      <a:pPr marL="0" algn="ctr">
                        <a:lnSpc>
                          <a:spcPct val="100000"/>
                        </a:lnSpc>
                        <a:spcBef>
                          <a:spcPts val="965"/>
                        </a:spcBef>
                      </a:pPr>
                      <a:r>
                        <a:rPr lang="en-GB" sz="1400" b="0" strike="noStrike" dirty="0">
                          <a:solidFill>
                            <a:schemeClr val="tx1"/>
                          </a:solidFill>
                          <a:latin typeface="IBM Plex Sans"/>
                          <a:cs typeface="IBM Plex Sans"/>
                        </a:rPr>
                        <a:t>Non</a:t>
                      </a:r>
                      <a:r>
                        <a:rPr lang="en-GB" sz="1400" b="0" strike="noStrike" dirty="0">
                          <a:solidFill>
                            <a:schemeClr val="tx1"/>
                          </a:solidFill>
                          <a:latin typeface="IBM Plex Sans"/>
                          <a:ea typeface="+mn-ea"/>
                          <a:cs typeface="IBM Plex Sans"/>
                        </a:rPr>
                        <a:t> - </a:t>
                      </a:r>
                      <a:r>
                        <a:rPr lang="en-US" sz="1400" b="0" strike="noStrike" dirty="0">
                          <a:solidFill>
                            <a:schemeClr val="tx1"/>
                          </a:solidFill>
                          <a:latin typeface="IBM Plex Sans"/>
                          <a:ea typeface="+mn-ea"/>
                        </a:rPr>
                        <a:t>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4" name="Holder 4">
            <a:extLst>
              <a:ext uri="{FF2B5EF4-FFF2-40B4-BE49-F238E27FC236}">
                <a16:creationId xmlns:a16="http://schemas.microsoft.com/office/drawing/2014/main" id="{F46DCBA9-8AB9-E642-8C4B-6608C6DD248C}"/>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solidFill>
                  <a:schemeClr val="bg1"/>
                </a:solidFill>
              </a:rPr>
              <a:t>© 2021 IBM Corporation | IBM Confidential</a:t>
            </a:r>
            <a:endParaRPr lang="en-GB" spc="-6" dirty="0">
              <a:solidFill>
                <a:schemeClr val="bg1"/>
              </a:solidFill>
            </a:endParaRPr>
          </a:p>
        </p:txBody>
      </p:sp>
      <p:sp>
        <p:nvSpPr>
          <p:cNvPr id="16" name="Holder 5">
            <a:extLst>
              <a:ext uri="{FF2B5EF4-FFF2-40B4-BE49-F238E27FC236}">
                <a16:creationId xmlns:a16="http://schemas.microsoft.com/office/drawing/2014/main" id="{69A1ECA4-A5E7-5E45-95CA-92A88DA2FDC9}"/>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solidFill>
                  <a:schemeClr val="bg1"/>
                </a:solidFill>
              </a:rPr>
              <a:t>Template - 2022 Edition, Version 3.2</a:t>
            </a:r>
            <a:endParaRPr lang="en-GB"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EC49BC-2D76-C639-B9C5-730B0E9A46FB}"/>
              </a:ext>
            </a:extLst>
          </p:cNvPr>
          <p:cNvSpPr>
            <a:spLocks noGrp="1"/>
          </p:cNvSpPr>
          <p:nvPr>
            <p:ph type="body" sz="quarter" idx="12"/>
          </p:nvPr>
        </p:nvSpPr>
        <p:spPr>
          <a:xfrm>
            <a:off x="365814" y="1143634"/>
            <a:ext cx="7445870" cy="6270546"/>
          </a:xfrm>
        </p:spPr>
        <p:txBody>
          <a:bodyPr vert="horz" lIns="0" tIns="0" rIns="0" bIns="0" rtlCol="0" anchor="t">
            <a:noAutofit/>
          </a:bodyPr>
          <a:lstStyle/>
          <a:p>
            <a:pPr>
              <a:spcBef>
                <a:spcPts val="0"/>
              </a:spcBef>
            </a:pPr>
            <a:r>
              <a:rPr lang="en-GB" sz="1400" b="1" dirty="0">
                <a:latin typeface="Arial"/>
                <a:cs typeface="Arial"/>
              </a:rPr>
              <a:t>Solution:</a:t>
            </a:r>
            <a:endParaRPr lang="en-GB" sz="1400" dirty="0">
              <a:cs typeface="Arial"/>
            </a:endParaRPr>
          </a:p>
          <a:p>
            <a:pPr marL="274320" indent="-274320">
              <a:spcBef>
                <a:spcPts val="0"/>
              </a:spcBef>
              <a:buFont typeface="Arial" panose="020B0604020202020204" pitchFamily="34" charset="0"/>
              <a:buChar char="•"/>
            </a:pPr>
            <a:r>
              <a:rPr lang="en-GB" sz="1400" dirty="0">
                <a:latin typeface="Arial"/>
                <a:cs typeface="Arial"/>
              </a:rPr>
              <a:t>Establish and configure the MDM solution and integration services compliant to the Danish market model with data exchange via the </a:t>
            </a:r>
            <a:r>
              <a:rPr lang="en-GB" sz="1400" dirty="0" err="1">
                <a:latin typeface="Arial"/>
                <a:cs typeface="Arial"/>
              </a:rPr>
              <a:t>DataHub</a:t>
            </a:r>
            <a:r>
              <a:rPr lang="en-GB" sz="1400" dirty="0">
                <a:latin typeface="Arial"/>
                <a:cs typeface="Arial"/>
              </a:rPr>
              <a:t> (Energinet.dk)</a:t>
            </a:r>
            <a:endParaRPr lang="en-GB" sz="1400">
              <a:latin typeface="Arial"/>
              <a:cs typeface="Arial"/>
            </a:endParaRPr>
          </a:p>
          <a:p>
            <a:pPr marL="274320" indent="-274320">
              <a:spcBef>
                <a:spcPts val="0"/>
              </a:spcBef>
              <a:buFont typeface="Arial" panose="020B0604020202020204" pitchFamily="34" charset="0"/>
              <a:buChar char="•"/>
            </a:pPr>
            <a:r>
              <a:rPr lang="en-GB" sz="1440" dirty="0"/>
              <a:t>The MDM Solution consists of MDM System (MDMS) and Head End System (HES)</a:t>
            </a:r>
          </a:p>
          <a:p>
            <a:pPr marL="274320" indent="-274320">
              <a:spcBef>
                <a:spcPts val="0"/>
              </a:spcBef>
              <a:buFont typeface="Arial" panose="020B0604020202020204" pitchFamily="34" charset="0"/>
              <a:buChar char="•"/>
            </a:pPr>
            <a:r>
              <a:rPr lang="en-GB" sz="1440" dirty="0"/>
              <a:t>The MDMS shall include management of several separate distribution networks.</a:t>
            </a:r>
          </a:p>
          <a:p>
            <a:pPr marL="274320" indent="-274320">
              <a:spcBef>
                <a:spcPts val="0"/>
              </a:spcBef>
              <a:buFont typeface="Arial" panose="020B0604020202020204" pitchFamily="34" charset="0"/>
              <a:buChar char="•"/>
            </a:pPr>
            <a:r>
              <a:rPr lang="en-GB" sz="1440" dirty="0"/>
              <a:t>Meter Master data and Metering Point Master data are owned and managed by the external systems.</a:t>
            </a:r>
          </a:p>
          <a:p>
            <a:pPr marL="274320" indent="-274320">
              <a:spcBef>
                <a:spcPts val="0"/>
              </a:spcBef>
              <a:buFont typeface="Arial" panose="020B0604020202020204" pitchFamily="34" charset="0"/>
              <a:buChar char="•"/>
            </a:pPr>
            <a:r>
              <a:rPr lang="en-GB" sz="1400" dirty="0">
                <a:latin typeface="Arial"/>
                <a:cs typeface="Arial"/>
              </a:rPr>
              <a:t>The new HES shall be able to manage Meter models already installed in Andel’s Grid.</a:t>
            </a:r>
          </a:p>
          <a:p>
            <a:pPr marL="274320" indent="-274320">
              <a:spcBef>
                <a:spcPts val="0"/>
              </a:spcBef>
              <a:buFont typeface="Arial" panose="020B0604020202020204" pitchFamily="34" charset="0"/>
              <a:buChar char="•"/>
            </a:pPr>
            <a:r>
              <a:rPr lang="en-GB" sz="1440" dirty="0"/>
              <a:t>The new HES shall cover 3.000 meters in addition to other existing HES.</a:t>
            </a:r>
          </a:p>
          <a:p>
            <a:pPr marL="274320" indent="-274320">
              <a:spcBef>
                <a:spcPts val="0"/>
              </a:spcBef>
              <a:buFont typeface="Arial" panose="020B0604020202020204" pitchFamily="34" charset="0"/>
              <a:buChar char="•"/>
            </a:pPr>
            <a:r>
              <a:rPr lang="en-GB" sz="1440" dirty="0"/>
              <a:t>The new HES shall be provided on a On-Premise solution.</a:t>
            </a:r>
          </a:p>
          <a:p>
            <a:pPr>
              <a:spcBef>
                <a:spcPts val="0"/>
              </a:spcBef>
            </a:pPr>
            <a:endParaRPr lang="en-GB" sz="1440" dirty="0"/>
          </a:p>
          <a:p>
            <a:pPr>
              <a:spcBef>
                <a:spcPts val="0"/>
              </a:spcBef>
            </a:pPr>
            <a:r>
              <a:rPr lang="en-GB" sz="1440" b="1" dirty="0"/>
              <a:t>Services – Implementation:</a:t>
            </a:r>
          </a:p>
          <a:p>
            <a:pPr marL="274320" indent="-274320">
              <a:spcBef>
                <a:spcPts val="0"/>
              </a:spcBef>
              <a:buFont typeface="Arial" panose="020B0604020202020204" pitchFamily="34" charset="0"/>
              <a:buChar char="•"/>
            </a:pPr>
            <a:r>
              <a:rPr lang="en-GB" sz="1400" dirty="0">
                <a:latin typeface="Arial"/>
                <a:cs typeface="Arial"/>
              </a:rPr>
              <a:t>The MDMS shall be delivered as </a:t>
            </a:r>
            <a:r>
              <a:rPr lang="en-GB" sz="1400" u="sng" dirty="0">
                <a:latin typeface="Arial"/>
                <a:cs typeface="Arial"/>
              </a:rPr>
              <a:t>SaaS </a:t>
            </a:r>
            <a:r>
              <a:rPr lang="en-GB" sz="1400" dirty="0">
                <a:latin typeface="Arial"/>
                <a:cs typeface="Arial"/>
              </a:rPr>
              <a:t>or similar service model.</a:t>
            </a:r>
          </a:p>
          <a:p>
            <a:pPr marL="274320" indent="-274320">
              <a:spcBef>
                <a:spcPts val="0"/>
              </a:spcBef>
              <a:buFont typeface="Arial" panose="020B0604020202020204" pitchFamily="34" charset="0"/>
              <a:buChar char="•"/>
            </a:pPr>
            <a:r>
              <a:rPr lang="en-GB" sz="1400" dirty="0">
                <a:latin typeface="Arial"/>
                <a:cs typeface="Arial"/>
              </a:rPr>
              <a:t>The HES shall be delivered as an </a:t>
            </a:r>
            <a:r>
              <a:rPr lang="en-GB" sz="1400" u="sng" dirty="0">
                <a:latin typeface="Arial"/>
                <a:cs typeface="Arial"/>
              </a:rPr>
              <a:t>On-prem</a:t>
            </a:r>
            <a:r>
              <a:rPr lang="en-GB" sz="1400" dirty="0">
                <a:latin typeface="Arial"/>
                <a:cs typeface="Arial"/>
              </a:rPr>
              <a:t> solution, where the Supplier develops and installs the solution in Andel’s IT environment.</a:t>
            </a:r>
          </a:p>
          <a:p>
            <a:pPr marL="274320" indent="-274320">
              <a:spcBef>
                <a:spcPts val="0"/>
              </a:spcBef>
              <a:buFont typeface="Arial" panose="020B0604020202020204" pitchFamily="34" charset="0"/>
              <a:buChar char="•"/>
            </a:pPr>
            <a:r>
              <a:rPr lang="en-GB" sz="1400" dirty="0">
                <a:latin typeface="Arial"/>
                <a:cs typeface="Arial"/>
              </a:rPr>
              <a:t>Provide and install file adaptors to collect data from meter models already installed in Andel’s Grid.</a:t>
            </a:r>
          </a:p>
          <a:p>
            <a:pPr marL="274320" indent="-274320">
              <a:spcBef>
                <a:spcPts val="0"/>
              </a:spcBef>
              <a:buFont typeface="Arial" panose="020B0604020202020204" pitchFamily="34" charset="0"/>
              <a:buChar char="•"/>
            </a:pPr>
            <a:r>
              <a:rPr lang="en-GB" sz="1400" dirty="0">
                <a:latin typeface="Arial"/>
                <a:cs typeface="Arial"/>
              </a:rPr>
              <a:t>The services shall include the necessary </a:t>
            </a:r>
            <a:r>
              <a:rPr lang="en-GB" sz="1400" u="sng" dirty="0">
                <a:latin typeface="Arial"/>
                <a:cs typeface="Arial"/>
              </a:rPr>
              <a:t>configurations </a:t>
            </a:r>
            <a:r>
              <a:rPr lang="en-GB" sz="1400" dirty="0">
                <a:latin typeface="Arial"/>
                <a:cs typeface="Arial"/>
              </a:rPr>
              <a:t>of the MDM Solution.</a:t>
            </a:r>
          </a:p>
          <a:p>
            <a:pPr marL="274320" indent="-274320">
              <a:spcBef>
                <a:spcPts val="0"/>
              </a:spcBef>
              <a:buFont typeface="Arial" panose="020B0604020202020204" pitchFamily="34" charset="0"/>
              <a:buChar char="•"/>
            </a:pPr>
            <a:r>
              <a:rPr lang="en-GB" sz="1400" u="sng" dirty="0">
                <a:latin typeface="Arial"/>
                <a:cs typeface="Arial"/>
              </a:rPr>
              <a:t>Migration Project 1</a:t>
            </a:r>
            <a:r>
              <a:rPr lang="en-GB" sz="1400" dirty="0">
                <a:latin typeface="Arial"/>
                <a:cs typeface="Arial"/>
              </a:rPr>
              <a:t>: Migrate data with audit trail also from </a:t>
            </a:r>
            <a:r>
              <a:rPr lang="en-GB" sz="1400" dirty="0" err="1">
                <a:latin typeface="Arial"/>
                <a:cs typeface="Arial"/>
              </a:rPr>
              <a:t>Cerius</a:t>
            </a:r>
            <a:r>
              <a:rPr lang="en-GB" sz="1400" dirty="0">
                <a:latin typeface="Arial"/>
                <a:cs typeface="Arial"/>
              </a:rPr>
              <a:t> containing data for </a:t>
            </a:r>
            <a:r>
              <a:rPr lang="en-GB" sz="1400" dirty="0" err="1">
                <a:latin typeface="Arial"/>
                <a:cs typeface="Arial"/>
              </a:rPr>
              <a:t>Cerius</a:t>
            </a:r>
            <a:r>
              <a:rPr lang="en-GB" sz="1400" dirty="0">
                <a:latin typeface="Arial"/>
                <a:cs typeface="Arial"/>
              </a:rPr>
              <a:t> DSO and Nakskov Net DSO. This will be a migration from </a:t>
            </a:r>
            <a:r>
              <a:rPr lang="en-GB" sz="1400" dirty="0" err="1">
                <a:latin typeface="Arial"/>
                <a:cs typeface="Arial"/>
              </a:rPr>
              <a:t>IDSpecto</a:t>
            </a:r>
            <a:r>
              <a:rPr lang="en-GB" sz="1400" dirty="0">
                <a:latin typeface="Arial"/>
                <a:cs typeface="Arial"/>
              </a:rPr>
              <a:t> MDM and Panda MDM including data for about 450.000 Meters. (Migration Project 1)</a:t>
            </a:r>
          </a:p>
          <a:p>
            <a:pPr marL="274320" indent="-274320">
              <a:spcBef>
                <a:spcPts val="0"/>
              </a:spcBef>
              <a:buFont typeface="Arial" panose="020B0604020202020204" pitchFamily="34" charset="0"/>
              <a:buChar char="•"/>
            </a:pPr>
            <a:r>
              <a:rPr lang="en-GB" sz="1400" u="sng" dirty="0">
                <a:latin typeface="Arial"/>
                <a:cs typeface="Arial"/>
              </a:rPr>
              <a:t>Migration Project 2 (Optional)</a:t>
            </a:r>
            <a:r>
              <a:rPr lang="en-GB" sz="1400" dirty="0">
                <a:latin typeface="Arial"/>
                <a:cs typeface="Arial"/>
              </a:rPr>
              <a:t>: Migrate data with audit trail from Radius DSO. This will be a migration from </a:t>
            </a:r>
            <a:r>
              <a:rPr lang="en-GB" sz="1400" dirty="0" err="1">
                <a:latin typeface="Arial"/>
                <a:cs typeface="Arial"/>
              </a:rPr>
              <a:t>Gridstream</a:t>
            </a:r>
            <a:r>
              <a:rPr lang="en-GB" sz="1400" dirty="0">
                <a:latin typeface="Arial"/>
                <a:cs typeface="Arial"/>
              </a:rPr>
              <a:t> MDM including data for about 1.000.000 Meters.</a:t>
            </a:r>
          </a:p>
          <a:p>
            <a:pPr marL="274320" indent="-274320">
              <a:spcBef>
                <a:spcPts val="0"/>
              </a:spcBef>
              <a:buFont typeface="Arial" panose="020B0604020202020204" pitchFamily="34" charset="0"/>
              <a:buChar char="•"/>
            </a:pPr>
            <a:r>
              <a:rPr lang="en-GB" sz="1400" u="sng" dirty="0">
                <a:latin typeface="Arial"/>
                <a:cs typeface="Arial"/>
              </a:rPr>
              <a:t>Train Andel MDM users</a:t>
            </a:r>
            <a:r>
              <a:rPr lang="en-GB" sz="1400" dirty="0">
                <a:latin typeface="Arial"/>
                <a:cs typeface="Arial"/>
              </a:rPr>
              <a:t> as a part of the migration project. </a:t>
            </a:r>
            <a:endParaRPr lang="en-GB" sz="1400" dirty="0"/>
          </a:p>
          <a:p>
            <a:pPr>
              <a:spcBef>
                <a:spcPts val="0"/>
              </a:spcBef>
            </a:pPr>
            <a:endParaRPr lang="en-GB" sz="1440" dirty="0"/>
          </a:p>
          <a:p>
            <a:pPr>
              <a:spcBef>
                <a:spcPts val="0"/>
              </a:spcBef>
            </a:pPr>
            <a:r>
              <a:rPr lang="en-GB" sz="1440" b="1" dirty="0"/>
              <a:t>Continuing Services – Operation and Maintenance:</a:t>
            </a:r>
          </a:p>
          <a:p>
            <a:pPr marL="274320" indent="-274320">
              <a:spcBef>
                <a:spcPts val="0"/>
              </a:spcBef>
              <a:buFont typeface="Arial" panose="020B0604020202020204" pitchFamily="34" charset="0"/>
              <a:buChar char="•"/>
            </a:pPr>
            <a:r>
              <a:rPr lang="en-GB" sz="1400" dirty="0">
                <a:latin typeface="Arial"/>
                <a:cs typeface="Arial"/>
              </a:rPr>
              <a:t>for the </a:t>
            </a:r>
            <a:r>
              <a:rPr lang="en-GB" sz="1400" u="sng" dirty="0">
                <a:latin typeface="Arial"/>
                <a:cs typeface="Arial"/>
              </a:rPr>
              <a:t>MDMS System and its Integration</a:t>
            </a:r>
            <a:r>
              <a:rPr lang="en-GB" sz="1400" dirty="0">
                <a:latin typeface="Arial"/>
                <a:cs typeface="Arial"/>
              </a:rPr>
              <a:t> includes support, maintenance and operation as part of the SaaS delivery (or similar service model).</a:t>
            </a:r>
          </a:p>
          <a:p>
            <a:pPr marL="274320" indent="-274320">
              <a:spcBef>
                <a:spcPts val="0"/>
              </a:spcBef>
              <a:buFont typeface="Arial" panose="020B0604020202020204" pitchFamily="34" charset="0"/>
              <a:buChar char="•"/>
            </a:pPr>
            <a:r>
              <a:rPr lang="en-GB" sz="1400" dirty="0">
                <a:latin typeface="Arial"/>
                <a:cs typeface="Arial"/>
              </a:rPr>
              <a:t>for the new </a:t>
            </a:r>
            <a:r>
              <a:rPr lang="en-GB" sz="1400" u="sng" dirty="0">
                <a:latin typeface="Arial"/>
                <a:cs typeface="Arial"/>
              </a:rPr>
              <a:t>HES </a:t>
            </a:r>
            <a:r>
              <a:rPr lang="en-GB" sz="1400" dirty="0">
                <a:latin typeface="Arial"/>
                <a:cs typeface="Arial"/>
              </a:rPr>
              <a:t>includes support and maintenance, while the Head End System is operated by Andel or a third-party supplier.</a:t>
            </a:r>
          </a:p>
          <a:p>
            <a:pPr marL="274320" indent="-274320">
              <a:spcBef>
                <a:spcPts val="0"/>
              </a:spcBef>
              <a:buFont typeface="Arial" panose="020B0604020202020204" pitchFamily="34" charset="0"/>
              <a:buChar char="•"/>
            </a:pPr>
            <a:r>
              <a:rPr lang="en-GB" sz="1400" dirty="0">
                <a:latin typeface="Arial"/>
                <a:cs typeface="Arial"/>
              </a:rPr>
              <a:t>Operation of the HES is performed by Andel or a third-party operation supplier.</a:t>
            </a:r>
          </a:p>
        </p:txBody>
      </p:sp>
      <p:sp>
        <p:nvSpPr>
          <p:cNvPr id="4" name="Footer Placeholder 3">
            <a:extLst>
              <a:ext uri="{FF2B5EF4-FFF2-40B4-BE49-F238E27FC236}">
                <a16:creationId xmlns:a16="http://schemas.microsoft.com/office/drawing/2014/main" id="{26CA4150-98FD-4463-524B-FD971F207F31}"/>
              </a:ext>
            </a:extLst>
          </p:cNvPr>
          <p:cNvSpPr>
            <a:spLocks noGrp="1"/>
          </p:cNvSpPr>
          <p:nvPr>
            <p:ph type="ftr" sz="quarter" idx="10"/>
          </p:nvPr>
        </p:nvSpPr>
        <p:spPr/>
        <p:txBody>
          <a:bodyPr/>
          <a:lstStyle/>
          <a:p>
            <a:r>
              <a:rPr lang="en-US" dirty="0"/>
              <a:t>IBM Consulting / © 2022 IBM Corporation</a:t>
            </a:r>
          </a:p>
        </p:txBody>
      </p:sp>
      <p:sp>
        <p:nvSpPr>
          <p:cNvPr id="5" name="Slide Number Placeholder 4">
            <a:extLst>
              <a:ext uri="{FF2B5EF4-FFF2-40B4-BE49-F238E27FC236}">
                <a16:creationId xmlns:a16="http://schemas.microsoft.com/office/drawing/2014/main" id="{701ED0D3-2005-F429-3CEB-9DA5010C02FC}"/>
              </a:ext>
            </a:extLst>
          </p:cNvPr>
          <p:cNvSpPr>
            <a:spLocks noGrp="1"/>
          </p:cNvSpPr>
          <p:nvPr>
            <p:ph type="sldNum" sz="quarter" idx="11"/>
          </p:nvPr>
        </p:nvSpPr>
        <p:spPr/>
        <p:txBody>
          <a:bodyPr/>
          <a:lstStyle/>
          <a:p>
            <a:fld id="{59395FB3-9C97-154F-86B2-7E381B951268}" type="slidenum">
              <a:rPr lang="en-US" smtClean="0"/>
              <a:pPr/>
              <a:t>4</a:t>
            </a:fld>
            <a:endParaRPr lang="en-US" dirty="0"/>
          </a:p>
        </p:txBody>
      </p:sp>
      <p:pic>
        <p:nvPicPr>
          <p:cNvPr id="7" name="Picture 6">
            <a:extLst>
              <a:ext uri="{FF2B5EF4-FFF2-40B4-BE49-F238E27FC236}">
                <a16:creationId xmlns:a16="http://schemas.microsoft.com/office/drawing/2014/main" id="{C46F3EB1-FFD3-5C31-801A-0FF948B8D912}"/>
              </a:ext>
            </a:extLst>
          </p:cNvPr>
          <p:cNvPicPr>
            <a:picLocks noChangeAspect="1"/>
          </p:cNvPicPr>
          <p:nvPr/>
        </p:nvPicPr>
        <p:blipFill>
          <a:blip r:embed="rId2"/>
          <a:stretch>
            <a:fillRect/>
          </a:stretch>
        </p:blipFill>
        <p:spPr>
          <a:xfrm>
            <a:off x="7913693" y="1122079"/>
            <a:ext cx="6350893" cy="6594438"/>
          </a:xfrm>
          <a:prstGeom prst="rect">
            <a:avLst/>
          </a:prstGeom>
        </p:spPr>
      </p:pic>
      <p:sp>
        <p:nvSpPr>
          <p:cNvPr id="10" name="object 2">
            <a:extLst>
              <a:ext uri="{FF2B5EF4-FFF2-40B4-BE49-F238E27FC236}">
                <a16:creationId xmlns:a16="http://schemas.microsoft.com/office/drawing/2014/main" id="{476E96E5-5852-9737-9392-E63E909A0376}"/>
              </a:ext>
            </a:extLst>
          </p:cNvPr>
          <p:cNvSpPr txBox="1">
            <a:spLocks/>
          </p:cNvSpPr>
          <p:nvPr/>
        </p:nvSpPr>
        <p:spPr>
          <a:xfrm>
            <a:off x="516119" y="436103"/>
            <a:ext cx="13568400"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marR="0" lvl="0" indent="0" defTabSz="914400" eaLnBrk="1" fontAlgn="auto" latinLnBrk="0" hangingPunct="1">
              <a:lnSpc>
                <a:spcPct val="100000"/>
              </a:lnSpc>
              <a:spcBef>
                <a:spcPts val="120"/>
              </a:spcBef>
              <a:spcAft>
                <a:spcPts val="0"/>
              </a:spcAft>
              <a:buClrTx/>
              <a:buSzTx/>
              <a:buFontTx/>
              <a:buNone/>
              <a:tabLst/>
              <a:defRPr/>
            </a:pPr>
            <a:r>
              <a:rPr kumimoji="0" lang="en-US" sz="2400" b="1" i="0" u="none" strike="noStrike" kern="0" cap="none" spc="-24" normalizeH="0" baseline="0" noProof="0">
                <a:ln>
                  <a:noFill/>
                </a:ln>
                <a:solidFill>
                  <a:srgbClr val="061F80"/>
                </a:solidFill>
                <a:effectLst/>
                <a:uLnTx/>
                <a:uFillTx/>
                <a:latin typeface="IBM Plex Sans"/>
                <a:ea typeface="+mj-ea"/>
              </a:rPr>
              <a:t>Solution</a:t>
            </a:r>
            <a:r>
              <a:rPr kumimoji="0" lang="en-US" sz="2400" b="1" i="0" u="none" strike="noStrike" kern="0" cap="none" spc="-72" normalizeH="0" baseline="0" noProof="0">
                <a:ln>
                  <a:noFill/>
                </a:ln>
                <a:solidFill>
                  <a:srgbClr val="061F80"/>
                </a:solidFill>
                <a:effectLst/>
                <a:uLnTx/>
                <a:uFillTx/>
                <a:latin typeface="IBM Plex Sans"/>
                <a:ea typeface="+mj-ea"/>
              </a:rPr>
              <a:t> </a:t>
            </a:r>
            <a:r>
              <a:rPr kumimoji="0" lang="en-US" sz="2400" b="1" i="0" u="none" strike="noStrike" kern="0" cap="none" spc="-24" normalizeH="0" baseline="0" noProof="0">
                <a:ln>
                  <a:noFill/>
                </a:ln>
                <a:solidFill>
                  <a:srgbClr val="061F80"/>
                </a:solidFill>
                <a:effectLst/>
                <a:uLnTx/>
                <a:uFillTx/>
                <a:latin typeface="IBM Plex Sans"/>
                <a:ea typeface="+mj-ea"/>
              </a:rPr>
              <a:t>Scope</a:t>
            </a:r>
            <a:r>
              <a:rPr kumimoji="0" lang="en-US" sz="2400" b="1" i="0" u="none" strike="noStrike" kern="0" cap="none" spc="-72" normalizeH="0" baseline="0" noProof="0">
                <a:ln>
                  <a:noFill/>
                </a:ln>
                <a:solidFill>
                  <a:srgbClr val="061F80"/>
                </a:solidFill>
                <a:effectLst/>
                <a:uLnTx/>
                <a:uFillTx/>
                <a:latin typeface="IBM Plex Sans"/>
                <a:ea typeface="+mj-ea"/>
              </a:rPr>
              <a:t> </a:t>
            </a:r>
            <a:r>
              <a:rPr kumimoji="0" lang="en-US" sz="2400" b="1" i="0" u="none" strike="noStrike" kern="0" cap="none" spc="-24" normalizeH="0" baseline="0" noProof="0">
                <a:ln>
                  <a:noFill/>
                </a:ln>
                <a:solidFill>
                  <a:srgbClr val="061F80"/>
                </a:solidFill>
                <a:effectLst/>
                <a:uLnTx/>
                <a:uFillTx/>
                <a:latin typeface="IBM Plex Sans"/>
                <a:ea typeface="+mj-ea"/>
              </a:rPr>
              <a:t>Summary</a:t>
            </a:r>
            <a:endParaRPr kumimoji="0" lang="en-US" sz="2400" b="1" i="0" u="none" strike="noStrike" kern="0" cap="none" spc="-24" normalizeH="0" baseline="0" noProof="0" dirty="0">
              <a:ln>
                <a:noFill/>
              </a:ln>
              <a:solidFill>
                <a:srgbClr val="061F80"/>
              </a:solidFill>
              <a:effectLst/>
              <a:uLnTx/>
              <a:uFillTx/>
              <a:latin typeface="IBM Plex Sans"/>
              <a:ea typeface="+mj-ea"/>
            </a:endParaRPr>
          </a:p>
        </p:txBody>
      </p:sp>
      <p:sp>
        <p:nvSpPr>
          <p:cNvPr id="11" name="object 4">
            <a:extLst>
              <a:ext uri="{FF2B5EF4-FFF2-40B4-BE49-F238E27FC236}">
                <a16:creationId xmlns:a16="http://schemas.microsoft.com/office/drawing/2014/main" id="{0F4596E2-CE11-1677-A866-8F6A1D5F5109}"/>
              </a:ext>
            </a:extLst>
          </p:cNvPr>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solidFill>
                <a:prstClr val="black"/>
              </a:solidFill>
              <a:latin typeface="IBM Plex Sans" panose="020B0503050203000203" pitchFamily="34" charset="0"/>
            </a:endParaRPr>
          </a:p>
        </p:txBody>
      </p:sp>
    </p:spTree>
    <p:extLst>
      <p:ext uri="{BB962C8B-B14F-4D97-AF65-F5344CB8AC3E}">
        <p14:creationId xmlns:p14="http://schemas.microsoft.com/office/powerpoint/2010/main" val="2791532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sz="2400" b="1" spc="-24" dirty="0">
                <a:solidFill>
                  <a:srgbClr val="061F80"/>
                </a:solidFill>
                <a:latin typeface="IBM Plex Sans"/>
                <a:cs typeface="IBM Plex Sans"/>
              </a:rPr>
              <a:t>Solution</a:t>
            </a:r>
            <a:r>
              <a:rPr sz="2400" b="1" spc="-54" dirty="0">
                <a:solidFill>
                  <a:srgbClr val="061F80"/>
                </a:solidFill>
                <a:latin typeface="IBM Plex Sans"/>
                <a:cs typeface="IBM Plex Sans"/>
              </a:rPr>
              <a:t> </a:t>
            </a:r>
            <a:r>
              <a:rPr sz="2400" b="1" spc="-24" dirty="0">
                <a:solidFill>
                  <a:srgbClr val="061F80"/>
                </a:solidFill>
                <a:latin typeface="IBM Plex Sans"/>
                <a:cs typeface="IBM Plex Sans"/>
              </a:rPr>
              <a:t>Design</a:t>
            </a:r>
            <a:r>
              <a:rPr sz="2400" b="1" spc="-48" dirty="0">
                <a:solidFill>
                  <a:srgbClr val="061F80"/>
                </a:solidFill>
                <a:latin typeface="IBM Plex Sans"/>
                <a:cs typeface="IBM Plex Sans"/>
              </a:rPr>
              <a:t> </a:t>
            </a:r>
            <a:r>
              <a:rPr sz="2400" b="1" dirty="0">
                <a:solidFill>
                  <a:srgbClr val="061F80"/>
                </a:solidFill>
                <a:latin typeface="IBM Plex Sans"/>
                <a:cs typeface="IBM Plex Sans"/>
              </a:rPr>
              <a:t>/</a:t>
            </a:r>
            <a:r>
              <a:rPr sz="2400" b="1" spc="-54" dirty="0">
                <a:solidFill>
                  <a:srgbClr val="061F80"/>
                </a:solidFill>
                <a:latin typeface="IBM Plex Sans"/>
                <a:cs typeface="IBM Plex Sans"/>
              </a:rPr>
              <a:t> </a:t>
            </a:r>
            <a:r>
              <a:rPr sz="2400" b="1" spc="-30" dirty="0">
                <a:solidFill>
                  <a:srgbClr val="061F80"/>
                </a:solidFill>
                <a:latin typeface="IBM Plex Sans"/>
                <a:cs typeface="IBM Plex Sans"/>
              </a:rPr>
              <a:t>Architecture</a:t>
            </a:r>
            <a:r>
              <a:rPr sz="2400" b="1" spc="-48" dirty="0">
                <a:solidFill>
                  <a:srgbClr val="061F80"/>
                </a:solidFill>
                <a:latin typeface="IBM Plex Sans"/>
                <a:cs typeface="IBM Plex Sans"/>
              </a:rPr>
              <a:t> </a:t>
            </a:r>
            <a:r>
              <a:rPr sz="2400" b="1" spc="-24" dirty="0">
                <a:solidFill>
                  <a:srgbClr val="061F80"/>
                </a:solidFill>
                <a:latin typeface="IBM Plex Sans"/>
                <a:cs typeface="IBM Plex Sans"/>
              </a:rPr>
              <a:t>Overview</a:t>
            </a:r>
            <a:endParaRPr sz="2400" dirty="0">
              <a:latin typeface="IBM Plex Sans"/>
              <a:cs typeface="IBM Plex Sans"/>
            </a:endParaRPr>
          </a:p>
        </p:txBody>
      </p:sp>
      <p:sp>
        <p:nvSpPr>
          <p:cNvPr id="13" name="object 13"/>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2" name="Table 11">
            <a:extLst>
              <a:ext uri="{FF2B5EF4-FFF2-40B4-BE49-F238E27FC236}">
                <a16:creationId xmlns:a16="http://schemas.microsoft.com/office/drawing/2014/main" id="{A49F79E4-71FD-E64A-A2C1-46F9621F4E90}"/>
              </a:ext>
            </a:extLst>
          </p:cNvPr>
          <p:cNvGraphicFramePr>
            <a:graphicFrameLocks noGrp="1"/>
          </p:cNvGraphicFramePr>
          <p:nvPr>
            <p:extLst>
              <p:ext uri="{D42A27DB-BD31-4B8C-83A1-F6EECF244321}">
                <p14:modId xmlns:p14="http://schemas.microsoft.com/office/powerpoint/2010/main" val="2475006389"/>
              </p:ext>
            </p:extLst>
          </p:nvPr>
        </p:nvGraphicFramePr>
        <p:xfrm>
          <a:off x="516119" y="2358727"/>
          <a:ext cx="3446281" cy="3941244"/>
        </p:xfrm>
        <a:graphic>
          <a:graphicData uri="http://schemas.openxmlformats.org/drawingml/2006/table">
            <a:tbl>
              <a:tblPr firstRow="1" bandRow="1">
                <a:tableStyleId>{72833802-FEF1-4C79-8D5D-14CF1EAF98D9}</a:tableStyleId>
              </a:tblPr>
              <a:tblGrid>
                <a:gridCol w="3446281">
                  <a:extLst>
                    <a:ext uri="{9D8B030D-6E8A-4147-A177-3AD203B41FA5}">
                      <a16:colId xmlns:a16="http://schemas.microsoft.com/office/drawing/2014/main" val="3405993600"/>
                    </a:ext>
                  </a:extLst>
                </a:gridCol>
              </a:tblGrid>
              <a:tr h="38447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1200" b="0" i="0" u="none" strike="noStrike" kern="1200" cap="none" normalizeH="0" baseline="0">
                          <a:ln>
                            <a:noFill/>
                          </a:ln>
                          <a:solidFill>
                            <a:srgbClr val="FFFFFF"/>
                          </a:solidFill>
                          <a:effectLst/>
                          <a:latin typeface="IBM Plex Sans" panose="020B0503050203000203" pitchFamily="34" charset="0"/>
                          <a:ea typeface="+mn-ea"/>
                          <a:cs typeface="Arial" charset="0"/>
                        </a:rPr>
                        <a:t>Design / Architecture Principles</a:t>
                      </a:r>
                    </a:p>
                  </a:txBody>
                  <a:tcPr marL="108000" marR="108000" marT="108000" marB="10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extLst>
                  <a:ext uri="{0D108BD9-81ED-4DB2-BD59-A6C34878D82A}">
                    <a16:rowId xmlns:a16="http://schemas.microsoft.com/office/drawing/2014/main" val="2080716969"/>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{outline the key principles in solution design/architecture}</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5084117"/>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 Context Diagram )</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411573"/>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Logical Architecture Diagram</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6735543"/>
                  </a:ext>
                </a:extLst>
              </a:tr>
              <a:tr h="493434">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Physical Architecture Diagram</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6858675"/>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 Component Diagram )</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2389343"/>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 Component Interaction Diagram )</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271445"/>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 Key Process Flows )</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421123"/>
                  </a:ext>
                </a:extLst>
              </a:tr>
            </a:tbl>
          </a:graphicData>
        </a:graphic>
      </p:graphicFrame>
      <p:graphicFrame>
        <p:nvGraphicFramePr>
          <p:cNvPr id="14" name="Table 13">
            <a:extLst>
              <a:ext uri="{FF2B5EF4-FFF2-40B4-BE49-F238E27FC236}">
                <a16:creationId xmlns:a16="http://schemas.microsoft.com/office/drawing/2014/main" id="{C6BE4661-6260-5145-8FBE-EA77F88A674C}"/>
              </a:ext>
            </a:extLst>
          </p:cNvPr>
          <p:cNvGraphicFramePr>
            <a:graphicFrameLocks noGrp="1"/>
          </p:cNvGraphicFramePr>
          <p:nvPr>
            <p:extLst>
              <p:ext uri="{D42A27DB-BD31-4B8C-83A1-F6EECF244321}">
                <p14:modId xmlns:p14="http://schemas.microsoft.com/office/powerpoint/2010/main" val="3417242656"/>
              </p:ext>
            </p:extLst>
          </p:nvPr>
        </p:nvGraphicFramePr>
        <p:xfrm>
          <a:off x="537622" y="1343475"/>
          <a:ext cx="3427316" cy="861434"/>
        </p:xfrm>
        <a:graphic>
          <a:graphicData uri="http://schemas.openxmlformats.org/drawingml/2006/table">
            <a:tbl>
              <a:tblPr firstRow="1" bandRow="1">
                <a:tableStyleId>{72833802-FEF1-4C79-8D5D-14CF1EAF98D9}</a:tableStyleId>
              </a:tblPr>
              <a:tblGrid>
                <a:gridCol w="1713658">
                  <a:extLst>
                    <a:ext uri="{9D8B030D-6E8A-4147-A177-3AD203B41FA5}">
                      <a16:colId xmlns:a16="http://schemas.microsoft.com/office/drawing/2014/main" val="3405993600"/>
                    </a:ext>
                  </a:extLst>
                </a:gridCol>
                <a:gridCol w="1713658">
                  <a:extLst>
                    <a:ext uri="{9D8B030D-6E8A-4147-A177-3AD203B41FA5}">
                      <a16:colId xmlns:a16="http://schemas.microsoft.com/office/drawing/2014/main" val="262742581"/>
                    </a:ext>
                  </a:extLst>
                </a:gridCol>
              </a:tblGrid>
              <a:tr h="310896">
                <a:tc gridSpan="2">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1200" b="0" i="0" u="none" strike="noStrike" kern="1200" cap="none" normalizeH="0" baseline="0">
                          <a:ln>
                            <a:noFill/>
                          </a:ln>
                          <a:solidFill>
                            <a:srgbClr val="FFFFFF"/>
                          </a:solidFill>
                          <a:effectLst/>
                          <a:latin typeface="IBM Plex Sans" panose="020B0503050203000203" pitchFamily="34" charset="0"/>
                          <a:ea typeface="+mn-ea"/>
                          <a:cs typeface="Arial" charset="0"/>
                        </a:rPr>
                        <a:t>Architecture Design owned by:</a:t>
                      </a: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h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0716969"/>
                  </a:ext>
                </a:extLst>
              </a:tr>
              <a:tr h="46255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rtl="0" eaLnBrk="1" fontAlgn="base" latinLnBrk="0" hangingPunct="1">
                        <a:lnSpc>
                          <a:spcPct val="100000"/>
                        </a:lnSpc>
                        <a:spcBef>
                          <a:spcPct val="50000"/>
                        </a:spcBef>
                        <a:spcAft>
                          <a:spcPct val="0"/>
                        </a:spcAft>
                        <a:buClr>
                          <a:schemeClr val="tx1"/>
                        </a:buClr>
                        <a:buSzTx/>
                        <a:buFont typeface="Wingdings" charset="2"/>
                        <a:buNone/>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Client </a:t>
                      </a:r>
                    </a:p>
                  </a:txBody>
                  <a:tcPr marL="36000" marR="36000" marT="35109" marB="35109"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1200" b="0" i="0" u="none" strike="noStrike" kern="1200" cap="none" normalizeH="0" baseline="0">
                          <a:ln>
                            <a:noFill/>
                          </a:ln>
                          <a:solidFill>
                            <a:schemeClr val="bg1"/>
                          </a:solidFill>
                          <a:effectLst/>
                          <a:latin typeface="IBM Plex Sans" panose="020B0503050203000203" pitchFamily="34" charset="0"/>
                          <a:ea typeface="+mn-ea"/>
                          <a:cs typeface="Arial" charset="0"/>
                          <a:sym typeface="Times New Roman" charset="0"/>
                        </a:rPr>
                        <a:t>IBM </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36735543"/>
                  </a:ext>
                </a:extLst>
              </a:tr>
            </a:tbl>
          </a:graphicData>
        </a:graphic>
      </p:graphicFrame>
      <p:graphicFrame>
        <p:nvGraphicFramePr>
          <p:cNvPr id="17" name="object 4">
            <a:extLst>
              <a:ext uri="{FF2B5EF4-FFF2-40B4-BE49-F238E27FC236}">
                <a16:creationId xmlns:a16="http://schemas.microsoft.com/office/drawing/2014/main" id="{DA98B215-1955-D047-96E2-558E091B3837}"/>
              </a:ext>
            </a:extLst>
          </p:cNvPr>
          <p:cNvGraphicFramePr>
            <a:graphicFrameLocks noGrp="1"/>
          </p:cNvGraphicFramePr>
          <p:nvPr>
            <p:extLst>
              <p:ext uri="{D42A27DB-BD31-4B8C-83A1-F6EECF244321}">
                <p14:modId xmlns:p14="http://schemas.microsoft.com/office/powerpoint/2010/main" val="1846818373"/>
              </p:ext>
            </p:extLst>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B</a:t>
                      </a:r>
                      <a:r>
                        <a:rPr lang="en-US" sz="1400" b="0" strike="noStrike" dirty="0">
                          <a:solidFill>
                            <a:schemeClr val="tx1"/>
                          </a:solidFill>
                          <a:latin typeface="IBM Plex Sans"/>
                          <a:ea typeface="+mn-ea"/>
                        </a:rPr>
                        <a:t>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1" name="Holder 4">
            <a:extLst>
              <a:ext uri="{FF2B5EF4-FFF2-40B4-BE49-F238E27FC236}">
                <a16:creationId xmlns:a16="http://schemas.microsoft.com/office/drawing/2014/main" id="{8B586D6C-FB36-B149-98BF-1DD806E070C8}"/>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5" name="Holder 5">
            <a:extLst>
              <a:ext uri="{FF2B5EF4-FFF2-40B4-BE49-F238E27FC236}">
                <a16:creationId xmlns:a16="http://schemas.microsoft.com/office/drawing/2014/main" id="{49B29AB5-F58E-B149-A86F-627AE8C93D9E}"/>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pic>
        <p:nvPicPr>
          <p:cNvPr id="8" name="Picture 7">
            <a:extLst>
              <a:ext uri="{FF2B5EF4-FFF2-40B4-BE49-F238E27FC236}">
                <a16:creationId xmlns:a16="http://schemas.microsoft.com/office/drawing/2014/main" id="{21FB0ED5-04E9-789B-957B-46D824840098}"/>
              </a:ext>
            </a:extLst>
          </p:cNvPr>
          <p:cNvPicPr>
            <a:picLocks noChangeAspect="1"/>
          </p:cNvPicPr>
          <p:nvPr/>
        </p:nvPicPr>
        <p:blipFill>
          <a:blip r:embed="rId3"/>
          <a:stretch>
            <a:fillRect/>
          </a:stretch>
        </p:blipFill>
        <p:spPr>
          <a:xfrm>
            <a:off x="4188857" y="1249375"/>
            <a:ext cx="10095979" cy="5329496"/>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sz="2400" b="1" spc="-30" dirty="0">
                <a:solidFill>
                  <a:srgbClr val="061F80"/>
                </a:solidFill>
                <a:latin typeface="IBM Plex Sans"/>
                <a:cs typeface="IBM Plex Sans"/>
              </a:rPr>
              <a:t>Integration</a:t>
            </a:r>
            <a:r>
              <a:rPr sz="2400" b="1" spc="-60" dirty="0">
                <a:solidFill>
                  <a:srgbClr val="061F80"/>
                </a:solidFill>
                <a:latin typeface="IBM Plex Sans"/>
                <a:cs typeface="IBM Plex Sans"/>
              </a:rPr>
              <a:t> </a:t>
            </a:r>
            <a:r>
              <a:rPr sz="2400" b="1" spc="-30" dirty="0">
                <a:solidFill>
                  <a:srgbClr val="061F80"/>
                </a:solidFill>
                <a:latin typeface="IBM Plex Sans"/>
                <a:cs typeface="IBM Plex Sans"/>
              </a:rPr>
              <a:t>Architecture</a:t>
            </a:r>
            <a:r>
              <a:rPr sz="2400" b="1" spc="-54" dirty="0">
                <a:solidFill>
                  <a:srgbClr val="061F80"/>
                </a:solidFill>
                <a:latin typeface="IBM Plex Sans"/>
                <a:cs typeface="IBM Plex Sans"/>
              </a:rPr>
              <a:t> </a:t>
            </a:r>
            <a:r>
              <a:rPr sz="2400" b="1" dirty="0">
                <a:solidFill>
                  <a:srgbClr val="061F80"/>
                </a:solidFill>
                <a:latin typeface="IBM Plex Sans"/>
                <a:cs typeface="IBM Plex Sans"/>
              </a:rPr>
              <a:t>–</a:t>
            </a:r>
            <a:r>
              <a:rPr sz="2400" b="1" spc="-54" dirty="0">
                <a:solidFill>
                  <a:srgbClr val="061F80"/>
                </a:solidFill>
                <a:latin typeface="IBM Plex Sans"/>
                <a:cs typeface="IBM Plex Sans"/>
              </a:rPr>
              <a:t> </a:t>
            </a:r>
            <a:r>
              <a:rPr sz="2400" b="1" spc="-24" dirty="0">
                <a:solidFill>
                  <a:srgbClr val="061F80"/>
                </a:solidFill>
                <a:latin typeface="IBM Plex Sans"/>
                <a:cs typeface="IBM Plex Sans"/>
              </a:rPr>
              <a:t>Principles</a:t>
            </a:r>
            <a:r>
              <a:rPr sz="2400" b="1" spc="-54" dirty="0">
                <a:solidFill>
                  <a:srgbClr val="061F80"/>
                </a:solidFill>
                <a:latin typeface="IBM Plex Sans"/>
                <a:cs typeface="IBM Plex Sans"/>
              </a:rPr>
              <a:t> </a:t>
            </a:r>
            <a:r>
              <a:rPr sz="2400" b="1" dirty="0">
                <a:solidFill>
                  <a:srgbClr val="061F80"/>
                </a:solidFill>
                <a:latin typeface="IBM Plex Sans"/>
                <a:cs typeface="IBM Plex Sans"/>
              </a:rPr>
              <a:t>&amp;</a:t>
            </a:r>
            <a:r>
              <a:rPr sz="2400" b="1" spc="-54" dirty="0">
                <a:solidFill>
                  <a:srgbClr val="061F80"/>
                </a:solidFill>
                <a:latin typeface="IBM Plex Sans"/>
                <a:cs typeface="IBM Plex Sans"/>
              </a:rPr>
              <a:t> </a:t>
            </a:r>
            <a:r>
              <a:rPr sz="2400" b="1" spc="-30" dirty="0">
                <a:solidFill>
                  <a:srgbClr val="061F80"/>
                </a:solidFill>
                <a:latin typeface="IBM Plex Sans"/>
                <a:cs typeface="IBM Plex Sans"/>
              </a:rPr>
              <a:t>Diagram</a:t>
            </a:r>
            <a:endParaRPr sz="2400" dirty="0">
              <a:latin typeface="IBM Plex Sans"/>
              <a:cs typeface="IBM Plex Sans"/>
            </a:endParaRPr>
          </a:p>
        </p:txBody>
      </p:sp>
      <p:sp>
        <p:nvSpPr>
          <p:cNvPr id="13" name="object 13"/>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2" name="Table 11">
            <a:extLst>
              <a:ext uri="{FF2B5EF4-FFF2-40B4-BE49-F238E27FC236}">
                <a16:creationId xmlns:a16="http://schemas.microsoft.com/office/drawing/2014/main" id="{44D8EE88-655E-1F40-95D4-049D95201527}"/>
              </a:ext>
            </a:extLst>
          </p:cNvPr>
          <p:cNvGraphicFramePr>
            <a:graphicFrameLocks noGrp="1"/>
          </p:cNvGraphicFramePr>
          <p:nvPr>
            <p:extLst>
              <p:ext uri="{D42A27DB-BD31-4B8C-83A1-F6EECF244321}">
                <p14:modId xmlns:p14="http://schemas.microsoft.com/office/powerpoint/2010/main" val="3778837578"/>
              </p:ext>
            </p:extLst>
          </p:nvPr>
        </p:nvGraphicFramePr>
        <p:xfrm>
          <a:off x="516119" y="2358727"/>
          <a:ext cx="3446281" cy="4346352"/>
        </p:xfrm>
        <a:graphic>
          <a:graphicData uri="http://schemas.openxmlformats.org/drawingml/2006/table">
            <a:tbl>
              <a:tblPr firstRow="1" bandRow="1">
                <a:tableStyleId>{72833802-FEF1-4C79-8D5D-14CF1EAF98D9}</a:tableStyleId>
              </a:tblPr>
              <a:tblGrid>
                <a:gridCol w="3446281">
                  <a:extLst>
                    <a:ext uri="{9D8B030D-6E8A-4147-A177-3AD203B41FA5}">
                      <a16:colId xmlns:a16="http://schemas.microsoft.com/office/drawing/2014/main" val="3405993600"/>
                    </a:ext>
                  </a:extLst>
                </a:gridCol>
              </a:tblGrid>
              <a:tr h="38447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1200" b="0" i="0" u="none" strike="noStrike" kern="1200" cap="none" normalizeH="0" baseline="0">
                          <a:ln>
                            <a:noFill/>
                          </a:ln>
                          <a:solidFill>
                            <a:srgbClr val="FFFFFF"/>
                          </a:solidFill>
                          <a:effectLst/>
                          <a:latin typeface="IBM Plex Sans" panose="020B0503050203000203" pitchFamily="34" charset="0"/>
                          <a:ea typeface="+mn-ea"/>
                          <a:cs typeface="Arial" charset="0"/>
                        </a:rPr>
                        <a:t>Design / Architecture Principles</a:t>
                      </a:r>
                    </a:p>
                  </a:txBody>
                  <a:tcPr marL="108000" marR="108000" marT="108000" marB="10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extLst>
                  <a:ext uri="{0D108BD9-81ED-4DB2-BD59-A6C34878D82A}">
                    <a16:rowId xmlns:a16="http://schemas.microsoft.com/office/drawing/2014/main" val="2080716969"/>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{outline the key for integration architecture}</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5084117"/>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Component Interaction</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411573"/>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Protocols</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6735543"/>
                  </a:ext>
                </a:extLst>
              </a:tr>
              <a:tr h="493434">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Mode of Interaction</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6858675"/>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Error, Audit Handling</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2389343"/>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endPar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endParaRP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271445"/>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endPar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endParaRP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421123"/>
                  </a:ext>
                </a:extLst>
              </a:tr>
              <a:tr h="493434">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endPar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endParaRP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942231"/>
                  </a:ext>
                </a:extLst>
              </a:tr>
            </a:tbl>
          </a:graphicData>
        </a:graphic>
      </p:graphicFrame>
      <p:graphicFrame>
        <p:nvGraphicFramePr>
          <p:cNvPr id="14" name="Table 13">
            <a:extLst>
              <a:ext uri="{FF2B5EF4-FFF2-40B4-BE49-F238E27FC236}">
                <a16:creationId xmlns:a16="http://schemas.microsoft.com/office/drawing/2014/main" id="{B48D128A-38DD-664F-A43F-75D2732C8B78}"/>
              </a:ext>
            </a:extLst>
          </p:cNvPr>
          <p:cNvGraphicFramePr>
            <a:graphicFrameLocks noGrp="1"/>
          </p:cNvGraphicFramePr>
          <p:nvPr>
            <p:extLst>
              <p:ext uri="{D42A27DB-BD31-4B8C-83A1-F6EECF244321}">
                <p14:modId xmlns:p14="http://schemas.microsoft.com/office/powerpoint/2010/main" val="3450057744"/>
              </p:ext>
            </p:extLst>
          </p:nvPr>
        </p:nvGraphicFramePr>
        <p:xfrm>
          <a:off x="537622" y="1343475"/>
          <a:ext cx="3427316" cy="861434"/>
        </p:xfrm>
        <a:graphic>
          <a:graphicData uri="http://schemas.openxmlformats.org/drawingml/2006/table">
            <a:tbl>
              <a:tblPr firstRow="1" bandRow="1">
                <a:tableStyleId>{72833802-FEF1-4C79-8D5D-14CF1EAF98D9}</a:tableStyleId>
              </a:tblPr>
              <a:tblGrid>
                <a:gridCol w="1713658">
                  <a:extLst>
                    <a:ext uri="{9D8B030D-6E8A-4147-A177-3AD203B41FA5}">
                      <a16:colId xmlns:a16="http://schemas.microsoft.com/office/drawing/2014/main" val="3405993600"/>
                    </a:ext>
                  </a:extLst>
                </a:gridCol>
                <a:gridCol w="1713658">
                  <a:extLst>
                    <a:ext uri="{9D8B030D-6E8A-4147-A177-3AD203B41FA5}">
                      <a16:colId xmlns:a16="http://schemas.microsoft.com/office/drawing/2014/main" val="262742581"/>
                    </a:ext>
                  </a:extLst>
                </a:gridCol>
              </a:tblGrid>
              <a:tr h="310896">
                <a:tc gridSpan="2">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1200" b="0" i="0" u="none" strike="noStrike" kern="1200" cap="none" normalizeH="0" baseline="0">
                          <a:ln>
                            <a:noFill/>
                          </a:ln>
                          <a:solidFill>
                            <a:srgbClr val="FFFFFF"/>
                          </a:solidFill>
                          <a:effectLst/>
                          <a:latin typeface="IBM Plex Sans" panose="020B0503050203000203" pitchFamily="34" charset="0"/>
                          <a:ea typeface="+mn-ea"/>
                          <a:cs typeface="Arial" charset="0"/>
                        </a:rPr>
                        <a:t>Architecture Design owned by:</a:t>
                      </a: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h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0716969"/>
                  </a:ext>
                </a:extLst>
              </a:tr>
              <a:tr h="46255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rtl="0" eaLnBrk="1" fontAlgn="base" latinLnBrk="0" hangingPunct="1">
                        <a:lnSpc>
                          <a:spcPct val="100000"/>
                        </a:lnSpc>
                        <a:spcBef>
                          <a:spcPct val="50000"/>
                        </a:spcBef>
                        <a:spcAft>
                          <a:spcPct val="0"/>
                        </a:spcAft>
                        <a:buClr>
                          <a:schemeClr val="tx1"/>
                        </a:buClr>
                        <a:buSzTx/>
                        <a:buFont typeface="Wingdings" charset="2"/>
                        <a:buNone/>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Client </a:t>
                      </a:r>
                    </a:p>
                  </a:txBody>
                  <a:tcPr marL="36000" marR="36000" marT="35109" marB="35109"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1200" b="0" i="0" u="none" strike="noStrike" kern="1200" cap="none" normalizeH="0" baseline="0">
                          <a:ln>
                            <a:noFill/>
                          </a:ln>
                          <a:solidFill>
                            <a:schemeClr val="bg1"/>
                          </a:solidFill>
                          <a:effectLst/>
                          <a:latin typeface="IBM Plex Sans" panose="020B0503050203000203" pitchFamily="34" charset="0"/>
                          <a:ea typeface="+mn-ea"/>
                          <a:cs typeface="Arial" charset="0"/>
                          <a:sym typeface="Times New Roman" charset="0"/>
                        </a:rPr>
                        <a:t>IBM </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36735543"/>
                  </a:ext>
                </a:extLst>
              </a:tr>
            </a:tbl>
          </a:graphicData>
        </a:graphic>
      </p:graphicFrame>
      <p:pic>
        <p:nvPicPr>
          <p:cNvPr id="16" name="Picture 15">
            <a:extLst>
              <a:ext uri="{FF2B5EF4-FFF2-40B4-BE49-F238E27FC236}">
                <a16:creationId xmlns:a16="http://schemas.microsoft.com/office/drawing/2014/main" id="{151B4895-471E-4B45-BF74-21005DB82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281" y="1343475"/>
            <a:ext cx="9969500" cy="6273800"/>
          </a:xfrm>
          <a:prstGeom prst="rect">
            <a:avLst/>
          </a:prstGeom>
        </p:spPr>
      </p:pic>
      <p:sp>
        <p:nvSpPr>
          <p:cNvPr id="11" name="Holder 4">
            <a:extLst>
              <a:ext uri="{FF2B5EF4-FFF2-40B4-BE49-F238E27FC236}">
                <a16:creationId xmlns:a16="http://schemas.microsoft.com/office/drawing/2014/main" id="{E8A29508-BF53-4443-98F9-A007D55B6B48}"/>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5" name="Holder 5">
            <a:extLst>
              <a:ext uri="{FF2B5EF4-FFF2-40B4-BE49-F238E27FC236}">
                <a16:creationId xmlns:a16="http://schemas.microsoft.com/office/drawing/2014/main" id="{298AA708-89F9-524F-86C7-6CEEFD679C9E}"/>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10" name="object 4">
            <a:extLst>
              <a:ext uri="{FF2B5EF4-FFF2-40B4-BE49-F238E27FC236}">
                <a16:creationId xmlns:a16="http://schemas.microsoft.com/office/drawing/2014/main" id="{27F23437-2219-C242-B82F-68024693B8FF}"/>
              </a:ext>
            </a:extLst>
          </p:cNvPr>
          <p:cNvGraphicFramePr>
            <a:graphicFrameLocks noGrp="1"/>
          </p:cNvGraphicFramePr>
          <p:nvPr>
            <p:extLst>
              <p:ext uri="{D42A27DB-BD31-4B8C-83A1-F6EECF244321}">
                <p14:modId xmlns:p14="http://schemas.microsoft.com/office/powerpoint/2010/main" val="121512728"/>
              </p:ext>
            </p:extLst>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 </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7" name="Rectangle: Rounded Corners 16">
            <a:extLst>
              <a:ext uri="{FF2B5EF4-FFF2-40B4-BE49-F238E27FC236}">
                <a16:creationId xmlns:a16="http://schemas.microsoft.com/office/drawing/2014/main" id="{86094CAD-D565-4BF9-950B-2F9CFADE1513}"/>
              </a:ext>
            </a:extLst>
          </p:cNvPr>
          <p:cNvSpPr/>
          <p:nvPr/>
        </p:nvSpPr>
        <p:spPr>
          <a:xfrm>
            <a:off x="11341320" y="114095"/>
            <a:ext cx="2743199" cy="696188"/>
          </a:xfrm>
          <a:prstGeom prst="round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err="1">
                <a:solidFill>
                  <a:schemeClr val="tx1"/>
                </a:solidFill>
              </a:rPr>
              <a:t>Tbd</a:t>
            </a:r>
            <a:r>
              <a:rPr lang="ro-RO" dirty="0">
                <a:solidFill>
                  <a:schemeClr val="tx1"/>
                </a:solidFill>
              </a:rPr>
              <a:t> </a:t>
            </a:r>
            <a:r>
              <a:rPr lang="ro-RO" dirty="0" err="1">
                <a:solidFill>
                  <a:schemeClr val="tx1"/>
                </a:solidFill>
              </a:rPr>
              <a:t>From</a:t>
            </a:r>
            <a:r>
              <a:rPr lang="ro-RO" dirty="0">
                <a:solidFill>
                  <a:schemeClr val="tx1"/>
                </a:solidFill>
              </a:rPr>
              <a:t> </a:t>
            </a:r>
            <a:r>
              <a:rPr lang="ro-RO" dirty="0" err="1">
                <a:solidFill>
                  <a:schemeClr val="tx1"/>
                </a:solidFill>
              </a:rPr>
              <a:t>Greenbird</a:t>
            </a:r>
            <a:r>
              <a:rPr lang="ro-RO" dirty="0">
                <a:solidFill>
                  <a:schemeClr val="tx1"/>
                </a:solidFill>
              </a:rPr>
              <a:t>?</a:t>
            </a:r>
          </a:p>
        </p:txBody>
      </p:sp>
      <p:pic>
        <p:nvPicPr>
          <p:cNvPr id="4" name="Picture 3">
            <a:extLst>
              <a:ext uri="{FF2B5EF4-FFF2-40B4-BE49-F238E27FC236}">
                <a16:creationId xmlns:a16="http://schemas.microsoft.com/office/drawing/2014/main" id="{ABD69B82-CD8C-44BE-8857-A609F21932BE}"/>
              </a:ext>
            </a:extLst>
          </p:cNvPr>
          <p:cNvPicPr>
            <a:picLocks noChangeAspect="1"/>
          </p:cNvPicPr>
          <p:nvPr/>
        </p:nvPicPr>
        <p:blipFill>
          <a:blip r:embed="rId4"/>
          <a:stretch>
            <a:fillRect/>
          </a:stretch>
        </p:blipFill>
        <p:spPr>
          <a:xfrm>
            <a:off x="4183743" y="2514600"/>
            <a:ext cx="9860700" cy="4905821"/>
          </a:xfrm>
          <a:prstGeom prst="rect">
            <a:avLst/>
          </a:prstGeom>
        </p:spPr>
      </p:pic>
      <p:sp>
        <p:nvSpPr>
          <p:cNvPr id="18" name="TextBox 17">
            <a:extLst>
              <a:ext uri="{FF2B5EF4-FFF2-40B4-BE49-F238E27FC236}">
                <a16:creationId xmlns:a16="http://schemas.microsoft.com/office/drawing/2014/main" id="{E7F90A95-E4A7-4650-A0E2-3457EDB0282C}"/>
              </a:ext>
            </a:extLst>
          </p:cNvPr>
          <p:cNvSpPr txBox="1"/>
          <p:nvPr/>
        </p:nvSpPr>
        <p:spPr>
          <a:xfrm>
            <a:off x="4271407" y="1423217"/>
            <a:ext cx="7320224" cy="461665"/>
          </a:xfrm>
          <a:prstGeom prst="rect">
            <a:avLst/>
          </a:prstGeom>
          <a:noFill/>
        </p:spPr>
        <p:txBody>
          <a:bodyPr wrap="square">
            <a:spAutoFit/>
          </a:bodyPr>
          <a:lstStyle/>
          <a:p>
            <a:r>
              <a:rPr lang="en-DE" sz="2400" b="1" dirty="0"/>
              <a:t>Integration with </a:t>
            </a:r>
            <a:r>
              <a:rPr lang="en-US" sz="2400" b="1" dirty="0" err="1"/>
              <a:t>Greenbird</a:t>
            </a:r>
            <a:r>
              <a:rPr lang="en-US" sz="2400" b="1" dirty="0"/>
              <a:t> </a:t>
            </a:r>
            <a:r>
              <a:rPr lang="en-DE" sz="2400" b="1" dirty="0"/>
              <a:t>Utilihive</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spc="-30" dirty="0"/>
              <a:t>Estimation</a:t>
            </a:r>
            <a:r>
              <a:rPr spc="-54" dirty="0"/>
              <a:t> </a:t>
            </a:r>
            <a:r>
              <a:rPr spc="-24" dirty="0"/>
              <a:t>Approach</a:t>
            </a:r>
            <a:r>
              <a:rPr spc="-48" dirty="0"/>
              <a:t> </a:t>
            </a:r>
            <a:r>
              <a:rPr dirty="0"/>
              <a:t>/</a:t>
            </a:r>
            <a:r>
              <a:rPr spc="-54" dirty="0"/>
              <a:t> </a:t>
            </a:r>
            <a:r>
              <a:rPr spc="-24" dirty="0"/>
              <a:t>Model</a:t>
            </a:r>
            <a:r>
              <a:rPr spc="-48" dirty="0"/>
              <a:t> </a:t>
            </a:r>
            <a:r>
              <a:rPr dirty="0"/>
              <a:t>/</a:t>
            </a:r>
            <a:r>
              <a:rPr spc="-48" dirty="0"/>
              <a:t> </a:t>
            </a:r>
            <a:r>
              <a:rPr spc="-30" dirty="0"/>
              <a:t>Assumptions</a:t>
            </a:r>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3" name="Content Placeholder 2">
            <a:extLst>
              <a:ext uri="{FF2B5EF4-FFF2-40B4-BE49-F238E27FC236}">
                <a16:creationId xmlns:a16="http://schemas.microsoft.com/office/drawing/2014/main" id="{5027D64D-A9E8-2D41-BFA8-4EEF1A77489A}"/>
              </a:ext>
            </a:extLst>
          </p:cNvPr>
          <p:cNvSpPr txBox="1">
            <a:spLocks/>
          </p:cNvSpPr>
          <p:nvPr/>
        </p:nvSpPr>
        <p:spPr>
          <a:xfrm>
            <a:off x="515620" y="1354385"/>
            <a:ext cx="7713980" cy="3463256"/>
          </a:xfrm>
          <a:prstGeom prst="rect">
            <a:avLst/>
          </a:prstGeom>
        </p:spPr>
        <p:txBody>
          <a:bodyPr wrap="square" lIns="0" tIns="0" rIns="0" bIns="0">
            <a:spAutoFit/>
          </a:bodyPr>
          <a:lstStyle>
            <a:lvl1pPr marL="0" indent="0" algn="l" defTabSz="685800" rtl="0" eaLnBrk="1" latinLnBrk="0" hangingPunct="1">
              <a:lnSpc>
                <a:spcPct val="105000"/>
              </a:lnSpc>
              <a:spcBef>
                <a:spcPts val="375"/>
              </a:spcBef>
              <a:buFontTx/>
              <a:buNone/>
              <a:tabLst/>
              <a:defRPr sz="1250" b="0" i="0" kern="1200">
                <a:solidFill>
                  <a:schemeClr val="tx1"/>
                </a:solidFill>
                <a:latin typeface="+mn-lt"/>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mn-lt"/>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mn-lt"/>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mn-lt"/>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mn-lt"/>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74320" lvl="0" indent="-274320" defTabSz="1463040">
              <a:lnSpc>
                <a:spcPts val="1900"/>
              </a:lnSpc>
              <a:spcBef>
                <a:spcPts val="0"/>
              </a:spcBef>
              <a:spcAft>
                <a:spcPts val="600"/>
              </a:spcAft>
              <a:buFont typeface="Arial" panose="020B0604020202020204" pitchFamily="34" charset="0"/>
              <a:buChar char="•"/>
            </a:pPr>
            <a:r>
              <a:rPr lang="en-GB" sz="1500" dirty="0">
                <a:solidFill>
                  <a:srgbClr val="051243"/>
                </a:solidFill>
                <a:latin typeface="IBM Plex Sans" panose="020B0503050203000203" pitchFamily="34" charset="0"/>
              </a:rPr>
              <a:t>Governance, Configurations – estimated top down based on SME experience from </a:t>
            </a:r>
            <a:r>
              <a:rPr lang="en-GB" sz="1500" dirty="0" err="1">
                <a:solidFill>
                  <a:srgbClr val="051243"/>
                </a:solidFill>
                <a:latin typeface="IBM Plex Sans" panose="020B0503050203000203" pitchFamily="34" charset="0"/>
              </a:rPr>
              <a:t>CoE</a:t>
            </a:r>
            <a:r>
              <a:rPr lang="en-GB" sz="1500" dirty="0">
                <a:solidFill>
                  <a:srgbClr val="051243"/>
                </a:solidFill>
                <a:latin typeface="IBM Plex Sans" panose="020B0503050203000203" pitchFamily="34" charset="0"/>
              </a:rPr>
              <a:t> Energy &amp;Utilities (Joerg Klose); Estimation crosschecked with SME from IESO Canada (Carl Gruden)</a:t>
            </a:r>
          </a:p>
          <a:p>
            <a:pPr marL="274320" lvl="0" indent="-274320" defTabSz="1463040">
              <a:lnSpc>
                <a:spcPts val="1900"/>
              </a:lnSpc>
              <a:spcBef>
                <a:spcPts val="0"/>
              </a:spcBef>
              <a:spcAft>
                <a:spcPts val="600"/>
              </a:spcAft>
              <a:buFont typeface="Arial" panose="020B0604020202020204" pitchFamily="34" charset="0"/>
              <a:buChar char="•"/>
            </a:pPr>
            <a:r>
              <a:rPr lang="en-GB" sz="1500" dirty="0">
                <a:solidFill>
                  <a:srgbClr val="051243"/>
                </a:solidFill>
                <a:latin typeface="IBM Plex Sans" panose="020B0503050203000203" pitchFamily="34" charset="0"/>
              </a:rPr>
              <a:t>Migration – bottom-up estimation based on parameters such as no of tables, data volume (Andra Hodorogea); Crosschecked with SME from Hydro </a:t>
            </a:r>
            <a:r>
              <a:rPr lang="en-GB" sz="1500" dirty="0" err="1">
                <a:solidFill>
                  <a:srgbClr val="051243"/>
                </a:solidFill>
                <a:latin typeface="IBM Plex Sans" panose="020B0503050203000203" pitchFamily="34" charset="0"/>
              </a:rPr>
              <a:t>Quebeq</a:t>
            </a:r>
            <a:r>
              <a:rPr lang="en-GB" sz="1500" dirty="0">
                <a:solidFill>
                  <a:srgbClr val="051243"/>
                </a:solidFill>
                <a:latin typeface="IBM Plex Sans" panose="020B0503050203000203" pitchFamily="34" charset="0"/>
              </a:rPr>
              <a:t> Canada (Andre Marcoux) and SME from Siemens in Canada (Amos Tsikayi)</a:t>
            </a:r>
          </a:p>
          <a:p>
            <a:pPr marL="274320" lvl="0" indent="-274320" defTabSz="1463040">
              <a:lnSpc>
                <a:spcPts val="1900"/>
              </a:lnSpc>
              <a:spcBef>
                <a:spcPts val="0"/>
              </a:spcBef>
              <a:spcAft>
                <a:spcPts val="600"/>
              </a:spcAft>
              <a:buFont typeface="Arial" panose="020B0604020202020204" pitchFamily="34" charset="0"/>
              <a:buChar char="•"/>
            </a:pPr>
            <a:r>
              <a:rPr lang="en-GB" sz="1500" dirty="0">
                <a:solidFill>
                  <a:srgbClr val="051243"/>
                </a:solidFill>
                <a:latin typeface="IBM Plex Sans" panose="020B0503050203000203" pitchFamily="34" charset="0"/>
              </a:rPr>
              <a:t>Integration – bottom-up estimation based on </a:t>
            </a:r>
            <a:r>
              <a:rPr lang="en-GB" sz="1500" dirty="0" err="1">
                <a:solidFill>
                  <a:srgbClr val="051243"/>
                </a:solidFill>
                <a:latin typeface="IBM Plex Sans" panose="020B0503050203000203" pitchFamily="34" charset="0"/>
              </a:rPr>
              <a:t>Utilihive</a:t>
            </a:r>
            <a:r>
              <a:rPr lang="en-GB" sz="1500" dirty="0">
                <a:solidFill>
                  <a:srgbClr val="051243"/>
                </a:solidFill>
                <a:latin typeface="IBM Plex Sans" panose="020B0503050203000203" pitchFamily="34" charset="0"/>
              </a:rPr>
              <a:t> standard spreadsheet (estimated by partner, buffer added for IBM resources mobilization);</a:t>
            </a:r>
          </a:p>
          <a:p>
            <a:pPr marL="274320" lvl="0" indent="-274320" defTabSz="1463040">
              <a:lnSpc>
                <a:spcPts val="1900"/>
              </a:lnSpc>
              <a:spcBef>
                <a:spcPts val="0"/>
              </a:spcBef>
              <a:spcAft>
                <a:spcPts val="600"/>
              </a:spcAft>
              <a:buFont typeface="Arial" panose="020B0604020202020204" pitchFamily="34" charset="0"/>
              <a:buChar char="•"/>
            </a:pPr>
            <a:r>
              <a:rPr lang="en-GB" sz="1500" dirty="0">
                <a:solidFill>
                  <a:srgbClr val="051243"/>
                </a:solidFill>
                <a:latin typeface="IBM Plex Sans" panose="020B0503050203000203" pitchFamily="34" charset="0"/>
              </a:rPr>
              <a:t>Testing – Data Testing bottom-up estimation based on parameters including number of transformations, number of tables and columns; Integration and functional testing estimated bottom-up from requirements.</a:t>
            </a:r>
          </a:p>
          <a:p>
            <a:pPr marL="274320" lvl="0" indent="-274320" defTabSz="1463040">
              <a:lnSpc>
                <a:spcPts val="1900"/>
              </a:lnSpc>
              <a:spcBef>
                <a:spcPts val="0"/>
              </a:spcBef>
              <a:spcAft>
                <a:spcPts val="600"/>
              </a:spcAft>
              <a:buFont typeface="Arial" panose="020B0604020202020204" pitchFamily="34" charset="0"/>
              <a:buChar char="•"/>
            </a:pPr>
            <a:r>
              <a:rPr lang="en-GB" sz="1500" dirty="0">
                <a:solidFill>
                  <a:srgbClr val="051243"/>
                </a:solidFill>
                <a:latin typeface="IBM Plex Sans" panose="020B0503050203000203" pitchFamily="34" charset="0"/>
              </a:rPr>
              <a:t>Radius optional component – bottom up for integration and migration; estimated as a percentage of core implementation.</a:t>
            </a:r>
          </a:p>
        </p:txBody>
      </p:sp>
      <p:sp>
        <p:nvSpPr>
          <p:cNvPr id="4" name="TextBox 3">
            <a:extLst>
              <a:ext uri="{FF2B5EF4-FFF2-40B4-BE49-F238E27FC236}">
                <a16:creationId xmlns:a16="http://schemas.microsoft.com/office/drawing/2014/main" id="{7737AAFC-E519-DF4A-B907-D654D8501967}"/>
              </a:ext>
            </a:extLst>
          </p:cNvPr>
          <p:cNvSpPr txBox="1"/>
          <p:nvPr/>
        </p:nvSpPr>
        <p:spPr>
          <a:xfrm>
            <a:off x="8826887" y="3086181"/>
            <a:ext cx="5017720" cy="307777"/>
          </a:xfrm>
          <a:prstGeom prst="rect">
            <a:avLst/>
          </a:prstGeom>
          <a:noFill/>
        </p:spPr>
        <p:txBody>
          <a:bodyPr wrap="none" rtlCol="0">
            <a:spAutoFit/>
          </a:bodyPr>
          <a:lstStyle/>
          <a:p>
            <a:pPr algn="l"/>
            <a:r>
              <a:rPr lang="en-GB" sz="1400" dirty="0">
                <a:solidFill>
                  <a:srgbClr val="054ADA"/>
                </a:solidFill>
                <a:latin typeface="IBM Plex Sans" charset="0"/>
                <a:ea typeface="IBM Plex Sans" charset="0"/>
                <a:cs typeface="IBM Plex Sans" charset="0"/>
              </a:rPr>
              <a:t>https://ibm.box.com/s/ibv6oni1oxbejzg7w87mb7qj6l6qi6jc</a:t>
            </a:r>
          </a:p>
        </p:txBody>
      </p:sp>
      <p:sp>
        <p:nvSpPr>
          <p:cNvPr id="12" name="Holder 4">
            <a:extLst>
              <a:ext uri="{FF2B5EF4-FFF2-40B4-BE49-F238E27FC236}">
                <a16:creationId xmlns:a16="http://schemas.microsoft.com/office/drawing/2014/main" id="{047DA0B7-56A3-6145-9350-BE5BCA09CDAC}"/>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7" name="Holder 5">
            <a:extLst>
              <a:ext uri="{FF2B5EF4-FFF2-40B4-BE49-F238E27FC236}">
                <a16:creationId xmlns:a16="http://schemas.microsoft.com/office/drawing/2014/main" id="{9E042BAF-A7EF-9246-8B31-29C751666FC5}"/>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11" name="object 4">
            <a:extLst>
              <a:ext uri="{FF2B5EF4-FFF2-40B4-BE49-F238E27FC236}">
                <a16:creationId xmlns:a16="http://schemas.microsoft.com/office/drawing/2014/main" id="{85BB1FAA-F49B-4944-96E2-C2AC375E2B49}"/>
              </a:ext>
            </a:extLst>
          </p:cNvPr>
          <p:cNvGraphicFramePr>
            <a:graphicFrameLocks noGrp="1"/>
          </p:cNvGraphicFramePr>
          <p:nvPr>
            <p:extLst>
              <p:ext uri="{D42A27DB-BD31-4B8C-83A1-F6EECF244321}">
                <p14:modId xmlns:p14="http://schemas.microsoft.com/office/powerpoint/2010/main" val="1526853886"/>
              </p:ext>
            </p:extLst>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8" name="TextBox 17">
            <a:extLst>
              <a:ext uri="{FF2B5EF4-FFF2-40B4-BE49-F238E27FC236}">
                <a16:creationId xmlns:a16="http://schemas.microsoft.com/office/drawing/2014/main" id="{CA0698DD-D933-4D00-BDD2-B9A9DDC7437F}"/>
              </a:ext>
            </a:extLst>
          </p:cNvPr>
          <p:cNvSpPr txBox="1"/>
          <p:nvPr/>
        </p:nvSpPr>
        <p:spPr>
          <a:xfrm>
            <a:off x="8512609" y="2819400"/>
            <a:ext cx="7320224" cy="353174"/>
          </a:xfrm>
          <a:prstGeom prst="rect">
            <a:avLst/>
          </a:prstGeom>
          <a:noFill/>
        </p:spPr>
        <p:txBody>
          <a:bodyPr wrap="square">
            <a:spAutoFit/>
          </a:bodyPr>
          <a:lstStyle/>
          <a:p>
            <a:pPr lvl="0" defTabSz="1463040">
              <a:lnSpc>
                <a:spcPts val="1900"/>
              </a:lnSpc>
              <a:spcBef>
                <a:spcPts val="0"/>
              </a:spcBef>
              <a:spcAft>
                <a:spcPts val="600"/>
              </a:spcAft>
            </a:pPr>
            <a:r>
              <a:rPr lang="en-GB" sz="2400" dirty="0">
                <a:solidFill>
                  <a:srgbClr val="051243"/>
                </a:solidFill>
                <a:latin typeface="IBM Plex Sans" panose="020B0503050203000203" pitchFamily="34" charset="0"/>
              </a:rPr>
              <a:t>Top down estimation spreadsheet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spc="-30" dirty="0"/>
              <a:t>Project</a:t>
            </a:r>
            <a:r>
              <a:rPr spc="-114" dirty="0"/>
              <a:t> </a:t>
            </a:r>
            <a:r>
              <a:rPr spc="-30" dirty="0"/>
              <a:t>Deliverables</a:t>
            </a:r>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4" name="Table 6">
            <a:extLst>
              <a:ext uri="{FF2B5EF4-FFF2-40B4-BE49-F238E27FC236}">
                <a16:creationId xmlns:a16="http://schemas.microsoft.com/office/drawing/2014/main" id="{87E8633F-F167-2F4C-8030-0BD62F1B937D}"/>
              </a:ext>
            </a:extLst>
          </p:cNvPr>
          <p:cNvGraphicFramePr>
            <a:graphicFrameLocks noGrp="1"/>
          </p:cNvGraphicFramePr>
          <p:nvPr>
            <p:extLst>
              <p:ext uri="{D42A27DB-BD31-4B8C-83A1-F6EECF244321}">
                <p14:modId xmlns:p14="http://schemas.microsoft.com/office/powerpoint/2010/main" val="1150509474"/>
              </p:ext>
            </p:extLst>
          </p:nvPr>
        </p:nvGraphicFramePr>
        <p:xfrm>
          <a:off x="548993" y="1380233"/>
          <a:ext cx="13555871" cy="5553961"/>
        </p:xfrm>
        <a:graphic>
          <a:graphicData uri="http://schemas.openxmlformats.org/drawingml/2006/table">
            <a:tbl>
              <a:tblPr firstRow="1" bandRow="1"/>
              <a:tblGrid>
                <a:gridCol w="2439588">
                  <a:extLst>
                    <a:ext uri="{9D8B030D-6E8A-4147-A177-3AD203B41FA5}">
                      <a16:colId xmlns:a16="http://schemas.microsoft.com/office/drawing/2014/main" val="2196516833"/>
                    </a:ext>
                  </a:extLst>
                </a:gridCol>
                <a:gridCol w="5622019">
                  <a:extLst>
                    <a:ext uri="{9D8B030D-6E8A-4147-A177-3AD203B41FA5}">
                      <a16:colId xmlns:a16="http://schemas.microsoft.com/office/drawing/2014/main" val="1830591330"/>
                    </a:ext>
                  </a:extLst>
                </a:gridCol>
                <a:gridCol w="2743200">
                  <a:extLst>
                    <a:ext uri="{9D8B030D-6E8A-4147-A177-3AD203B41FA5}">
                      <a16:colId xmlns:a16="http://schemas.microsoft.com/office/drawing/2014/main" val="744755643"/>
                    </a:ext>
                  </a:extLst>
                </a:gridCol>
                <a:gridCol w="2751064">
                  <a:extLst>
                    <a:ext uri="{9D8B030D-6E8A-4147-A177-3AD203B41FA5}">
                      <a16:colId xmlns:a16="http://schemas.microsoft.com/office/drawing/2014/main" val="329420414"/>
                    </a:ext>
                  </a:extLst>
                </a:gridCol>
              </a:tblGrid>
              <a:tr h="442158">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a:solidFill>
                            <a:schemeClr val="bg2"/>
                          </a:solidFill>
                          <a:latin typeface="IBM Plex Sans" panose="020B0503050203000203" pitchFamily="34" charset="0"/>
                        </a:rPr>
                        <a:t>Project Phase</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a:solidFill>
                            <a:schemeClr val="bg2"/>
                          </a:solidFill>
                          <a:latin typeface="IBM Plex Sans" panose="020B0503050203000203" pitchFamily="34" charset="0"/>
                        </a:rPr>
                        <a:t>Deliverable Name</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a:solidFill>
                            <a:schemeClr val="bg2"/>
                          </a:solidFill>
                          <a:latin typeface="IBM Plex Sans" panose="020B0503050203000203" pitchFamily="34" charset="0"/>
                        </a:rPr>
                        <a:t>Is it a Billing Milestone – Y/N?</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p>
                      <a:pPr algn="ctr"/>
                      <a:r>
                        <a:rPr lang="en-SG" sz="1400" b="1">
                          <a:solidFill>
                            <a:schemeClr val="bg2"/>
                          </a:solidFill>
                          <a:latin typeface="IBM Plex Sans" panose="020B0503050203000203" pitchFamily="34" charset="0"/>
                          <a:ea typeface="+mn-ea"/>
                          <a:cs typeface="+mn-cs"/>
                        </a:rPr>
                        <a:t>Acceptance Criteria</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454932287"/>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r>
                        <a:rPr lang="en-SG" sz="1400">
                          <a:solidFill>
                            <a:schemeClr val="tx1"/>
                          </a:solidFill>
                          <a:latin typeface="IBM Plex Sans" panose="020B0503050203000203" pitchFamily="34" charset="0"/>
                        </a:rPr>
                        <a:t>1.</a:t>
                      </a:r>
                    </a:p>
                    <a:p>
                      <a:pPr marL="72000"/>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dirty="0">
                          <a:solidFill>
                            <a:schemeClr val="dk1"/>
                          </a:solidFill>
                          <a:effectLst/>
                          <a:latin typeface="Arial" panose="020B0604020202020204"/>
                          <a:ea typeface="+mn-ea"/>
                          <a:cs typeface="+mn-cs"/>
                        </a:rPr>
                        <a:t>Migration Design Document</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SG" sz="1400" dirty="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1770304"/>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r>
                        <a:rPr lang="en-SG" sz="1400">
                          <a:solidFill>
                            <a:schemeClr val="tx1"/>
                          </a:solidFill>
                          <a:latin typeface="IBM Plex Sans" panose="020B0503050203000203" pitchFamily="34" charset="0"/>
                        </a:rPr>
                        <a:t>2.</a:t>
                      </a:r>
                    </a:p>
                    <a:p>
                      <a:pPr marL="72000"/>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a:solidFill>
                            <a:schemeClr val="dk1"/>
                          </a:solidFill>
                          <a:effectLst/>
                          <a:latin typeface="Arial" panose="020B0604020202020204"/>
                          <a:ea typeface="+mn-ea"/>
                          <a:cs typeface="+mn-cs"/>
                        </a:rPr>
                        <a:t>FlexSync files and master data loaded into Energy IP for 3 years</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7283643"/>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r>
                        <a:rPr lang="en-SG" sz="1400">
                          <a:solidFill>
                            <a:schemeClr val="tx1"/>
                          </a:solidFill>
                          <a:latin typeface="IBM Plex Sans" panose="020B0503050203000203" pitchFamily="34" charset="0"/>
                        </a:rPr>
                        <a:t>3.</a:t>
                      </a:r>
                    </a:p>
                    <a:p>
                      <a:pPr marL="72000"/>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a:solidFill>
                            <a:schemeClr val="dk1"/>
                          </a:solidFill>
                          <a:effectLst/>
                          <a:latin typeface="Arial" panose="020B0604020202020204"/>
                          <a:ea typeface="+mn-ea"/>
                          <a:cs typeface="+mn-cs"/>
                        </a:rPr>
                        <a:t>UAA files and data loaded into EnergyIP for 3 years</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33105870"/>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r>
                        <a:rPr lang="en-SG" sz="1400" dirty="0">
                          <a:solidFill>
                            <a:schemeClr val="tx1"/>
                          </a:solidFill>
                          <a:latin typeface="IBM Plex Sans" panose="020B0503050203000203" pitchFamily="34" charset="0"/>
                        </a:rPr>
                        <a:t>4.</a:t>
                      </a:r>
                    </a:p>
                    <a:p>
                      <a:pPr marL="72000"/>
                      <a:endParaRPr lang="en-SG" sz="1400" dirty="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1800">
                          <a:solidFill>
                            <a:schemeClr val="dk1"/>
                          </a:solidFill>
                          <a:effectLst/>
                          <a:latin typeface="Arial" panose="020B0604020202020204"/>
                          <a:ea typeface="+mn-ea"/>
                          <a:cs typeface="+mn-cs"/>
                        </a:rPr>
                        <a:t>Configurations in EnergyIP</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76632"/>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r>
                        <a:rPr lang="en-SG" sz="1400">
                          <a:solidFill>
                            <a:schemeClr val="tx1"/>
                          </a:solidFill>
                          <a:latin typeface="IBM Plex Sans" panose="020B0503050203000203" pitchFamily="34" charset="0"/>
                        </a:rPr>
                        <a:t>5.</a:t>
                      </a:r>
                    </a:p>
                    <a:p>
                      <a:pPr marL="72000"/>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800" dirty="0">
                          <a:solidFill>
                            <a:schemeClr val="dk1"/>
                          </a:solidFill>
                          <a:effectLst/>
                          <a:latin typeface="Arial" panose="020B0604020202020204"/>
                          <a:ea typeface="+mn-ea"/>
                          <a:cs typeface="+mn-cs"/>
                        </a:rPr>
                        <a:t>Data Lake loaded with complete data for 11 years.</a:t>
                      </a:r>
                    </a:p>
                  </a:txBody>
                  <a:tcPr marL="0" marR="0" marT="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5357227"/>
                  </a:ext>
                </a:extLst>
              </a:tr>
              <a:tr h="72720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r>
                        <a:rPr lang="en-SG" sz="1400">
                          <a:solidFill>
                            <a:schemeClr val="tx1"/>
                          </a:solidFill>
                          <a:latin typeface="IBM Plex Sans" panose="020B0503050203000203" pitchFamily="34" charset="0"/>
                        </a:rPr>
                        <a:t>6. </a:t>
                      </a:r>
                    </a:p>
                    <a:p>
                      <a:pPr marL="72000"/>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US" sz="1800" dirty="0">
                          <a:solidFill>
                            <a:schemeClr val="dk1"/>
                          </a:solidFill>
                          <a:effectLst/>
                          <a:latin typeface="Arial" panose="020B0604020202020204"/>
                          <a:ea typeface="+mn-ea"/>
                          <a:cs typeface="+mn-cs"/>
                        </a:rPr>
                        <a:t>Training Strategy document</a:t>
                      </a:r>
                      <a:endParaRPr lang="en-SG" sz="1400" dirty="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5188965"/>
                  </a:ext>
                </a:extLst>
              </a:tr>
              <a:tr h="748591">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r>
                        <a:rPr lang="en-SG" sz="1400">
                          <a:solidFill>
                            <a:schemeClr val="tx1"/>
                          </a:solidFill>
                          <a:latin typeface="IBM Plex Sans" panose="020B0503050203000203" pitchFamily="34" charset="0"/>
                        </a:rPr>
                        <a:t>7.</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400" dirty="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SG" sz="140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SG" sz="1400" dirty="0">
                        <a:solidFill>
                          <a:schemeClr val="tx1"/>
                        </a:solidFill>
                        <a:latin typeface="IBM Plex Sans" panose="020B0503050203000203" pitchFamily="34" charset="0"/>
                      </a:endParaRP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8454726"/>
                  </a:ext>
                </a:extLst>
              </a:tr>
            </a:tbl>
          </a:graphicData>
        </a:graphic>
      </p:graphicFrame>
      <p:sp>
        <p:nvSpPr>
          <p:cNvPr id="16" name="Holder 4">
            <a:extLst>
              <a:ext uri="{FF2B5EF4-FFF2-40B4-BE49-F238E27FC236}">
                <a16:creationId xmlns:a16="http://schemas.microsoft.com/office/drawing/2014/main" id="{76A0D55A-DC3A-9748-A5EE-5B99CF7E9BD2}"/>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7" name="Holder 5">
            <a:extLst>
              <a:ext uri="{FF2B5EF4-FFF2-40B4-BE49-F238E27FC236}">
                <a16:creationId xmlns:a16="http://schemas.microsoft.com/office/drawing/2014/main" id="{566A427D-9C02-0F49-B9E2-A1C967B65C7C}"/>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8" name="object 4">
            <a:extLst>
              <a:ext uri="{FF2B5EF4-FFF2-40B4-BE49-F238E27FC236}">
                <a16:creationId xmlns:a16="http://schemas.microsoft.com/office/drawing/2014/main" id="{BD00E1CD-B965-E449-B566-D54C1164B049}"/>
              </a:ext>
            </a:extLst>
          </p:cNvPr>
          <p:cNvGraphicFramePr>
            <a:graphicFrameLocks noGrp="1"/>
          </p:cNvGraphicFramePr>
          <p:nvPr>
            <p:extLst>
              <p:ext uri="{D42A27DB-BD31-4B8C-83A1-F6EECF244321}">
                <p14:modId xmlns:p14="http://schemas.microsoft.com/office/powerpoint/2010/main" val="154725804"/>
              </p:ext>
            </p:extLst>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9" name="Rectangle: Rounded Corners 8">
            <a:extLst>
              <a:ext uri="{FF2B5EF4-FFF2-40B4-BE49-F238E27FC236}">
                <a16:creationId xmlns:a16="http://schemas.microsoft.com/office/drawing/2014/main" id="{6C404864-F927-4857-BDBE-B4E9FF965FA4}"/>
              </a:ext>
            </a:extLst>
          </p:cNvPr>
          <p:cNvSpPr/>
          <p:nvPr/>
        </p:nvSpPr>
        <p:spPr>
          <a:xfrm>
            <a:off x="3508764" y="114095"/>
            <a:ext cx="10599818" cy="936819"/>
          </a:xfrm>
          <a:prstGeom prst="round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ro-RO" sz="2150" dirty="0">
                <a:solidFill>
                  <a:schemeClr val="tx1"/>
                </a:solidFill>
              </a:rPr>
              <a:t>Andra/Thomas - </a:t>
            </a:r>
            <a:r>
              <a:rPr lang="ro-RO" sz="2150" dirty="0" err="1">
                <a:solidFill>
                  <a:schemeClr val="tx1"/>
                </a:solidFill>
              </a:rPr>
              <a:t>One</a:t>
            </a:r>
            <a:r>
              <a:rPr lang="ro-RO" sz="2150" dirty="0">
                <a:solidFill>
                  <a:schemeClr val="tx1"/>
                </a:solidFill>
              </a:rPr>
              <a:t> </a:t>
            </a:r>
            <a:r>
              <a:rPr lang="ro-RO" sz="2150" dirty="0" err="1">
                <a:solidFill>
                  <a:schemeClr val="tx1"/>
                </a:solidFill>
              </a:rPr>
              <a:t>option</a:t>
            </a:r>
            <a:r>
              <a:rPr lang="ro-RO" sz="2150" dirty="0">
                <a:solidFill>
                  <a:schemeClr val="tx1"/>
                </a:solidFill>
              </a:rPr>
              <a:t>: look</a:t>
            </a:r>
            <a:r>
              <a:rPr lang="ro-RO" sz="2150" dirty="0">
                <a:solidFill>
                  <a:schemeClr val="tx1"/>
                </a:solidFill>
                <a:cs typeface="Calibri"/>
              </a:rPr>
              <a:t> at </a:t>
            </a:r>
            <a:r>
              <a:rPr lang="ro-RO" sz="2150" dirty="0" err="1">
                <a:solidFill>
                  <a:schemeClr val="tx1"/>
                </a:solidFill>
                <a:cs typeface="Calibri"/>
              </a:rPr>
              <a:t>the</a:t>
            </a:r>
            <a:r>
              <a:rPr lang="ro-RO" sz="2150" dirty="0">
                <a:solidFill>
                  <a:schemeClr val="tx1"/>
                </a:solidFill>
                <a:cs typeface="Calibri"/>
              </a:rPr>
              <a:t> plan in detail (</a:t>
            </a:r>
            <a:r>
              <a:rPr lang="ro-RO" sz="2150" dirty="0" err="1">
                <a:solidFill>
                  <a:schemeClr val="tx1"/>
                </a:solidFill>
                <a:cs typeface="Calibri"/>
              </a:rPr>
              <a:t>column</a:t>
            </a:r>
            <a:r>
              <a:rPr lang="ro-RO" sz="2150" dirty="0">
                <a:solidFill>
                  <a:schemeClr val="tx1"/>
                </a:solidFill>
                <a:cs typeface="Calibri"/>
              </a:rPr>
              <a:t> E) </a:t>
            </a:r>
            <a:r>
              <a:rPr lang="ro-RO" sz="2150" dirty="0" err="1">
                <a:solidFill>
                  <a:schemeClr val="tx1"/>
                </a:solidFill>
                <a:cs typeface="Calibri"/>
              </a:rPr>
              <a:t>and</a:t>
            </a:r>
            <a:r>
              <a:rPr lang="ro-RO" sz="2150" dirty="0">
                <a:solidFill>
                  <a:schemeClr val="tx1"/>
                </a:solidFill>
                <a:cs typeface="Calibri"/>
              </a:rPr>
              <a:t> </a:t>
            </a:r>
            <a:r>
              <a:rPr lang="ro-RO" sz="2150" dirty="0" err="1">
                <a:solidFill>
                  <a:schemeClr val="tx1"/>
                </a:solidFill>
                <a:cs typeface="Calibri"/>
              </a:rPr>
              <a:t>summarize</a:t>
            </a:r>
            <a:endParaRPr lang="en-US" dirty="0" err="1">
              <a:solidFill>
                <a:schemeClr val="tx1"/>
              </a:solidFill>
            </a:endParaRPr>
          </a:p>
          <a:p>
            <a:pPr algn="ctr"/>
            <a:r>
              <a:rPr lang="ro-RO" sz="2150" dirty="0">
                <a:ea typeface="+mn-lt"/>
                <a:cs typeface="+mn-lt"/>
                <a:hlinkClick r:id="rId3"/>
              </a:rPr>
              <a:t>https://ibm.box.com/s/qjanvs7t8xw0rubucr8fkf85fittv180</a:t>
            </a:r>
            <a:endParaRPr lang="ro-RO" sz="2150">
              <a:solidFill>
                <a:schemeClr val="bg1"/>
              </a:solidFill>
              <a:ea typeface="+mn-lt"/>
              <a:cs typeface="+mn-lt"/>
            </a:endParaRPr>
          </a:p>
        </p:txBody>
      </p:sp>
      <p:sp>
        <p:nvSpPr>
          <p:cNvPr id="3" name="Rectangle: Rounded Corners 2">
            <a:extLst>
              <a:ext uri="{FF2B5EF4-FFF2-40B4-BE49-F238E27FC236}">
                <a16:creationId xmlns:a16="http://schemas.microsoft.com/office/drawing/2014/main" id="{1461BA27-579D-51EF-7D9B-366E07D6D360}"/>
              </a:ext>
            </a:extLst>
          </p:cNvPr>
          <p:cNvSpPr/>
          <p:nvPr/>
        </p:nvSpPr>
        <p:spPr>
          <a:xfrm>
            <a:off x="3657600" y="1174841"/>
            <a:ext cx="10599818" cy="936819"/>
          </a:xfrm>
          <a:prstGeom prst="round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150" dirty="0">
                <a:solidFill>
                  <a:schemeClr val="tx1"/>
                </a:solidFill>
              </a:rPr>
              <a:t>List not complete. Tab deliverables in the estimation spreadsheet: https://ibm.box.com/s/ibv6oni1oxbejzg7w87mb7qj6l6qi6jc</a:t>
            </a:r>
            <a:endParaRPr lang="ro-RO" sz="2150" dirty="0">
              <a:solidFill>
                <a:schemeClr val="bg1"/>
              </a:solidFill>
              <a:ea typeface="+mn-lt"/>
              <a:cs typeface="+mn-l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spc="-180"/>
              <a:t>T</a:t>
            </a:r>
            <a:r>
              <a:rPr spc="-24"/>
              <a:t>e</a:t>
            </a:r>
            <a:r>
              <a:rPr spc="-48"/>
              <a:t>s</a:t>
            </a:r>
            <a:r>
              <a:rPr spc="-24"/>
              <a:t>ting</a:t>
            </a:r>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3" name="Table 6">
            <a:extLst>
              <a:ext uri="{FF2B5EF4-FFF2-40B4-BE49-F238E27FC236}">
                <a16:creationId xmlns:a16="http://schemas.microsoft.com/office/drawing/2014/main" id="{8F577258-3D82-EE45-8553-9B373893DC1C}"/>
              </a:ext>
            </a:extLst>
          </p:cNvPr>
          <p:cNvGraphicFramePr>
            <a:graphicFrameLocks noGrp="1"/>
          </p:cNvGraphicFramePr>
          <p:nvPr>
            <p:extLst>
              <p:ext uri="{D42A27DB-BD31-4B8C-83A1-F6EECF244321}">
                <p14:modId xmlns:p14="http://schemas.microsoft.com/office/powerpoint/2010/main" val="1575002599"/>
              </p:ext>
            </p:extLst>
          </p:nvPr>
        </p:nvGraphicFramePr>
        <p:xfrm>
          <a:off x="548993" y="1380234"/>
          <a:ext cx="13555871" cy="4369200"/>
        </p:xfrm>
        <a:graphic>
          <a:graphicData uri="http://schemas.openxmlformats.org/drawingml/2006/table">
            <a:tbl>
              <a:tblPr firstRow="1" bandRow="1"/>
              <a:tblGrid>
                <a:gridCol w="822607">
                  <a:extLst>
                    <a:ext uri="{9D8B030D-6E8A-4147-A177-3AD203B41FA5}">
                      <a16:colId xmlns:a16="http://schemas.microsoft.com/office/drawing/2014/main" val="2196516833"/>
                    </a:ext>
                  </a:extLst>
                </a:gridCol>
                <a:gridCol w="6477000">
                  <a:extLst>
                    <a:ext uri="{9D8B030D-6E8A-4147-A177-3AD203B41FA5}">
                      <a16:colId xmlns:a16="http://schemas.microsoft.com/office/drawing/2014/main" val="1830591330"/>
                    </a:ext>
                  </a:extLst>
                </a:gridCol>
                <a:gridCol w="3128132">
                  <a:extLst>
                    <a:ext uri="{9D8B030D-6E8A-4147-A177-3AD203B41FA5}">
                      <a16:colId xmlns:a16="http://schemas.microsoft.com/office/drawing/2014/main" val="744755643"/>
                    </a:ext>
                  </a:extLst>
                </a:gridCol>
                <a:gridCol w="3128132">
                  <a:extLst>
                    <a:ext uri="{9D8B030D-6E8A-4147-A177-3AD203B41FA5}">
                      <a16:colId xmlns:a16="http://schemas.microsoft.com/office/drawing/2014/main" val="1094409974"/>
                    </a:ext>
                  </a:extLst>
                </a:gridCol>
              </a:tblGrid>
              <a:tr h="349531">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a:solidFill>
                            <a:schemeClr val="bg2"/>
                          </a:solidFill>
                          <a:latin typeface="IBM Plex Sans" panose="020B0503050203000203" pitchFamily="34" charset="0"/>
                        </a:rPr>
                        <a:t>No</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a:solidFill>
                            <a:schemeClr val="bg2"/>
                          </a:solidFill>
                          <a:latin typeface="IBM Plex Sans" panose="020B0503050203000203" pitchFamily="34" charset="0"/>
                        </a:rPr>
                        <a:t>Testing</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a:solidFill>
                            <a:schemeClr val="bg2"/>
                          </a:solidFill>
                          <a:latin typeface="IBM Plex Sans" panose="020B0503050203000203" pitchFamily="34" charset="0"/>
                        </a:rPr>
                        <a:t>Responsibility </a:t>
                      </a:r>
                    </a:p>
                    <a:p>
                      <a:pPr algn="ctr"/>
                      <a:r>
                        <a:rPr lang="en-SG" sz="1400">
                          <a:solidFill>
                            <a:schemeClr val="bg2"/>
                          </a:solidFill>
                          <a:latin typeface="IBM Plex Sans" panose="020B0503050203000203" pitchFamily="34" charset="0"/>
                        </a:rPr>
                        <a:t>(IBM / </a:t>
                      </a:r>
                      <a:r>
                        <a:rPr lang="en-SG" sz="1400" err="1">
                          <a:solidFill>
                            <a:schemeClr val="bg2"/>
                          </a:solidFill>
                          <a:latin typeface="IBM Plex Sans" panose="020B0503050203000203" pitchFamily="34" charset="0"/>
                        </a:rPr>
                        <a:t>Subk</a:t>
                      </a:r>
                      <a:r>
                        <a:rPr lang="en-SG" sz="1400">
                          <a:solidFill>
                            <a:schemeClr val="bg2"/>
                          </a:solidFill>
                          <a:latin typeface="IBM Plex Sans" panose="020B0503050203000203" pitchFamily="34" charset="0"/>
                        </a:rPr>
                        <a:t> / Client)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p>
                      <a:pPr marL="0" algn="ctr"/>
                      <a:r>
                        <a:rPr lang="en-SG" sz="1400" b="1">
                          <a:solidFill>
                            <a:schemeClr val="bg2"/>
                          </a:solidFill>
                          <a:latin typeface="IBM Plex Sans" panose="020B0503050203000203" pitchFamily="34" charset="0"/>
                          <a:ea typeface="+mn-ea"/>
                          <a:cs typeface="+mn-cs"/>
                        </a:rPr>
                        <a:t>Entry &amp; Exit Criteria</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454932287"/>
                  </a:ext>
                </a:extLst>
              </a:tr>
              <a:tr h="925228">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1.</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a:solidFill>
                            <a:schemeClr val="tx1"/>
                          </a:solidFill>
                          <a:latin typeface="IBM Plex Sans" panose="020B0503050203000203" pitchFamily="34" charset="0"/>
                        </a:rPr>
                        <a:t>Functional Tests</a:t>
                      </a:r>
                    </a:p>
                    <a:p>
                      <a:pPr marL="285750" indent="-285750">
                        <a:buFont typeface="Arial" panose="020B0604020202020204" pitchFamily="34" charset="0"/>
                        <a:buChar char="•"/>
                      </a:pPr>
                      <a:r>
                        <a:rPr lang="en-SG" sz="1400">
                          <a:solidFill>
                            <a:schemeClr val="tx1"/>
                          </a:solidFill>
                          <a:latin typeface="IBM Plex Sans" panose="020B0503050203000203" pitchFamily="34" charset="0"/>
                        </a:rPr>
                        <a:t>Transaction Flow &amp; Business Process</a:t>
                      </a:r>
                    </a:p>
                    <a:p>
                      <a:pPr marL="285750" indent="-285750">
                        <a:buFont typeface="Arial" panose="020B0604020202020204" pitchFamily="34" charset="0"/>
                        <a:buChar char="•"/>
                      </a:pPr>
                      <a:r>
                        <a:rPr lang="en-SG" sz="1400">
                          <a:solidFill>
                            <a:schemeClr val="tx1"/>
                          </a:solidFill>
                          <a:latin typeface="IBM Plex Sans" panose="020B0503050203000203" pitchFamily="34" charset="0"/>
                        </a:rPr>
                        <a:t>Audit &amp; Control</a:t>
                      </a:r>
                    </a:p>
                    <a:p>
                      <a:pPr marL="285750" indent="-285750">
                        <a:buFont typeface="Arial" panose="020B0604020202020204" pitchFamily="34" charset="0"/>
                        <a:buChar char="•"/>
                      </a:pPr>
                      <a:r>
                        <a:rPr lang="en-SG" sz="1400">
                          <a:solidFill>
                            <a:schemeClr val="tx1"/>
                          </a:solidFill>
                          <a:latin typeface="IBM Plex Sans" panose="020B0503050203000203" pitchFamily="34" charset="0"/>
                        </a:rPr>
                        <a:t>Error Handling</a:t>
                      </a:r>
                    </a:p>
                    <a:p>
                      <a:pPr marL="285750" indent="-285750">
                        <a:buFont typeface="Arial" panose="020B0604020202020204" pitchFamily="34" charset="0"/>
                        <a:buChar char="•"/>
                      </a:pPr>
                      <a:r>
                        <a:rPr lang="en-SG" sz="1400">
                          <a:solidFill>
                            <a:schemeClr val="tx1"/>
                          </a:solidFill>
                          <a:latin typeface="IBM Plex Sans" panose="020B0503050203000203" pitchFamily="34" charset="0"/>
                        </a:rPr>
                        <a:t>Interface/Intersystem</a:t>
                      </a:r>
                    </a:p>
                    <a:p>
                      <a:pPr marL="285750" indent="-285750">
                        <a:buFont typeface="Arial" panose="020B0604020202020204" pitchFamily="34" charset="0"/>
                        <a:buChar char="•"/>
                      </a:pPr>
                      <a:r>
                        <a:rPr lang="en-SG" sz="1400">
                          <a:solidFill>
                            <a:schemeClr val="tx1"/>
                          </a:solidFill>
                          <a:latin typeface="IBM Plex Sans" panose="020B0503050203000203" pitchFamily="34" charset="0"/>
                        </a:rPr>
                        <a:t>Usability</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1770304"/>
                  </a:ext>
                </a:extLst>
              </a:tr>
              <a:tr h="349531">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2.</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285750" indent="-285750">
                        <a:buFont typeface="Arial" panose="020B0604020202020204" pitchFamily="34" charset="0"/>
                        <a:buChar char="•"/>
                      </a:pPr>
                      <a:r>
                        <a:rPr lang="en-SG" sz="1400">
                          <a:solidFill>
                            <a:schemeClr val="tx1"/>
                          </a:solidFill>
                          <a:latin typeface="IBM Plex Sans" panose="020B0503050203000203" pitchFamily="34" charset="0"/>
                        </a:rPr>
                        <a:t>System Test</a:t>
                      </a:r>
                    </a:p>
                    <a:p>
                      <a:pPr marL="285750" indent="-285750">
                        <a:buFont typeface="Arial" panose="020B0604020202020204" pitchFamily="34" charset="0"/>
                        <a:buChar char="•"/>
                      </a:pPr>
                      <a:r>
                        <a:rPr lang="en-SG" sz="1400">
                          <a:solidFill>
                            <a:schemeClr val="tx1"/>
                          </a:solidFill>
                          <a:latin typeface="IBM Plex Sans" panose="020B0503050203000203" pitchFamily="34" charset="0"/>
                        </a:rPr>
                        <a:t>System Integration Tests</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7283643"/>
                  </a:ext>
                </a:extLst>
              </a:tr>
              <a:tr h="493455">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3.</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a:solidFill>
                            <a:schemeClr val="tx1"/>
                          </a:solidFill>
                          <a:latin typeface="IBM Plex Sans" panose="020B0503050203000203" pitchFamily="34" charset="0"/>
                        </a:rPr>
                        <a:t>Performance Test</a:t>
                      </a:r>
                    </a:p>
                    <a:p>
                      <a:pPr marL="285750" indent="-285750">
                        <a:buFont typeface="Arial" panose="020B0604020202020204" pitchFamily="34" charset="0"/>
                        <a:buChar char="•"/>
                      </a:pPr>
                      <a:r>
                        <a:rPr lang="en-SG" sz="1400">
                          <a:solidFill>
                            <a:schemeClr val="tx1"/>
                          </a:solidFill>
                          <a:latin typeface="IBM Plex Sans" panose="020B0503050203000203" pitchFamily="34" charset="0"/>
                        </a:rPr>
                        <a:t>Response Time</a:t>
                      </a:r>
                    </a:p>
                    <a:p>
                      <a:pPr marL="285750" indent="-285750">
                        <a:buFont typeface="Arial" panose="020B0604020202020204" pitchFamily="34" charset="0"/>
                        <a:buChar char="•"/>
                      </a:pPr>
                      <a:r>
                        <a:rPr lang="en-SG" sz="1400">
                          <a:solidFill>
                            <a:schemeClr val="tx1"/>
                          </a:solidFill>
                          <a:latin typeface="IBM Plex Sans" panose="020B0503050203000203" pitchFamily="34" charset="0"/>
                        </a:rPr>
                        <a:t>Stress and Volume Test</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33105870"/>
                  </a:ext>
                </a:extLst>
              </a:tr>
              <a:tr h="205606">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4.</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a:solidFill>
                            <a:schemeClr val="tx1"/>
                          </a:solidFill>
                          <a:latin typeface="IBM Plex Sans" panose="020B0503050203000203" pitchFamily="34" charset="0"/>
                        </a:rPr>
                        <a:t>Security – Penetration Test &amp; Vulnerability Test</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76632"/>
                  </a:ext>
                </a:extLst>
              </a:tr>
              <a:tr h="205606">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5.</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err="1">
                          <a:solidFill>
                            <a:schemeClr val="tx1"/>
                          </a:solidFill>
                          <a:latin typeface="IBM Plex Sans" panose="020B0503050203000203" pitchFamily="34" charset="0"/>
                        </a:rPr>
                        <a:t>UAT</a:t>
                      </a:r>
                      <a:r>
                        <a:rPr lang="en-SG" sz="1400">
                          <a:solidFill>
                            <a:schemeClr val="tx1"/>
                          </a:solidFill>
                          <a:latin typeface="IBM Plex Sans" panose="020B0503050203000203" pitchFamily="34" charset="0"/>
                        </a:rPr>
                        <a:t> – Functions, Business Process, Usability</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5357227"/>
                  </a:ext>
                </a:extLst>
              </a:tr>
              <a:tr h="205606">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6. </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a:solidFill>
                            <a:schemeClr val="tx1"/>
                          </a:solidFill>
                          <a:latin typeface="IBM Plex Sans" panose="020B0503050203000203" pitchFamily="34" charset="0"/>
                        </a:rPr>
                        <a:t>Disaster Recovery Test</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5188965"/>
                  </a:ext>
                </a:extLst>
              </a:tr>
            </a:tbl>
          </a:graphicData>
        </a:graphic>
      </p:graphicFrame>
      <p:sp>
        <p:nvSpPr>
          <p:cNvPr id="11" name="Holder 4">
            <a:extLst>
              <a:ext uri="{FF2B5EF4-FFF2-40B4-BE49-F238E27FC236}">
                <a16:creationId xmlns:a16="http://schemas.microsoft.com/office/drawing/2014/main" id="{381AAAA2-8585-D54C-B7E2-3780177E84E6}"/>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2" name="Holder 5">
            <a:extLst>
              <a:ext uri="{FF2B5EF4-FFF2-40B4-BE49-F238E27FC236}">
                <a16:creationId xmlns:a16="http://schemas.microsoft.com/office/drawing/2014/main" id="{4F7ADAB5-C3D9-9549-B3FC-5262CD4800E0}"/>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8" name="object 4">
            <a:extLst>
              <a:ext uri="{FF2B5EF4-FFF2-40B4-BE49-F238E27FC236}">
                <a16:creationId xmlns:a16="http://schemas.microsoft.com/office/drawing/2014/main" id="{BD5389AE-EA46-D842-B058-49B245F39626}"/>
              </a:ext>
            </a:extLst>
          </p:cNvPr>
          <p:cNvGraphicFramePr>
            <a:graphicFrameLocks noGrp="1"/>
          </p:cNvGraphicFramePr>
          <p:nvPr>
            <p:extLst>
              <p:ext uri="{D42A27DB-BD31-4B8C-83A1-F6EECF244321}">
                <p14:modId xmlns:p14="http://schemas.microsoft.com/office/powerpoint/2010/main" val="260842779"/>
              </p:ext>
            </p:extLst>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9" name="Rectangle: Rounded Corners 8">
            <a:extLst>
              <a:ext uri="{FF2B5EF4-FFF2-40B4-BE49-F238E27FC236}">
                <a16:creationId xmlns:a16="http://schemas.microsoft.com/office/drawing/2014/main" id="{9190DB47-E811-4B76-905B-987108EDDD8B}"/>
              </a:ext>
            </a:extLst>
          </p:cNvPr>
          <p:cNvSpPr/>
          <p:nvPr/>
        </p:nvSpPr>
        <p:spPr>
          <a:xfrm>
            <a:off x="11341320" y="114095"/>
            <a:ext cx="2743199" cy="696188"/>
          </a:xfrm>
          <a:prstGeom prst="round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draft</a:t>
            </a:r>
            <a:endParaRPr lang="ro-RO" dirty="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lang="en-GB" dirty="0"/>
              <a:t>Data Migration Scope and Responsibilities</a:t>
            </a:r>
            <a:endParaRPr dirty="0"/>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3" name="Table 6">
            <a:extLst>
              <a:ext uri="{FF2B5EF4-FFF2-40B4-BE49-F238E27FC236}">
                <a16:creationId xmlns:a16="http://schemas.microsoft.com/office/drawing/2014/main" id="{8F577258-3D82-EE45-8553-9B373893DC1C}"/>
              </a:ext>
            </a:extLst>
          </p:cNvPr>
          <p:cNvGraphicFramePr>
            <a:graphicFrameLocks noGrp="1"/>
          </p:cNvGraphicFramePr>
          <p:nvPr>
            <p:extLst>
              <p:ext uri="{D42A27DB-BD31-4B8C-83A1-F6EECF244321}">
                <p14:modId xmlns:p14="http://schemas.microsoft.com/office/powerpoint/2010/main" val="1671085670"/>
              </p:ext>
            </p:extLst>
          </p:nvPr>
        </p:nvGraphicFramePr>
        <p:xfrm>
          <a:off x="548993" y="1380235"/>
          <a:ext cx="13555871" cy="5158560"/>
        </p:xfrm>
        <a:graphic>
          <a:graphicData uri="http://schemas.openxmlformats.org/drawingml/2006/table">
            <a:tbl>
              <a:tblPr firstRow="1" bandRow="1"/>
              <a:tblGrid>
                <a:gridCol w="822607">
                  <a:extLst>
                    <a:ext uri="{9D8B030D-6E8A-4147-A177-3AD203B41FA5}">
                      <a16:colId xmlns:a16="http://schemas.microsoft.com/office/drawing/2014/main" val="2196516833"/>
                    </a:ext>
                  </a:extLst>
                </a:gridCol>
                <a:gridCol w="5334000">
                  <a:extLst>
                    <a:ext uri="{9D8B030D-6E8A-4147-A177-3AD203B41FA5}">
                      <a16:colId xmlns:a16="http://schemas.microsoft.com/office/drawing/2014/main" val="1830591330"/>
                    </a:ext>
                  </a:extLst>
                </a:gridCol>
                <a:gridCol w="4271132">
                  <a:extLst>
                    <a:ext uri="{9D8B030D-6E8A-4147-A177-3AD203B41FA5}">
                      <a16:colId xmlns:a16="http://schemas.microsoft.com/office/drawing/2014/main" val="744755643"/>
                    </a:ext>
                  </a:extLst>
                </a:gridCol>
                <a:gridCol w="3128132">
                  <a:extLst>
                    <a:ext uri="{9D8B030D-6E8A-4147-A177-3AD203B41FA5}">
                      <a16:colId xmlns:a16="http://schemas.microsoft.com/office/drawing/2014/main" val="1094409974"/>
                    </a:ext>
                  </a:extLst>
                </a:gridCol>
              </a:tblGrid>
              <a:tr h="147111">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a:solidFill>
                            <a:schemeClr val="bg2"/>
                          </a:solidFill>
                          <a:latin typeface="IBM Plex Sans" panose="020B0503050203000203" pitchFamily="34" charset="0"/>
                        </a:rPr>
                        <a:t>No</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a:solidFill>
                            <a:schemeClr val="bg2"/>
                          </a:solidFill>
                          <a:latin typeface="IBM Plex Sans" panose="020B0503050203000203" pitchFamily="34" charset="0"/>
                        </a:rPr>
                        <a:t>Data Migration Scope </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algn="ctr"/>
                      <a:r>
                        <a:rPr lang="en-SG" sz="1400" dirty="0">
                          <a:solidFill>
                            <a:schemeClr val="bg2"/>
                          </a:solidFill>
                          <a:latin typeface="IBM Plex Sans" panose="020B0503050203000203" pitchFamily="34" charset="0"/>
                        </a:rPr>
                        <a:t>Responsibilities (IBM / Subcon or Customer)</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p>
                      <a:pPr marL="0" algn="ctr"/>
                      <a:r>
                        <a:rPr lang="en-SG" sz="1400" b="1">
                          <a:solidFill>
                            <a:schemeClr val="bg2"/>
                          </a:solidFill>
                          <a:latin typeface="IBM Plex Sans" panose="020B0503050203000203" pitchFamily="34" charset="0"/>
                          <a:ea typeface="+mn-ea"/>
                          <a:cs typeface="+mn-cs"/>
                        </a:rPr>
                        <a:t>Risks &amp; Mitigation Actions</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454932287"/>
                  </a:ext>
                </a:extLst>
              </a:tr>
              <a:tr h="389411">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1.</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a:solidFill>
                            <a:schemeClr val="tx1"/>
                          </a:solidFill>
                          <a:latin typeface="IBM Plex Sans" panose="020B0503050203000203" pitchFamily="34" charset="0"/>
                        </a:rPr>
                        <a:t>Data Source </a:t>
                      </a:r>
                    </a:p>
                    <a:p>
                      <a:pPr marL="285750" indent="-285750">
                        <a:buFont typeface="Arial" panose="020B0604020202020204" pitchFamily="34" charset="0"/>
                        <a:buChar char="•"/>
                      </a:pPr>
                      <a:r>
                        <a:rPr lang="en-SG" sz="1400">
                          <a:solidFill>
                            <a:schemeClr val="tx1"/>
                          </a:solidFill>
                          <a:latin typeface="IBM Plex Sans" panose="020B0503050203000203" pitchFamily="34" charset="0"/>
                          <a:ea typeface="+mn-ea"/>
                          <a:cs typeface="+mn-cs"/>
                        </a:rPr>
                        <a:t>Who determines ?  If there is conflict, who decides?</a:t>
                      </a:r>
                    </a:p>
                    <a:p>
                      <a:pPr marL="285750" indent="-285750">
                        <a:buFont typeface="Arial" panose="020B0604020202020204" pitchFamily="34" charset="0"/>
                        <a:buChar char="•"/>
                      </a:pPr>
                      <a:r>
                        <a:rPr lang="en-SG" sz="1400">
                          <a:solidFill>
                            <a:schemeClr val="tx1"/>
                          </a:solidFill>
                          <a:latin typeface="IBM Plex Sans" panose="020B0503050203000203" pitchFamily="34" charset="0"/>
                          <a:ea typeface="+mn-ea"/>
                          <a:cs typeface="+mn-cs"/>
                        </a:rPr>
                        <a:t>What if data source is not available?</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Customer</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61770304"/>
                  </a:ext>
                </a:extLst>
              </a:tr>
              <a:tr h="330004">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2.</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indent="0">
                        <a:buFont typeface="Arial" panose="020B0604020202020204" pitchFamily="34" charset="0"/>
                        <a:buNone/>
                      </a:pPr>
                      <a:r>
                        <a:rPr lang="en-SG" sz="1400">
                          <a:solidFill>
                            <a:schemeClr val="tx1"/>
                          </a:solidFill>
                          <a:latin typeface="IBM Plex Sans" panose="020B0503050203000203" pitchFamily="34" charset="0"/>
                          <a:ea typeface="+mn-ea"/>
                          <a:cs typeface="+mn-cs"/>
                        </a:rPr>
                        <a:t>Data Extract and Formatting </a:t>
                      </a:r>
                    </a:p>
                    <a:p>
                      <a:pPr marL="285750" indent="-285750">
                        <a:buFont typeface="Arial" panose="020B0604020202020204" pitchFamily="34" charset="0"/>
                        <a:buChar char="•"/>
                      </a:pPr>
                      <a:r>
                        <a:rPr lang="en-SG" sz="1400">
                          <a:solidFill>
                            <a:schemeClr val="tx1"/>
                          </a:solidFill>
                          <a:latin typeface="IBM Plex Sans" panose="020B0503050203000203" pitchFamily="34" charset="0"/>
                        </a:rPr>
                        <a:t>who develops scripts?</a:t>
                      </a:r>
                    </a:p>
                    <a:p>
                      <a:pPr marL="285750" indent="-285750">
                        <a:buFont typeface="Arial" panose="020B0604020202020204" pitchFamily="34" charset="0"/>
                        <a:buChar char="•"/>
                      </a:pPr>
                      <a:r>
                        <a:rPr lang="en-SG" sz="1400">
                          <a:solidFill>
                            <a:schemeClr val="tx1"/>
                          </a:solidFill>
                          <a:latin typeface="IBM Plex Sans" panose="020B0503050203000203" pitchFamily="34" charset="0"/>
                        </a:rPr>
                        <a:t>who provides computation formulae?</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Customer</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SG" sz="1400" dirty="0">
                          <a:solidFill>
                            <a:schemeClr val="tx1"/>
                          </a:solidFill>
                          <a:latin typeface="IBM Plex Sans" panose="020B0503050203000203" pitchFamily="34" charset="0"/>
                        </a:rPr>
                        <a:t>Customer to push the data in a format that IBM can pick up and load into staging</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7283643"/>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3.</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a:solidFill>
                            <a:schemeClr val="tx1"/>
                          </a:solidFill>
                          <a:latin typeface="IBM Plex Sans" panose="020B0503050203000203" pitchFamily="34" charset="0"/>
                        </a:rPr>
                        <a:t>Data Cleansing</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Customer</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SG" sz="1400" dirty="0">
                          <a:solidFill>
                            <a:schemeClr val="tx1"/>
                          </a:solidFill>
                          <a:latin typeface="IBM Plex Sans" panose="020B0503050203000203" pitchFamily="34" charset="0"/>
                        </a:rPr>
                        <a:t>Customer is responsible of data cleansing at the data source side</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33105870"/>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4.</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a:solidFill>
                            <a:schemeClr val="tx1"/>
                          </a:solidFill>
                          <a:latin typeface="IBM Plex Sans" panose="020B0503050203000203" pitchFamily="34" charset="0"/>
                        </a:rPr>
                        <a:t>Data Transformation </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9876632"/>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5.</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a:solidFill>
                            <a:schemeClr val="tx1"/>
                          </a:solidFill>
                          <a:latin typeface="IBM Plex Sans" panose="020B0503050203000203" pitchFamily="34" charset="0"/>
                        </a:rPr>
                        <a:t>Data Input Format</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SG" sz="1400" dirty="0">
                          <a:solidFill>
                            <a:schemeClr val="tx1"/>
                          </a:solidFill>
                          <a:latin typeface="IBM Plex Sans" panose="020B0503050203000203" pitchFamily="34" charset="0"/>
                        </a:rPr>
                        <a:t>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5357227"/>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6. </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a:solidFill>
                            <a:schemeClr val="tx1"/>
                          </a:solidFill>
                          <a:latin typeface="IBM Plex Sans" panose="020B0503050203000203" pitchFamily="34" charset="0"/>
                        </a:rPr>
                        <a:t>Data Loading</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SG" sz="1400" dirty="0">
                          <a:solidFill>
                            <a:schemeClr val="tx1"/>
                          </a:solidFill>
                          <a:latin typeface="IBM Plex Sans" panose="020B0503050203000203" pitchFamily="34" charset="0"/>
                        </a:rPr>
                        <a:t>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5188965"/>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7.</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a:solidFill>
                            <a:schemeClr val="tx1"/>
                          </a:solidFill>
                          <a:latin typeface="IBM Plex Sans" panose="020B0503050203000203" pitchFamily="34" charset="0"/>
                        </a:rPr>
                        <a:t>Data Validation</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SG" sz="1400" dirty="0">
                          <a:solidFill>
                            <a:schemeClr val="tx1"/>
                          </a:solidFill>
                          <a:latin typeface="IBM Plex Sans" panose="020B0503050203000203" pitchFamily="34" charset="0"/>
                        </a:rPr>
                        <a:t>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SG" sz="1400" dirty="0">
                          <a:solidFill>
                            <a:schemeClr val="tx1"/>
                          </a:solidFill>
                          <a:latin typeface="IBM Plex Sans" panose="020B0503050203000203" pitchFamily="34" charset="0"/>
                        </a:rPr>
                        <a:t>Technical validation is responsibility of 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79180712"/>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8. </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a:solidFill>
                            <a:schemeClr val="tx1"/>
                          </a:solidFill>
                          <a:latin typeface="IBM Plex Sans" panose="020B0503050203000203" pitchFamily="34" charset="0"/>
                        </a:rPr>
                        <a:t>Historical Data – to be converted &amp; loaded</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IBM</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5879989"/>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dirty="0">
                          <a:solidFill>
                            <a:schemeClr val="tx1"/>
                          </a:solidFill>
                          <a:latin typeface="IBM Plex Sans" panose="020B0503050203000203" pitchFamily="34" charset="0"/>
                        </a:rPr>
                        <a:t>9.</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Third Party Data</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NA</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73899057"/>
                  </a:ext>
                </a:extLst>
              </a:tr>
              <a:tr h="0">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72000" algn="ctr"/>
                      <a:r>
                        <a:rPr lang="en-SG" sz="1400">
                          <a:solidFill>
                            <a:schemeClr val="tx1"/>
                          </a:solidFill>
                          <a:latin typeface="IBM Plex Sans" panose="020B0503050203000203" pitchFamily="34" charset="0"/>
                        </a:rPr>
                        <a:t>10. </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Data from other sites / countries</a:t>
                      </a:r>
                    </a:p>
                  </a:txBody>
                  <a:tcPr marL="72000" marR="72000" marT="72000" marB="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SG" sz="1400" dirty="0">
                          <a:solidFill>
                            <a:schemeClr val="tx1"/>
                          </a:solidFill>
                          <a:latin typeface="IBM Plex Sans" panose="020B0503050203000203" pitchFamily="34" charset="0"/>
                        </a:rPr>
                        <a:t>NA</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sz="1400" dirty="0">
                        <a:solidFill>
                          <a:schemeClr val="tx1"/>
                        </a:solidFill>
                        <a:latin typeface="IBM Plex Sans" panose="020B0503050203000203" pitchFamily="34"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29738026"/>
                  </a:ext>
                </a:extLst>
              </a:tr>
            </a:tbl>
          </a:graphicData>
        </a:graphic>
      </p:graphicFrame>
      <p:sp>
        <p:nvSpPr>
          <p:cNvPr id="11" name="Holder 4">
            <a:extLst>
              <a:ext uri="{FF2B5EF4-FFF2-40B4-BE49-F238E27FC236}">
                <a16:creationId xmlns:a16="http://schemas.microsoft.com/office/drawing/2014/main" id="{54545C9A-18B5-434A-A194-0862FF7DACF2}"/>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4" name="Holder 5">
            <a:extLst>
              <a:ext uri="{FF2B5EF4-FFF2-40B4-BE49-F238E27FC236}">
                <a16:creationId xmlns:a16="http://schemas.microsoft.com/office/drawing/2014/main" id="{56EDD0E7-9F6B-5345-AD4F-C99F8DCE2E98}"/>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8" name="object 4">
            <a:extLst>
              <a:ext uri="{FF2B5EF4-FFF2-40B4-BE49-F238E27FC236}">
                <a16:creationId xmlns:a16="http://schemas.microsoft.com/office/drawing/2014/main" id="{D70A2ACC-2F24-444F-A101-280FDECFB11E}"/>
              </a:ext>
            </a:extLst>
          </p:cNvPr>
          <p:cNvGraphicFramePr>
            <a:graphicFrameLocks noGrp="1"/>
          </p:cNvGraphicFramePr>
          <p:nvPr>
            <p:extLst>
              <p:ext uri="{D42A27DB-BD31-4B8C-83A1-F6EECF244321}">
                <p14:modId xmlns:p14="http://schemas.microsoft.com/office/powerpoint/2010/main" val="3495966616"/>
              </p:ext>
            </p:extLst>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64498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lang="en-GB" dirty="0"/>
              <a:t>Data Migration Solution </a:t>
            </a:r>
            <a:endParaRPr dirty="0"/>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1" name="Holder 4">
            <a:extLst>
              <a:ext uri="{FF2B5EF4-FFF2-40B4-BE49-F238E27FC236}">
                <a16:creationId xmlns:a16="http://schemas.microsoft.com/office/drawing/2014/main" id="{54545C9A-18B5-434A-A194-0862FF7DACF2}"/>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4" name="Holder 5">
            <a:extLst>
              <a:ext uri="{FF2B5EF4-FFF2-40B4-BE49-F238E27FC236}">
                <a16:creationId xmlns:a16="http://schemas.microsoft.com/office/drawing/2014/main" id="{56EDD0E7-9F6B-5345-AD4F-C99F8DCE2E98}"/>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8" name="object 4">
            <a:extLst>
              <a:ext uri="{FF2B5EF4-FFF2-40B4-BE49-F238E27FC236}">
                <a16:creationId xmlns:a16="http://schemas.microsoft.com/office/drawing/2014/main" id="{D70A2ACC-2F24-444F-A101-280FDECFB11E}"/>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pic>
        <p:nvPicPr>
          <p:cNvPr id="6" name="Picture 5">
            <a:extLst>
              <a:ext uri="{FF2B5EF4-FFF2-40B4-BE49-F238E27FC236}">
                <a16:creationId xmlns:a16="http://schemas.microsoft.com/office/drawing/2014/main" id="{1EC84325-9738-F8FD-E327-A94D8BE7FF29}"/>
              </a:ext>
            </a:extLst>
          </p:cNvPr>
          <p:cNvPicPr>
            <a:picLocks noChangeAspect="1"/>
          </p:cNvPicPr>
          <p:nvPr/>
        </p:nvPicPr>
        <p:blipFill>
          <a:blip r:embed="rId3"/>
          <a:stretch>
            <a:fillRect/>
          </a:stretch>
        </p:blipFill>
        <p:spPr>
          <a:xfrm>
            <a:off x="381000" y="490876"/>
            <a:ext cx="14121084" cy="7163421"/>
          </a:xfrm>
          <a:prstGeom prst="rect">
            <a:avLst/>
          </a:prstGeom>
        </p:spPr>
      </p:pic>
    </p:spTree>
    <p:extLst>
      <p:ext uri="{BB962C8B-B14F-4D97-AF65-F5344CB8AC3E}">
        <p14:creationId xmlns:p14="http://schemas.microsoft.com/office/powerpoint/2010/main" val="3042911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lang="en-US" sz="1600">
              <a:latin typeface="IBM Plex Sans" panose="020B0503050203000203" pitchFamily="34" charset="0"/>
            </a:endParaRPr>
          </a:p>
        </p:txBody>
      </p:sp>
      <p:sp>
        <p:nvSpPr>
          <p:cNvPr id="11" name="Holder 4">
            <a:extLst>
              <a:ext uri="{FF2B5EF4-FFF2-40B4-BE49-F238E27FC236}">
                <a16:creationId xmlns:a16="http://schemas.microsoft.com/office/drawing/2014/main" id="{54545C9A-18B5-434A-A194-0862FF7DACF2}"/>
              </a:ext>
            </a:extLst>
          </p:cNvPr>
          <p:cNvSpPr>
            <a:spLocks noGrp="1"/>
          </p:cNvSpPr>
          <p:nvPr>
            <p:ph type="ftr" sz="quarter" idx="5"/>
          </p:nvPr>
        </p:nvSpPr>
        <p:spPr>
          <a:xfrm>
            <a:off x="6119929" y="7848575"/>
            <a:ext cx="2392680" cy="49244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z="1600"/>
              <a:t>© 2021 IBM Corporation | IBM Confidential</a:t>
            </a:r>
            <a:endParaRPr lang="en-GB" sz="1600" spc="-6" dirty="0"/>
          </a:p>
        </p:txBody>
      </p:sp>
      <p:sp>
        <p:nvSpPr>
          <p:cNvPr id="14" name="Holder 5">
            <a:extLst>
              <a:ext uri="{FF2B5EF4-FFF2-40B4-BE49-F238E27FC236}">
                <a16:creationId xmlns:a16="http://schemas.microsoft.com/office/drawing/2014/main" id="{56EDD0E7-9F6B-5345-AD4F-C99F8DCE2E98}"/>
              </a:ext>
            </a:extLst>
          </p:cNvPr>
          <p:cNvSpPr>
            <a:spLocks noGrp="1"/>
          </p:cNvSpPr>
          <p:nvPr>
            <p:ph type="dt" sz="half" idx="6"/>
          </p:nvPr>
        </p:nvSpPr>
        <p:spPr>
          <a:xfrm>
            <a:off x="881149" y="7848575"/>
            <a:ext cx="2135124" cy="49244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z="1600" spc="-12"/>
              <a:t>Template - 2022 Edition, Version 3.2</a:t>
            </a:r>
            <a:endParaRPr lang="en-GB" sz="1600" dirty="0"/>
          </a:p>
        </p:txBody>
      </p:sp>
      <p:graphicFrame>
        <p:nvGraphicFramePr>
          <p:cNvPr id="8" name="object 4">
            <a:extLst>
              <a:ext uri="{FF2B5EF4-FFF2-40B4-BE49-F238E27FC236}">
                <a16:creationId xmlns:a16="http://schemas.microsoft.com/office/drawing/2014/main" id="{D70A2ACC-2F24-444F-A101-280FDECFB11E}"/>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9" name="Rectangle: Rounded Corners 8">
            <a:extLst>
              <a:ext uri="{FF2B5EF4-FFF2-40B4-BE49-F238E27FC236}">
                <a16:creationId xmlns:a16="http://schemas.microsoft.com/office/drawing/2014/main" id="{6CC455F6-0472-4521-8792-6BC3023D7CBE}"/>
              </a:ext>
            </a:extLst>
          </p:cNvPr>
          <p:cNvSpPr/>
          <p:nvPr/>
        </p:nvSpPr>
        <p:spPr>
          <a:xfrm>
            <a:off x="11341320" y="114095"/>
            <a:ext cx="2743199" cy="696188"/>
          </a:xfrm>
          <a:prstGeom prst="roundRect">
            <a:avLst/>
          </a:prstGeom>
          <a:solidFill>
            <a:srgbClr val="92D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600" dirty="0">
                <a:solidFill>
                  <a:schemeClr val="tx1"/>
                </a:solidFill>
              </a:rPr>
              <a:t>Andra</a:t>
            </a:r>
          </a:p>
        </p:txBody>
      </p:sp>
      <p:sp>
        <p:nvSpPr>
          <p:cNvPr id="10" name="TextBox 9">
            <a:extLst>
              <a:ext uri="{FF2B5EF4-FFF2-40B4-BE49-F238E27FC236}">
                <a16:creationId xmlns:a16="http://schemas.microsoft.com/office/drawing/2014/main" id="{52469A54-AC22-4CF3-95BC-039975E5DF8B}"/>
              </a:ext>
            </a:extLst>
          </p:cNvPr>
          <p:cNvSpPr txBox="1"/>
          <p:nvPr/>
        </p:nvSpPr>
        <p:spPr>
          <a:xfrm>
            <a:off x="415167" y="1200174"/>
            <a:ext cx="13800065" cy="3539430"/>
          </a:xfrm>
          <a:prstGeom prst="rect">
            <a:avLst/>
          </a:prstGeom>
          <a:noFill/>
        </p:spPr>
        <p:txBody>
          <a:bodyPr wrap="square">
            <a:spAutoFit/>
          </a:bodyPr>
          <a:lstStyle/>
          <a:p>
            <a:r>
              <a:rPr lang="en-US" sz="1600" b="0" i="0" u="none" strike="noStrike" baseline="0" dirty="0">
                <a:solidFill>
                  <a:srgbClr val="000000"/>
                </a:solidFill>
                <a:latin typeface="Arial" panose="020B0604020202020204" pitchFamily="34" charset="0"/>
              </a:rPr>
              <a:t>1 – Metering point master data with validity time will be retrieved from SAP-ISU and loaded  into the landing zone, from where this data can be used for transformation and matching to meter data from legacy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baseline="0" dirty="0">
                <a:solidFill>
                  <a:srgbClr val="000000"/>
                </a:solidFill>
                <a:latin typeface="Arial" panose="020B0604020202020204" pitchFamily="34" charset="0"/>
              </a:rPr>
              <a:t>2 – Meter data from </a:t>
            </a:r>
            <a:r>
              <a:rPr lang="en-US" sz="1600" b="0" i="0" u="none" strike="noStrike" baseline="0" dirty="0" err="1">
                <a:solidFill>
                  <a:srgbClr val="000000"/>
                </a:solidFill>
                <a:latin typeface="Arial" panose="020B0604020202020204" pitchFamily="34" charset="0"/>
              </a:rPr>
              <a:t>Cerius</a:t>
            </a:r>
            <a:r>
              <a:rPr lang="en-US" sz="1600" b="0" i="0" u="none" strike="noStrike" baseline="0" dirty="0">
                <a:solidFill>
                  <a:srgbClr val="000000"/>
                </a:solidFill>
                <a:latin typeface="Arial" panose="020B0604020202020204" pitchFamily="34" charset="0"/>
              </a:rPr>
              <a:t> </a:t>
            </a:r>
            <a:r>
              <a:rPr lang="en-US" sz="1600" b="0" i="0" u="none" strike="noStrike" baseline="0" dirty="0" err="1">
                <a:solidFill>
                  <a:srgbClr val="000000"/>
                </a:solidFill>
                <a:latin typeface="Arial" panose="020B0604020202020204" pitchFamily="34" charset="0"/>
              </a:rPr>
              <a:t>IDSpecto</a:t>
            </a:r>
            <a:r>
              <a:rPr lang="en-US" sz="1600" b="0" i="0" u="none" strike="noStrike" baseline="0" dirty="0">
                <a:solidFill>
                  <a:srgbClr val="000000"/>
                </a:solidFill>
                <a:latin typeface="Arial" panose="020B0604020202020204" pitchFamily="34" charset="0"/>
              </a:rPr>
              <a:t> will be extracted via the </a:t>
            </a:r>
            <a:r>
              <a:rPr lang="en-US" sz="1600" b="0" i="0" u="none" strike="noStrike" baseline="0" dirty="0" err="1">
                <a:solidFill>
                  <a:srgbClr val="000000"/>
                </a:solidFill>
                <a:latin typeface="Arial" panose="020B0604020202020204" pitchFamily="34" charset="0"/>
              </a:rPr>
              <a:t>IDSpecto</a:t>
            </a:r>
            <a:r>
              <a:rPr lang="en-US" sz="1600" b="0" i="0" u="none" strike="noStrike" baseline="0" dirty="0">
                <a:solidFill>
                  <a:srgbClr val="000000"/>
                </a:solidFill>
                <a:latin typeface="Arial" panose="020B0604020202020204" pitchFamily="34" charset="0"/>
              </a:rPr>
              <a:t> API call into a format ready for entering the landing zone</a:t>
            </a:r>
          </a:p>
          <a:p>
            <a:r>
              <a:rPr lang="en-US" sz="1600" b="0" i="0" u="none" strike="noStrike" baseline="0" dirty="0">
                <a:solidFill>
                  <a:srgbClr val="000000"/>
                </a:solidFill>
                <a:latin typeface="Arial" panose="020B0604020202020204" pitchFamily="34" charset="0"/>
              </a:rPr>
              <a:t>3,4 – </a:t>
            </a:r>
            <a:r>
              <a:rPr lang="en-US" sz="1600" b="0" i="0" u="none" strike="noStrike" baseline="0" dirty="0" err="1">
                <a:solidFill>
                  <a:srgbClr val="000000"/>
                </a:solidFill>
                <a:latin typeface="Arial" panose="020B0604020202020204" pitchFamily="34" charset="0"/>
              </a:rPr>
              <a:t>Cerius</a:t>
            </a:r>
            <a:r>
              <a:rPr lang="en-US" sz="1600" b="0" i="0" u="none" strike="noStrike" baseline="0" dirty="0">
                <a:solidFill>
                  <a:srgbClr val="000000"/>
                </a:solidFill>
                <a:latin typeface="Arial" panose="020B0604020202020204" pitchFamily="34" charset="0"/>
              </a:rPr>
              <a:t> PANDA data and Radius </a:t>
            </a:r>
            <a:r>
              <a:rPr lang="en-US" sz="1600" b="0" i="0" u="none" strike="noStrike" baseline="0" dirty="0" err="1">
                <a:solidFill>
                  <a:srgbClr val="000000"/>
                </a:solidFill>
                <a:latin typeface="Arial" panose="020B0604020202020204" pitchFamily="34" charset="0"/>
              </a:rPr>
              <a:t>Gridstream</a:t>
            </a:r>
            <a:r>
              <a:rPr lang="en-US" sz="1600" b="0" i="0" u="none" strike="noStrike" baseline="0" dirty="0">
                <a:solidFill>
                  <a:srgbClr val="000000"/>
                </a:solidFill>
                <a:latin typeface="Arial" panose="020B0604020202020204" pitchFamily="34" charset="0"/>
              </a:rPr>
              <a:t> data as well as their audit trail data will be extracted into a format ready for entering the landing zone. E.g. csv</a:t>
            </a:r>
          </a:p>
          <a:p>
            <a:r>
              <a:rPr lang="en-US" sz="1600" b="0" i="0" u="none" strike="noStrike" baseline="0" dirty="0">
                <a:solidFill>
                  <a:srgbClr val="000000"/>
                </a:solidFill>
                <a:latin typeface="Arial" panose="020B0604020202020204" pitchFamily="34" charset="0"/>
              </a:rPr>
              <a:t>5 – Meter data from </a:t>
            </a:r>
            <a:r>
              <a:rPr lang="en-US" sz="1600" b="0" i="0" u="none" strike="noStrike" baseline="0" dirty="0" err="1">
                <a:solidFill>
                  <a:srgbClr val="000000"/>
                </a:solidFill>
                <a:latin typeface="Arial" panose="020B0604020202020204" pitchFamily="34" charset="0"/>
              </a:rPr>
              <a:t>Cerius</a:t>
            </a:r>
            <a:r>
              <a:rPr lang="en-US" sz="1600" b="0" i="0" u="none" strike="noStrike" baseline="0" dirty="0">
                <a:solidFill>
                  <a:srgbClr val="000000"/>
                </a:solidFill>
                <a:latin typeface="Arial" panose="020B0604020202020204" pitchFamily="34" charset="0"/>
              </a:rPr>
              <a:t>, </a:t>
            </a:r>
            <a:r>
              <a:rPr lang="en-US" sz="1600" b="0" i="0" u="none" strike="noStrike" baseline="0" dirty="0" err="1">
                <a:latin typeface="Arial" panose="020B0604020202020204" pitchFamily="34" charset="0"/>
              </a:rPr>
              <a:t>Nakskov</a:t>
            </a:r>
            <a:r>
              <a:rPr lang="en-US" sz="1600" b="0" i="0" u="none" strike="noStrike" baseline="0" dirty="0">
                <a:latin typeface="Arial" panose="020B0604020202020204" pitchFamily="34" charset="0"/>
              </a:rPr>
              <a:t> Net (data managed by </a:t>
            </a:r>
            <a:r>
              <a:rPr lang="en-US" sz="1600" b="0" i="0" u="none" strike="noStrike" baseline="0" dirty="0" err="1">
                <a:latin typeface="Arial" panose="020B0604020202020204" pitchFamily="34" charset="0"/>
              </a:rPr>
              <a:t>Cerius</a:t>
            </a:r>
            <a:r>
              <a:rPr lang="en-US" sz="1600" b="0" i="0" u="none" strike="noStrike" baseline="0" dirty="0">
                <a:latin typeface="Arial" panose="020B0604020202020204" pitchFamily="34" charset="0"/>
              </a:rPr>
              <a:t>) and </a:t>
            </a:r>
            <a:r>
              <a:rPr lang="en-US" sz="1600" b="0" i="0" u="none" strike="noStrike" baseline="0" dirty="0">
                <a:solidFill>
                  <a:srgbClr val="000000"/>
                </a:solidFill>
                <a:latin typeface="Arial" panose="020B0604020202020204" pitchFamily="34" charset="0"/>
              </a:rPr>
              <a:t>Radius DSOs will be fully loaded into the landing zone.</a:t>
            </a:r>
          </a:p>
          <a:p>
            <a:r>
              <a:rPr lang="en-US" sz="1600" b="0" i="0" u="none" strike="noStrike" baseline="0" dirty="0">
                <a:solidFill>
                  <a:srgbClr val="000000"/>
                </a:solidFill>
                <a:latin typeface="Arial" panose="020B0604020202020204" pitchFamily="34" charset="0"/>
              </a:rPr>
              <a:t>6 – From the landing zone both master data and meter data will be transformed into a format that can be accessed for ad-hoc querying. </a:t>
            </a:r>
          </a:p>
          <a:p>
            <a:r>
              <a:rPr lang="en-US" sz="1600" b="0" i="0" u="none" strike="noStrike" baseline="0" dirty="0">
                <a:solidFill>
                  <a:srgbClr val="000000"/>
                </a:solidFill>
                <a:latin typeface="Arial" panose="020B0604020202020204" pitchFamily="34" charset="0"/>
              </a:rPr>
              <a:t>7 – The data retention data lake will be the repository for migrated data, it will expose data for ad-hoc querying as well as reconciliation reports.</a:t>
            </a:r>
          </a:p>
          <a:p>
            <a:r>
              <a:rPr lang="en-US" sz="1600" b="0" i="0" u="none" strike="noStrike" baseline="0" dirty="0">
                <a:solidFill>
                  <a:srgbClr val="000000"/>
                </a:solidFill>
                <a:latin typeface="Arial" panose="020B0604020202020204" pitchFamily="34" charset="0"/>
              </a:rPr>
              <a:t>8 – From the data lake, only relevant data that need to be in </a:t>
            </a:r>
            <a:r>
              <a:rPr lang="en-US" sz="1600" b="0" i="0" u="none" strike="noStrike" baseline="0" dirty="0" err="1">
                <a:solidFill>
                  <a:srgbClr val="000000"/>
                </a:solidFill>
                <a:latin typeface="Arial" panose="020B0604020202020204" pitchFamily="34" charset="0"/>
              </a:rPr>
              <a:t>EnergyIP</a:t>
            </a:r>
            <a:r>
              <a:rPr lang="en-US" sz="1600" b="0" i="0" u="none" strike="noStrike" baseline="0" dirty="0">
                <a:solidFill>
                  <a:srgbClr val="000000"/>
                </a:solidFill>
                <a:latin typeface="Arial" panose="020B0604020202020204" pitchFamily="34" charset="0"/>
              </a:rPr>
              <a:t> will be exported into UAA format and loaded into </a:t>
            </a:r>
            <a:r>
              <a:rPr lang="en-US" sz="1600" b="0" i="0" u="none" strike="noStrike" baseline="0" dirty="0" err="1">
                <a:solidFill>
                  <a:srgbClr val="000000"/>
                </a:solidFill>
                <a:latin typeface="Arial" panose="020B0604020202020204" pitchFamily="34" charset="0"/>
              </a:rPr>
              <a:t>EnergyIP</a:t>
            </a:r>
            <a:r>
              <a:rPr lang="en-US" sz="1600" b="0" i="0" u="none" strike="noStrike" baseline="0" dirty="0">
                <a:solidFill>
                  <a:srgbClr val="000000"/>
                </a:solidFill>
                <a:latin typeface="Arial" panose="020B0604020202020204" pitchFamily="34" charset="0"/>
              </a:rPr>
              <a:t>. Proposed time: 3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baseline="0" dirty="0">
                <a:solidFill>
                  <a:srgbClr val="000000"/>
                </a:solidFill>
                <a:latin typeface="Arial" panose="020B0604020202020204" pitchFamily="34" charset="0"/>
              </a:rPr>
              <a:t>9 – </a:t>
            </a:r>
            <a:r>
              <a:rPr lang="en-US" sz="1600" dirty="0"/>
              <a:t>Validation Step taking place before data load of master data into </a:t>
            </a:r>
            <a:r>
              <a:rPr lang="en-US" sz="1600" dirty="0" err="1"/>
              <a:t>EnergyIP</a:t>
            </a:r>
            <a:r>
              <a:rPr lang="en-US" sz="1600" dirty="0"/>
              <a:t> - Data integrity is very important at this stage. It will be achieved through scripts to compare data in </a:t>
            </a:r>
            <a:r>
              <a:rPr lang="en-US" sz="1600" dirty="0" err="1"/>
              <a:t>EnergyIP</a:t>
            </a:r>
            <a:r>
              <a:rPr lang="en-US" sz="1600" dirty="0"/>
              <a:t> and data in the </a:t>
            </a:r>
            <a:r>
              <a:rPr lang="en-US" sz="1600" dirty="0" err="1"/>
              <a:t>FlexSync</a:t>
            </a:r>
            <a:r>
              <a:rPr lang="en-US" sz="1600" dirty="0"/>
              <a:t> to be loaded</a:t>
            </a:r>
            <a:endParaRPr lang="en-US" sz="1600" b="0" i="0" u="none" strike="noStrike" baseline="0" dirty="0">
              <a:solidFill>
                <a:srgbClr val="000000"/>
              </a:solidFill>
              <a:latin typeface="Arial" panose="020B0604020202020204" pitchFamily="34" charset="0"/>
            </a:endParaRPr>
          </a:p>
          <a:p>
            <a:r>
              <a:rPr lang="en-US" sz="1600" b="0" i="0" u="none" strike="noStrike" baseline="0" dirty="0">
                <a:solidFill>
                  <a:srgbClr val="000000"/>
                </a:solidFill>
                <a:latin typeface="Arial" panose="020B0604020202020204" pitchFamily="34" charset="0"/>
              </a:rPr>
              <a:t>10 - SAP-ISU – Master data is loaded into </a:t>
            </a:r>
            <a:r>
              <a:rPr lang="en-US" sz="1600" b="0" i="0" u="none" strike="noStrike" baseline="0" dirty="0" err="1">
                <a:solidFill>
                  <a:srgbClr val="000000"/>
                </a:solidFill>
                <a:latin typeface="Arial" panose="020B0604020202020204" pitchFamily="34" charset="0"/>
              </a:rPr>
              <a:t>EnergyIP</a:t>
            </a:r>
            <a:r>
              <a:rPr lang="en-US" sz="1600" b="0" i="0" u="none" strike="noStrike" baseline="0" dirty="0">
                <a:solidFill>
                  <a:srgbClr val="000000"/>
                </a:solidFill>
                <a:latin typeface="Arial" panose="020B0604020202020204" pitchFamily="34" charset="0"/>
              </a:rPr>
              <a:t> using </a:t>
            </a:r>
            <a:r>
              <a:rPr lang="en-US" sz="1600" b="0" i="0" u="none" strike="noStrike" baseline="0" dirty="0" err="1">
                <a:solidFill>
                  <a:srgbClr val="000000"/>
                </a:solidFill>
                <a:latin typeface="Arial" panose="020B0604020202020204" pitchFamily="34" charset="0"/>
              </a:rPr>
              <a:t>FlexSync</a:t>
            </a:r>
            <a:r>
              <a:rPr lang="en-US" sz="1600" b="0" i="0" u="none" strike="noStrike" baseline="0" dirty="0">
                <a:solidFill>
                  <a:srgbClr val="000000"/>
                </a:solidFill>
                <a:latin typeface="Arial" panose="020B0604020202020204" pitchFamily="34" charset="0"/>
              </a:rPr>
              <a:t> format and loading mechanism.</a:t>
            </a:r>
          </a:p>
          <a:p>
            <a:r>
              <a:rPr lang="en-US" sz="1600" b="0" i="0" u="none" strike="noStrike" baseline="0" dirty="0">
                <a:solidFill>
                  <a:srgbClr val="000000"/>
                </a:solidFill>
                <a:latin typeface="Arial" panose="020B0604020202020204" pitchFamily="34" charset="0"/>
              </a:rPr>
              <a:t>11 – UAA files are loaded into </a:t>
            </a:r>
            <a:r>
              <a:rPr lang="en-US" sz="1600" b="0" i="0" u="none" strike="noStrike" baseline="0" dirty="0" err="1">
                <a:solidFill>
                  <a:srgbClr val="000000"/>
                </a:solidFill>
                <a:latin typeface="Arial" panose="020B0604020202020204" pitchFamily="34" charset="0"/>
              </a:rPr>
              <a:t>EnergyIP</a:t>
            </a:r>
            <a:r>
              <a:rPr lang="en-US" sz="1600" b="0" i="0" u="none" strike="noStrike" baseline="0" dirty="0">
                <a:solidFill>
                  <a:srgbClr val="000000"/>
                </a:solidFill>
                <a:latin typeface="Arial" panose="020B0604020202020204" pitchFamily="34" charset="0"/>
              </a:rPr>
              <a:t> for period of 3 years.</a:t>
            </a:r>
          </a:p>
        </p:txBody>
      </p:sp>
      <p:sp>
        <p:nvSpPr>
          <p:cNvPr id="15" name="object 2">
            <a:extLst>
              <a:ext uri="{FF2B5EF4-FFF2-40B4-BE49-F238E27FC236}">
                <a16:creationId xmlns:a16="http://schemas.microsoft.com/office/drawing/2014/main" id="{2F6A8857-318F-440D-A751-08D1CCF0BCA0}"/>
              </a:ext>
            </a:extLst>
          </p:cNvPr>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lang="en-GB" dirty="0"/>
              <a:t>Data Migration Solution explained </a:t>
            </a:r>
            <a:endParaRPr dirty="0"/>
          </a:p>
        </p:txBody>
      </p:sp>
    </p:spTree>
    <p:extLst>
      <p:ext uri="{BB962C8B-B14F-4D97-AF65-F5344CB8AC3E}">
        <p14:creationId xmlns:p14="http://schemas.microsoft.com/office/powerpoint/2010/main" val="1483692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A1FC-A709-4D7F-8543-581CB126BB8A}"/>
              </a:ext>
            </a:extLst>
          </p:cNvPr>
          <p:cNvSpPr>
            <a:spLocks noGrp="1"/>
          </p:cNvSpPr>
          <p:nvPr>
            <p:ph type="title"/>
          </p:nvPr>
        </p:nvSpPr>
        <p:spPr/>
        <p:txBody>
          <a:bodyPr/>
          <a:lstStyle/>
          <a:p>
            <a:r>
              <a:rPr lang="en-GB" dirty="0"/>
              <a:t>Data Migration Solution </a:t>
            </a:r>
            <a:r>
              <a:rPr lang="en-GB" dirty="0" err="1"/>
              <a:t>Pros&amp;Cons</a:t>
            </a:r>
            <a:endParaRPr lang="en-US" dirty="0"/>
          </a:p>
        </p:txBody>
      </p:sp>
      <p:sp>
        <p:nvSpPr>
          <p:cNvPr id="3" name="Footer Placeholder 2">
            <a:extLst>
              <a:ext uri="{FF2B5EF4-FFF2-40B4-BE49-F238E27FC236}">
                <a16:creationId xmlns:a16="http://schemas.microsoft.com/office/drawing/2014/main" id="{C60086F3-2414-4267-B171-C9E8A4519716}"/>
              </a:ext>
            </a:extLst>
          </p:cNvPr>
          <p:cNvSpPr>
            <a:spLocks noGrp="1"/>
          </p:cNvSpPr>
          <p:nvPr>
            <p:ph type="ftr" sz="quarter" idx="5"/>
          </p:nvPr>
        </p:nvSpPr>
        <p:spPr/>
        <p:txBody>
          <a:bodyPr/>
          <a:lstStyle/>
          <a:p>
            <a:pPr marL="15240">
              <a:spcBef>
                <a:spcPts val="144"/>
              </a:spcBef>
            </a:pPr>
            <a:r>
              <a:rPr lang="en-US"/>
              <a:t>© 2021 IBM Corporation | IBM Confidential</a:t>
            </a:r>
            <a:endParaRPr lang="en-GB" spc="-6" dirty="0"/>
          </a:p>
        </p:txBody>
      </p:sp>
      <p:sp>
        <p:nvSpPr>
          <p:cNvPr id="4" name="Date Placeholder 3">
            <a:extLst>
              <a:ext uri="{FF2B5EF4-FFF2-40B4-BE49-F238E27FC236}">
                <a16:creationId xmlns:a16="http://schemas.microsoft.com/office/drawing/2014/main" id="{A85AA9EC-3F18-46C8-BE5F-D0B89AFCE941}"/>
              </a:ext>
            </a:extLst>
          </p:cNvPr>
          <p:cNvSpPr>
            <a:spLocks noGrp="1"/>
          </p:cNvSpPr>
          <p:nvPr>
            <p:ph type="dt" sz="half" idx="6"/>
          </p:nvPr>
        </p:nvSpPr>
        <p:spPr/>
        <p:txBody>
          <a:bodyPr/>
          <a:lstStyle/>
          <a:p>
            <a:pPr marL="15240">
              <a:spcBef>
                <a:spcPts val="144"/>
              </a:spcBef>
            </a:pPr>
            <a:r>
              <a:rPr lang="en-US" spc="-12"/>
              <a:t>Template - 2022 Edition, Version 3.2</a:t>
            </a:r>
            <a:endParaRPr lang="en-GB" dirty="0"/>
          </a:p>
        </p:txBody>
      </p:sp>
      <p:sp>
        <p:nvSpPr>
          <p:cNvPr id="5" name="object 2">
            <a:extLst>
              <a:ext uri="{FF2B5EF4-FFF2-40B4-BE49-F238E27FC236}">
                <a16:creationId xmlns:a16="http://schemas.microsoft.com/office/drawing/2014/main" id="{D3B1CFBE-1BCA-4B55-9D4A-4A79983D8BC7}"/>
              </a:ext>
            </a:extLst>
          </p:cNvPr>
          <p:cNvSpPr txBox="1">
            <a:spLocks/>
          </p:cNvSpPr>
          <p:nvPr/>
        </p:nvSpPr>
        <p:spPr>
          <a:xfrm>
            <a:off x="497563" y="1449210"/>
            <a:ext cx="1102637"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GB" kern="0" dirty="0"/>
              <a:t>Pro</a:t>
            </a:r>
          </a:p>
        </p:txBody>
      </p:sp>
      <p:sp>
        <p:nvSpPr>
          <p:cNvPr id="6" name="object 2">
            <a:extLst>
              <a:ext uri="{FF2B5EF4-FFF2-40B4-BE49-F238E27FC236}">
                <a16:creationId xmlns:a16="http://schemas.microsoft.com/office/drawing/2014/main" id="{94788D94-E95D-4B74-A4C0-4A995BD565C8}"/>
              </a:ext>
            </a:extLst>
          </p:cNvPr>
          <p:cNvSpPr txBox="1">
            <a:spLocks/>
          </p:cNvSpPr>
          <p:nvPr/>
        </p:nvSpPr>
        <p:spPr>
          <a:xfrm>
            <a:off x="7203162" y="1467844"/>
            <a:ext cx="1102637"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GB" kern="0" dirty="0"/>
              <a:t>Contra</a:t>
            </a:r>
          </a:p>
        </p:txBody>
      </p:sp>
      <p:sp>
        <p:nvSpPr>
          <p:cNvPr id="7" name="TextBox 6">
            <a:extLst>
              <a:ext uri="{FF2B5EF4-FFF2-40B4-BE49-F238E27FC236}">
                <a16:creationId xmlns:a16="http://schemas.microsoft.com/office/drawing/2014/main" id="{DE3009EF-BE6A-4858-BB76-21A10CB3AE8D}"/>
              </a:ext>
            </a:extLst>
          </p:cNvPr>
          <p:cNvSpPr txBox="1"/>
          <p:nvPr/>
        </p:nvSpPr>
        <p:spPr>
          <a:xfrm>
            <a:off x="425778" y="1802969"/>
            <a:ext cx="6051222" cy="4801314"/>
          </a:xfrm>
          <a:prstGeom prst="rect">
            <a:avLst/>
          </a:prstGeom>
          <a:noFill/>
        </p:spPr>
        <p:txBody>
          <a:bodyPr wrap="square">
            <a:spAutoFit/>
          </a:bodyPr>
          <a:lstStyle/>
          <a:p>
            <a:pPr marL="342900" indent="-342900">
              <a:buFontTx/>
              <a:buChar char="-"/>
            </a:pPr>
            <a:r>
              <a:rPr lang="en-US" sz="1800" dirty="0">
                <a:solidFill>
                  <a:schemeClr val="tx1"/>
                </a:solidFill>
              </a:rPr>
              <a:t>Reduced complexity and error handling</a:t>
            </a:r>
          </a:p>
          <a:p>
            <a:pPr marL="342900" indent="-342900">
              <a:buFontTx/>
              <a:buChar char="-"/>
            </a:pPr>
            <a:r>
              <a:rPr lang="en-US" sz="1800" dirty="0"/>
              <a:t>Full migration of the audit trail of the legacy system</a:t>
            </a:r>
          </a:p>
          <a:p>
            <a:pPr marL="342900" indent="-342900">
              <a:buFontTx/>
              <a:buChar char="-"/>
            </a:pPr>
            <a:r>
              <a:rPr lang="en-US" sz="1800" dirty="0"/>
              <a:t>Ad-hoc access to Time Series audit trail data, Master data audit trail and Formula audit trail	</a:t>
            </a:r>
          </a:p>
          <a:p>
            <a:pPr marL="342900" indent="-342900">
              <a:buFontTx/>
              <a:buChar char="-"/>
            </a:pPr>
            <a:r>
              <a:rPr lang="en-US" sz="1800" dirty="0"/>
              <a:t>The new MDM system is not overloaded with historical data (impact on sizing and cost of the new system)</a:t>
            </a:r>
          </a:p>
          <a:p>
            <a:pPr marL="342900" indent="-342900">
              <a:buFontTx/>
              <a:buChar char="-"/>
            </a:pPr>
            <a:r>
              <a:rPr lang="en-US" sz="1800" dirty="0"/>
              <a:t>Relatively easy integration of optional migration of Radius DSO data, including audit trail data.</a:t>
            </a:r>
          </a:p>
          <a:p>
            <a:pPr marL="342900" indent="-342900">
              <a:buFontTx/>
              <a:buChar char="-"/>
            </a:pPr>
            <a:r>
              <a:rPr lang="en-US" sz="1800" dirty="0"/>
              <a:t>Solution designed for reusability; other data sources can be relatively easily integrated into the Data Retention Data Lake.</a:t>
            </a:r>
          </a:p>
          <a:p>
            <a:pPr marL="342900" indent="-342900">
              <a:buFontTx/>
              <a:buChar char="-"/>
            </a:pPr>
            <a:r>
              <a:rPr lang="en-US" sz="1800" dirty="0"/>
              <a:t>The solution can be extended to export UAA format for load into </a:t>
            </a:r>
            <a:r>
              <a:rPr lang="en-US" sz="1800" dirty="0" err="1"/>
              <a:t>EnergyIP</a:t>
            </a:r>
            <a:endParaRPr lang="en-US" sz="1800" dirty="0"/>
          </a:p>
          <a:p>
            <a:pPr marL="342900" indent="-342900">
              <a:buFontTx/>
              <a:buChar char="-"/>
            </a:pPr>
            <a:r>
              <a:rPr lang="en-US" sz="1800" dirty="0"/>
              <a:t>New MDM system can be deployed for the new meters and data migration is not a critical component of the go-live</a:t>
            </a:r>
          </a:p>
          <a:p>
            <a:pPr marL="342900" indent="-342900">
              <a:buFontTx/>
              <a:buChar char="-"/>
            </a:pPr>
            <a:endParaRPr lang="en-US" sz="1800" dirty="0"/>
          </a:p>
          <a:p>
            <a:pPr marL="342900" indent="-342900">
              <a:buFontTx/>
              <a:buChar char="-"/>
            </a:pPr>
            <a:endParaRPr lang="en-US" sz="1800" dirty="0"/>
          </a:p>
        </p:txBody>
      </p:sp>
      <p:sp>
        <p:nvSpPr>
          <p:cNvPr id="8" name="TextBox 7">
            <a:extLst>
              <a:ext uri="{FF2B5EF4-FFF2-40B4-BE49-F238E27FC236}">
                <a16:creationId xmlns:a16="http://schemas.microsoft.com/office/drawing/2014/main" id="{8F79B495-78BD-4157-9FDE-29DB33C7DA76}"/>
              </a:ext>
            </a:extLst>
          </p:cNvPr>
          <p:cNvSpPr txBox="1"/>
          <p:nvPr/>
        </p:nvSpPr>
        <p:spPr>
          <a:xfrm>
            <a:off x="7086600" y="1838309"/>
            <a:ext cx="6051222" cy="1200329"/>
          </a:xfrm>
          <a:prstGeom prst="rect">
            <a:avLst/>
          </a:prstGeom>
          <a:noFill/>
        </p:spPr>
        <p:txBody>
          <a:bodyPr wrap="square">
            <a:spAutoFit/>
          </a:bodyPr>
          <a:lstStyle/>
          <a:p>
            <a:pPr marL="342900" indent="-342900">
              <a:buFontTx/>
              <a:buChar char="-"/>
            </a:pPr>
            <a:r>
              <a:rPr lang="en-US" sz="1800" dirty="0">
                <a:solidFill>
                  <a:schemeClr val="tx1"/>
                </a:solidFill>
              </a:rPr>
              <a:t>Historical meter data </a:t>
            </a:r>
            <a:r>
              <a:rPr lang="en-US" sz="1800" dirty="0"/>
              <a:t>will not be available in the new </a:t>
            </a:r>
            <a:r>
              <a:rPr lang="en-US" sz="1800" dirty="0" err="1"/>
              <a:t>EnergyIP</a:t>
            </a:r>
            <a:r>
              <a:rPr lang="en-US" sz="1800" dirty="0"/>
              <a:t> system for all 11 years</a:t>
            </a:r>
          </a:p>
          <a:p>
            <a:pPr marL="342900" indent="-342900">
              <a:buFontTx/>
              <a:buChar char="-"/>
            </a:pPr>
            <a:r>
              <a:rPr lang="en-US" sz="1800" dirty="0"/>
              <a:t>Requires a either a front-end tool (e.g. reporting tool) for access  or access via scripting (e.g. SQL)</a:t>
            </a:r>
          </a:p>
        </p:txBody>
      </p:sp>
    </p:spTree>
    <p:extLst>
      <p:ext uri="{BB962C8B-B14F-4D97-AF65-F5344CB8AC3E}">
        <p14:creationId xmlns:p14="http://schemas.microsoft.com/office/powerpoint/2010/main" val="469720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lang="en-GB" dirty="0"/>
              <a:t>Solution Summary</a:t>
            </a:r>
            <a:endParaRPr dirty="0"/>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4" name="Rectangle 4">
            <a:extLst>
              <a:ext uri="{FF2B5EF4-FFF2-40B4-BE49-F238E27FC236}">
                <a16:creationId xmlns:a16="http://schemas.microsoft.com/office/drawing/2014/main" id="{22E6901E-C91A-794D-A644-C03E66906EBE}"/>
              </a:ext>
            </a:extLst>
          </p:cNvPr>
          <p:cNvSpPr>
            <a:spLocks noChangeArrowheads="1"/>
          </p:cNvSpPr>
          <p:nvPr/>
        </p:nvSpPr>
        <p:spPr bwMode="auto">
          <a:xfrm>
            <a:off x="691427" y="1426785"/>
            <a:ext cx="4320000" cy="5549047"/>
          </a:xfrm>
          <a:prstGeom prst="rect">
            <a:avLst/>
          </a:prstGeom>
          <a:noFill/>
          <a:ln w="9525">
            <a:noFill/>
            <a:miter lim="800000"/>
            <a:headEnd/>
            <a:tailEnd/>
          </a:ln>
        </p:spPr>
        <p:txBody>
          <a:bodyPr wrap="square" lIns="0" tIns="0" rIns="0" bIns="0"/>
          <a:lstStyle>
            <a:lvl1pPr marL="304800" indent="-304800">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536575" indent="-304800">
              <a:spcBef>
                <a:spcPct val="20000"/>
              </a:spcBef>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822325" indent="-304800">
              <a:spcBef>
                <a:spcPct val="20000"/>
              </a:spcBef>
              <a:buClr>
                <a:schemeClr val="tx1"/>
              </a:buClr>
              <a:buChar char="•"/>
              <a:defRPr sz="1600">
                <a:solidFill>
                  <a:schemeClr val="tx1"/>
                </a:solidFill>
                <a:latin typeface="Arial" panose="020B0604020202020204" pitchFamily="34" charset="0"/>
                <a:cs typeface="Arial" panose="020B0604020202020204" pitchFamily="34" charset="0"/>
              </a:defRPr>
            </a:lvl3pPr>
            <a:lvl4pPr marL="1676400" indent="-304800">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2133600" indent="-304800">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25908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30480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35052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9624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marL="0" indent="0" defTabSz="1462968" fontAlgn="base">
              <a:lnSpc>
                <a:spcPct val="80000"/>
              </a:lnSpc>
              <a:spcBef>
                <a:spcPts val="600"/>
              </a:spcBef>
              <a:spcAft>
                <a:spcPts val="600"/>
              </a:spcAft>
              <a:buClr>
                <a:srgbClr val="FFFFFF"/>
              </a:buClr>
              <a:buNone/>
              <a:defRPr/>
            </a:pPr>
            <a:r>
              <a:rPr lang="en-CA" altLang="en-US" sz="1200" dirty="0">
                <a:solidFill>
                  <a:srgbClr val="054ADA"/>
                </a:solidFill>
                <a:latin typeface="IBM Plex Sans" panose="020B0503050203000203" pitchFamily="34" charset="0"/>
                <a:sym typeface="Times New Roman" charset="0"/>
              </a:rPr>
              <a:t>Solution Scope </a:t>
            </a:r>
          </a:p>
          <a:p>
            <a:pPr marL="196800"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This is fixed price proposal where bottom up estimation approach based on DCUT was followed.</a:t>
            </a:r>
          </a:p>
          <a:p>
            <a:pPr marL="196800"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Contract starting from Q2 2023 – 96 months (48 months + 3 times 12 month, optional).</a:t>
            </a:r>
          </a:p>
          <a:p>
            <a:pPr marL="196800"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Application maintenance and support L2&amp;L3 and Minor enhancements are in scope</a:t>
            </a:r>
          </a:p>
          <a:p>
            <a:pPr marL="0" indent="0" defTabSz="1462968" fontAlgn="base">
              <a:lnSpc>
                <a:spcPct val="80000"/>
              </a:lnSpc>
              <a:spcBef>
                <a:spcPts val="600"/>
              </a:spcBef>
              <a:spcAft>
                <a:spcPts val="600"/>
              </a:spcAft>
              <a:buClr>
                <a:srgbClr val="FFFFFF"/>
              </a:buClr>
              <a:buNone/>
              <a:defRPr/>
            </a:pPr>
            <a:r>
              <a:rPr lang="en-CA" altLang="en-US" sz="1200" dirty="0">
                <a:solidFill>
                  <a:srgbClr val="054ADA"/>
                </a:solidFill>
                <a:latin typeface="IBM Plex Sans" panose="020B0503050203000203" pitchFamily="34" charset="0"/>
                <a:sym typeface="Times New Roman" charset="0"/>
              </a:rPr>
              <a:t>Staffing</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Denmark Domestic, CIC Romania, CIC India are considered as  delivery centers</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6.32  FTE total effort required to support current scope.</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6.02 CIC resources and 0.3 Denmark Domestic resources are considered in the solution.</a:t>
            </a:r>
          </a:p>
          <a:p>
            <a:pPr marL="0" lvl="2" indent="0" defTabSz="1462968" fontAlgn="base">
              <a:lnSpc>
                <a:spcPct val="80000"/>
              </a:lnSpc>
              <a:spcBef>
                <a:spcPts val="600"/>
              </a:spcBef>
              <a:spcAft>
                <a:spcPts val="600"/>
              </a:spcAft>
              <a:buClr>
                <a:srgbClr val="FFFFFF"/>
              </a:buClr>
              <a:buNone/>
              <a:defRPr/>
            </a:pPr>
            <a:r>
              <a:rPr lang="en-CA" altLang="en-US" sz="1200" dirty="0">
                <a:solidFill>
                  <a:srgbClr val="054ADA"/>
                </a:solidFill>
                <a:latin typeface="IBM Plex Sans" panose="020B0503050203000203" pitchFamily="34" charset="0"/>
                <a:sym typeface="Times New Roman" charset="0"/>
              </a:rPr>
              <a:t>Governance </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0.3 FTE Denmark Domestic are considered.</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DS&amp;P per guideline from DPRC checklist</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PM full time for entire duration of contract.</a:t>
            </a:r>
          </a:p>
          <a:p>
            <a:pPr marL="0" lvl="1" indent="0" defTabSz="1462968" fontAlgn="base">
              <a:lnSpc>
                <a:spcPct val="80000"/>
              </a:lnSpc>
              <a:spcBef>
                <a:spcPts val="600"/>
              </a:spcBef>
              <a:spcAft>
                <a:spcPts val="600"/>
              </a:spcAft>
              <a:buClr>
                <a:srgbClr val="FFFFFF"/>
              </a:buClr>
              <a:buNone/>
              <a:defRPr/>
            </a:pPr>
            <a:r>
              <a:rPr lang="en-CA" altLang="en-US" sz="1200" dirty="0">
                <a:solidFill>
                  <a:srgbClr val="054ADA"/>
                </a:solidFill>
                <a:latin typeface="IBM Plex Sans" panose="020B0503050203000203" pitchFamily="34" charset="0"/>
                <a:sym typeface="Times New Roman" charset="0"/>
              </a:rPr>
              <a:t>Hours of Support</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9X5 regular support for maintenance.</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24X7 On call support for Sev1 &amp; Sev2.</a:t>
            </a:r>
          </a:p>
        </p:txBody>
      </p:sp>
      <p:sp>
        <p:nvSpPr>
          <p:cNvPr id="15" name="Rectangle 14">
            <a:extLst>
              <a:ext uri="{FF2B5EF4-FFF2-40B4-BE49-F238E27FC236}">
                <a16:creationId xmlns:a16="http://schemas.microsoft.com/office/drawing/2014/main" id="{BBAD9A1E-5CF1-114B-8BD3-4C51D639162A}"/>
              </a:ext>
            </a:extLst>
          </p:cNvPr>
          <p:cNvSpPr>
            <a:spLocks noChangeArrowheads="1"/>
          </p:cNvSpPr>
          <p:nvPr/>
        </p:nvSpPr>
        <p:spPr bwMode="auto">
          <a:xfrm>
            <a:off x="9784865" y="1473915"/>
            <a:ext cx="4320000" cy="554904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lstStyle>
            <a:lvl1pPr marL="114300" indent="-114300">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400050" indent="-1714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685800" indent="-171450">
              <a:spcBef>
                <a:spcPct val="20000"/>
              </a:spcBef>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marL="0" indent="0" defTabSz="1462968" fontAlgn="base">
              <a:lnSpc>
                <a:spcPct val="80000"/>
              </a:lnSpc>
              <a:spcBef>
                <a:spcPts val="600"/>
              </a:spcBef>
              <a:spcAft>
                <a:spcPts val="600"/>
              </a:spcAft>
              <a:buClr>
                <a:srgbClr val="FFFFFF"/>
              </a:buClr>
              <a:buNone/>
              <a:defRPr/>
            </a:pPr>
            <a:r>
              <a:rPr lang="en-CA" altLang="en-US" sz="1200" dirty="0">
                <a:solidFill>
                  <a:srgbClr val="054ADA"/>
                </a:solidFill>
                <a:latin typeface="IBM Plex Sans" panose="020B0503050203000203" pitchFamily="34" charset="0"/>
                <a:sym typeface="Times New Roman" charset="0"/>
              </a:rPr>
              <a:t>Productivity</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Productivity not applied  due to small team size</a:t>
            </a:r>
          </a:p>
          <a:p>
            <a:pPr marL="0" indent="0" defTabSz="1462968" fontAlgn="base">
              <a:lnSpc>
                <a:spcPct val="80000"/>
              </a:lnSpc>
              <a:spcBef>
                <a:spcPts val="600"/>
              </a:spcBef>
              <a:spcAft>
                <a:spcPts val="600"/>
              </a:spcAft>
              <a:buClr>
                <a:srgbClr val="FFFFFF"/>
              </a:buClr>
              <a:buNone/>
              <a:defRPr/>
            </a:pPr>
            <a:r>
              <a:rPr lang="en-CA" altLang="en-US" sz="1200" dirty="0">
                <a:solidFill>
                  <a:srgbClr val="054ADA"/>
                </a:solidFill>
                <a:latin typeface="IBM Plex Sans" panose="020B0503050203000203" pitchFamily="34" charset="0"/>
                <a:sym typeface="Times New Roman" charset="0"/>
              </a:rPr>
              <a:t>Bid Metrics Compliant: </a:t>
            </a:r>
            <a:r>
              <a:rPr lang="en-US" altLang="en-US" sz="1200" dirty="0">
                <a:latin typeface="IBM Plex Sans" panose="020B0503050203000203" pitchFamily="34" charset="0"/>
                <a:sym typeface="Times New Roman" charset="0"/>
              </a:rPr>
              <a:t>Solution does Not meet the Bid Metrics, but is below the Threshold </a:t>
            </a:r>
            <a:endParaRPr lang="en-CA" altLang="en-US" sz="1200" dirty="0">
              <a:latin typeface="IBM Plex Sans" panose="020B0503050203000203" pitchFamily="34" charset="0"/>
              <a:sym typeface="Times New Roman" charset="0"/>
            </a:endParaRPr>
          </a:p>
          <a:p>
            <a:pPr marL="196800" lvl="2" indent="-196800" defTabSz="1462968" fontAlgn="base">
              <a:spcBef>
                <a:spcPts val="0"/>
              </a:spcBef>
              <a:spcAft>
                <a:spcPts val="600"/>
              </a:spcAft>
              <a:buClr>
                <a:srgbClr val="000000"/>
              </a:buClr>
              <a:buFont typeface="Arial" panose="020B0604020202020204" pitchFamily="34" charset="0"/>
              <a:buChar char="•"/>
              <a:defRPr/>
            </a:pPr>
            <a:r>
              <a:rPr lang="en-US" sz="1200" dirty="0">
                <a:solidFill>
                  <a:srgbClr val="000000"/>
                </a:solidFill>
                <a:latin typeface="IBM Plex Sans" panose="020B0503050203000203" pitchFamily="34" charset="0"/>
                <a:sym typeface="Times New Roman" charset="0"/>
              </a:rPr>
              <a:t>CIC: 6.02</a:t>
            </a:r>
          </a:p>
          <a:p>
            <a:pPr marL="196800" lvl="2" indent="-196800" defTabSz="1462968" fontAlgn="base">
              <a:spcBef>
                <a:spcPts val="0"/>
              </a:spcBef>
              <a:spcAft>
                <a:spcPts val="600"/>
              </a:spcAft>
              <a:buClr>
                <a:srgbClr val="000000"/>
              </a:buClr>
              <a:buFont typeface="Arial" panose="020B0604020202020204" pitchFamily="34" charset="0"/>
              <a:buChar char="•"/>
              <a:defRPr/>
            </a:pPr>
            <a:r>
              <a:rPr lang="en-US" sz="1200" dirty="0">
                <a:solidFill>
                  <a:srgbClr val="000000"/>
                </a:solidFill>
                <a:latin typeface="IBM Plex Sans" panose="020B0503050203000203" pitchFamily="34" charset="0"/>
                <a:sym typeface="Times New Roman" charset="0"/>
              </a:rPr>
              <a:t>Near Shore: 0</a:t>
            </a:r>
          </a:p>
          <a:p>
            <a:pPr marL="196800" lvl="2" indent="-196800" defTabSz="1462968" fontAlgn="base">
              <a:spcBef>
                <a:spcPts val="0"/>
              </a:spcBef>
              <a:spcAft>
                <a:spcPts val="600"/>
              </a:spcAft>
              <a:buClr>
                <a:srgbClr val="000000"/>
              </a:buClr>
              <a:buFont typeface="Arial" panose="020B0604020202020204" pitchFamily="34" charset="0"/>
              <a:buChar char="•"/>
              <a:defRPr/>
            </a:pPr>
            <a:r>
              <a:rPr lang="en-US" altLang="en-US" sz="1200" dirty="0">
                <a:solidFill>
                  <a:srgbClr val="000000"/>
                </a:solidFill>
                <a:latin typeface="IBM Plex Sans" panose="020B0503050203000203" pitchFamily="34" charset="0"/>
                <a:sym typeface="Times New Roman" charset="0"/>
              </a:rPr>
              <a:t>Local: 0.3</a:t>
            </a:r>
            <a:endParaRPr lang="en-CA" altLang="en-US" sz="1200" dirty="0">
              <a:solidFill>
                <a:srgbClr val="000000"/>
              </a:solidFill>
              <a:latin typeface="IBM Plex Sans" panose="020B0503050203000203" pitchFamily="34" charset="0"/>
              <a:sym typeface="Times New Roman" charset="0"/>
            </a:endParaRPr>
          </a:p>
          <a:p>
            <a:pPr marL="0" indent="0" defTabSz="1462968" fontAlgn="base">
              <a:lnSpc>
                <a:spcPct val="80000"/>
              </a:lnSpc>
              <a:spcBef>
                <a:spcPts val="600"/>
              </a:spcBef>
              <a:spcAft>
                <a:spcPts val="600"/>
              </a:spcAft>
              <a:buClr>
                <a:srgbClr val="FFFFFF"/>
              </a:buClr>
              <a:buNone/>
              <a:defRPr/>
            </a:pPr>
            <a:r>
              <a:rPr lang="en-US" sz="1200" dirty="0">
                <a:solidFill>
                  <a:srgbClr val="054ADA"/>
                </a:solidFill>
                <a:latin typeface="IBM Plex Sans" panose="020B0503050203000203" pitchFamily="34" charset="0"/>
                <a:sym typeface="Times New Roman" charset="0"/>
              </a:rPr>
              <a:t>AMS Delivery Locations</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US" sz="1200" dirty="0">
                <a:solidFill>
                  <a:srgbClr val="000000"/>
                </a:solidFill>
                <a:latin typeface="IBM Plex Sans" panose="020B0503050203000203" pitchFamily="34" charset="0"/>
                <a:sym typeface="Times New Roman" charset="0"/>
              </a:rPr>
              <a:t>Offshore: CIC Romania, CIC India</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US" sz="1200" dirty="0">
                <a:solidFill>
                  <a:srgbClr val="000000"/>
                </a:solidFill>
                <a:latin typeface="IBM Plex Sans" panose="020B0503050203000203" pitchFamily="34" charset="0"/>
                <a:sym typeface="Times New Roman" charset="0"/>
              </a:rPr>
              <a:t>Denmark </a:t>
            </a:r>
            <a:r>
              <a:rPr lang="en-CA" altLang="en-US" sz="1200" dirty="0">
                <a:solidFill>
                  <a:srgbClr val="000000"/>
                </a:solidFill>
                <a:latin typeface="IBM Plex Sans" panose="020B0503050203000203" pitchFamily="34" charset="0"/>
                <a:sym typeface="Times New Roman" charset="0"/>
              </a:rPr>
              <a:t>Local</a:t>
            </a:r>
          </a:p>
          <a:p>
            <a:pPr marL="0" indent="0" defTabSz="1462968" fontAlgn="base">
              <a:lnSpc>
                <a:spcPct val="80000"/>
              </a:lnSpc>
              <a:spcBef>
                <a:spcPts val="600"/>
              </a:spcBef>
              <a:spcAft>
                <a:spcPts val="600"/>
              </a:spcAft>
              <a:buClr>
                <a:srgbClr val="FFFFFF"/>
              </a:buClr>
              <a:buNone/>
              <a:defRPr/>
            </a:pPr>
            <a:r>
              <a:rPr lang="en-US" sz="1200" dirty="0">
                <a:solidFill>
                  <a:srgbClr val="054ADA"/>
                </a:solidFill>
                <a:latin typeface="IBM Plex Sans" panose="020B0503050203000203" pitchFamily="34" charset="0"/>
                <a:sym typeface="Times New Roman" charset="0"/>
              </a:rPr>
              <a:t>Security / GDPR</a:t>
            </a:r>
          </a:p>
          <a:p>
            <a:pPr marL="196800" lvl="1" indent="-196800" defTabSz="1462968" fontAlgn="base">
              <a:spcBef>
                <a:spcPts val="0"/>
              </a:spcBef>
              <a:spcAft>
                <a:spcPts val="600"/>
              </a:spcAft>
              <a:buClr>
                <a:srgbClr val="000000"/>
              </a:buClr>
              <a:buSzPct val="80000"/>
              <a:buFont typeface="Arial" panose="020B0604020202020204" pitchFamily="34" charset="0"/>
              <a:buChar char="•"/>
              <a:defRPr/>
            </a:pPr>
            <a:r>
              <a:rPr lang="en-US" sz="1200" dirty="0">
                <a:solidFill>
                  <a:srgbClr val="000000"/>
                </a:solidFill>
                <a:latin typeface="IBM Plex Sans" panose="020B0503050203000203" pitchFamily="34" charset="0"/>
                <a:sym typeface="Times New Roman" charset="0"/>
              </a:rPr>
              <a:t>GDPR – applicable</a:t>
            </a:r>
          </a:p>
          <a:p>
            <a:pPr marL="196800" lvl="1" indent="-196800" defTabSz="1462968" fontAlgn="base">
              <a:spcBef>
                <a:spcPts val="0"/>
              </a:spcBef>
              <a:spcAft>
                <a:spcPts val="600"/>
              </a:spcAft>
              <a:buClr>
                <a:srgbClr val="000000"/>
              </a:buClr>
              <a:buSzPct val="80000"/>
              <a:buFont typeface="Arial" panose="020B0604020202020204" pitchFamily="34" charset="0"/>
              <a:buChar char="•"/>
              <a:defRPr/>
            </a:pPr>
            <a:r>
              <a:rPr lang="en-US" sz="1200" dirty="0">
                <a:solidFill>
                  <a:srgbClr val="000000"/>
                </a:solidFill>
                <a:latin typeface="IBM Plex Sans" panose="020B0503050203000203" pitchFamily="34" charset="0"/>
                <a:sym typeface="Times New Roman" charset="0"/>
              </a:rPr>
              <a:t>Security – applicable</a:t>
            </a:r>
            <a:endParaRPr lang="en-CA" altLang="en-US" sz="1200" dirty="0">
              <a:solidFill>
                <a:srgbClr val="000000"/>
              </a:solidFill>
              <a:latin typeface="IBM Plex Sans" panose="020B0503050203000203" pitchFamily="34" charset="0"/>
              <a:sym typeface="Times New Roman" charset="0"/>
            </a:endParaRPr>
          </a:p>
        </p:txBody>
      </p:sp>
      <p:sp>
        <p:nvSpPr>
          <p:cNvPr id="16" name="Rectangle 4">
            <a:extLst>
              <a:ext uri="{FF2B5EF4-FFF2-40B4-BE49-F238E27FC236}">
                <a16:creationId xmlns:a16="http://schemas.microsoft.com/office/drawing/2014/main" id="{08824505-1BF5-3E4E-91CC-77BCE8ED0366}"/>
              </a:ext>
            </a:extLst>
          </p:cNvPr>
          <p:cNvSpPr>
            <a:spLocks noChangeArrowheads="1"/>
          </p:cNvSpPr>
          <p:nvPr/>
        </p:nvSpPr>
        <p:spPr bwMode="auto">
          <a:xfrm>
            <a:off x="5289831" y="1426785"/>
            <a:ext cx="4320000" cy="5549047"/>
          </a:xfrm>
          <a:prstGeom prst="rect">
            <a:avLst/>
          </a:prstGeom>
          <a:noFill/>
          <a:ln w="9525">
            <a:noFill/>
            <a:miter lim="800000"/>
            <a:headEnd/>
            <a:tailEnd/>
          </a:ln>
        </p:spPr>
        <p:txBody>
          <a:bodyPr wrap="square" lIns="0" tIns="0" rIns="0" bIns="0"/>
          <a:lstStyle>
            <a:lvl1pPr marL="304800" indent="-304800">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536575" indent="-304800">
              <a:spcBef>
                <a:spcPct val="20000"/>
              </a:spcBef>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822325" indent="-304800">
              <a:spcBef>
                <a:spcPct val="20000"/>
              </a:spcBef>
              <a:buClr>
                <a:schemeClr val="tx1"/>
              </a:buClr>
              <a:buChar char="•"/>
              <a:defRPr sz="1600">
                <a:solidFill>
                  <a:schemeClr val="tx1"/>
                </a:solidFill>
                <a:latin typeface="Arial" panose="020B0604020202020204" pitchFamily="34" charset="0"/>
                <a:cs typeface="Arial" panose="020B0604020202020204" pitchFamily="34" charset="0"/>
              </a:defRPr>
            </a:lvl3pPr>
            <a:lvl4pPr marL="1676400" indent="-304800">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2133600" indent="-304800">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25908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30480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35052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9624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marL="0" indent="0" defTabSz="1462968" fontAlgn="base">
              <a:lnSpc>
                <a:spcPct val="80000"/>
              </a:lnSpc>
              <a:spcBef>
                <a:spcPts val="600"/>
              </a:spcBef>
              <a:spcAft>
                <a:spcPts val="600"/>
              </a:spcAft>
              <a:buClr>
                <a:srgbClr val="FFFFFF"/>
              </a:buClr>
              <a:buNone/>
              <a:defRPr/>
            </a:pPr>
            <a:r>
              <a:rPr lang="en-CA" altLang="en-US" sz="1200" dirty="0">
                <a:solidFill>
                  <a:srgbClr val="054ADA"/>
                </a:solidFill>
                <a:latin typeface="IBM Plex Sans" panose="020B0503050203000203" pitchFamily="34" charset="0"/>
                <a:sym typeface="Times New Roman" charset="0"/>
              </a:rPr>
              <a:t>Timeline</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Services Transition from March - May 2024</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Steady state from June 2024  to  May 2028</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Optional – 3 additional years (1+1+1) from June 2028 until May 2031</a:t>
            </a:r>
            <a:endParaRPr lang="en-CA" altLang="en-US" sz="1200" dirty="0">
              <a:solidFill>
                <a:srgbClr val="054ADA"/>
              </a:solidFill>
              <a:latin typeface="IBM Plex Sans" panose="020B0503050203000203" pitchFamily="34" charset="0"/>
              <a:sym typeface="Times New Roman" charset="0"/>
            </a:endParaRPr>
          </a:p>
          <a:p>
            <a:pPr marL="182870" indent="-182870" defTabSz="1462968" fontAlgn="base">
              <a:spcBef>
                <a:spcPts val="0"/>
              </a:spcBef>
              <a:spcAft>
                <a:spcPts val="600"/>
              </a:spcAft>
              <a:buClr>
                <a:srgbClr val="000000"/>
              </a:buClr>
              <a:buNone/>
              <a:defRPr/>
            </a:pPr>
            <a:r>
              <a:rPr lang="en-CA" altLang="en-US" sz="1200" dirty="0">
                <a:solidFill>
                  <a:srgbClr val="054ADA"/>
                </a:solidFill>
                <a:latin typeface="IBM Plex Sans" panose="020B0503050203000203" pitchFamily="34" charset="0"/>
                <a:sym typeface="Times New Roman" charset="0"/>
              </a:rPr>
              <a:t>Transition</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Services Transition only</a:t>
            </a:r>
          </a:p>
          <a:p>
            <a:pPr marL="0" lvl="1" indent="0" defTabSz="1462968" fontAlgn="base">
              <a:lnSpc>
                <a:spcPct val="80000"/>
              </a:lnSpc>
              <a:spcBef>
                <a:spcPts val="600"/>
              </a:spcBef>
              <a:spcAft>
                <a:spcPts val="600"/>
              </a:spcAft>
              <a:buClr>
                <a:srgbClr val="FFFFFF"/>
              </a:buClr>
              <a:buNone/>
              <a:defRPr/>
            </a:pPr>
            <a:r>
              <a:rPr lang="en-US" altLang="en-US" sz="1200" dirty="0">
                <a:solidFill>
                  <a:srgbClr val="054ADA"/>
                </a:solidFill>
                <a:latin typeface="IBM Plex Sans" panose="020B0503050203000203" pitchFamily="34" charset="0"/>
                <a:sym typeface="Times New Roman" charset="0"/>
              </a:rPr>
              <a:t>Service Levels:</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As per SLA slide.</a:t>
            </a:r>
          </a:p>
          <a:p>
            <a:pPr marL="0" indent="0" defTabSz="1462968" fontAlgn="base">
              <a:lnSpc>
                <a:spcPct val="80000"/>
              </a:lnSpc>
              <a:spcBef>
                <a:spcPts val="600"/>
              </a:spcBef>
              <a:spcAft>
                <a:spcPts val="600"/>
              </a:spcAft>
              <a:buClr>
                <a:srgbClr val="FFFFFF"/>
              </a:buClr>
              <a:buNone/>
              <a:defRPr/>
            </a:pPr>
            <a:r>
              <a:rPr lang="en-CA" altLang="en-US" sz="1200" dirty="0">
                <a:solidFill>
                  <a:srgbClr val="054ADA"/>
                </a:solidFill>
                <a:latin typeface="IBM Plex Sans" panose="020B0503050203000203" pitchFamily="34" charset="0"/>
                <a:sym typeface="Times New Roman" charset="0"/>
              </a:rPr>
              <a:t>Other costs </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err="1">
                <a:solidFill>
                  <a:srgbClr val="000000"/>
                </a:solidFill>
                <a:latin typeface="IBM Plex Sans" panose="020B0503050203000203" pitchFamily="34" charset="0"/>
                <a:sym typeface="Times New Roman" charset="0"/>
              </a:rPr>
              <a:t>Oncall</a:t>
            </a:r>
            <a:r>
              <a:rPr lang="en-CA" altLang="en-US" sz="1200" dirty="0">
                <a:solidFill>
                  <a:srgbClr val="000000"/>
                </a:solidFill>
                <a:latin typeface="IBM Plex Sans" panose="020B0503050203000203" pitchFamily="34" charset="0"/>
                <a:sym typeface="Times New Roman" charset="0"/>
              </a:rPr>
              <a:t> related charges</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Mobile phone charges</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Rotation Cost for perform FTE</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No Network cost included in the solution, existing setup will be used</a:t>
            </a:r>
          </a:p>
          <a:p>
            <a:pPr marL="196800" lvl="1" indent="-196800" defTabSz="1462968" fontAlgn="base">
              <a:spcBef>
                <a:spcPts val="0"/>
              </a:spcBef>
              <a:spcAft>
                <a:spcPts val="600"/>
              </a:spcAft>
              <a:buClr>
                <a:srgbClr val="000000"/>
              </a:buClr>
              <a:buFont typeface="Arial" panose="020B0604020202020204" pitchFamily="34" charset="0"/>
              <a:buChar char="•"/>
              <a:defRPr/>
            </a:pPr>
            <a:r>
              <a:rPr lang="en-CA" altLang="en-US" sz="1200" dirty="0">
                <a:solidFill>
                  <a:srgbClr val="000000"/>
                </a:solidFill>
                <a:latin typeface="IBM Plex Sans" panose="020B0503050203000203" pitchFamily="34" charset="0"/>
                <a:sym typeface="Times New Roman" charset="0"/>
              </a:rPr>
              <a:t>Any type of travel cost is pass through to the client</a:t>
            </a:r>
          </a:p>
        </p:txBody>
      </p:sp>
      <p:graphicFrame>
        <p:nvGraphicFramePr>
          <p:cNvPr id="18" name="object 4">
            <a:extLst>
              <a:ext uri="{FF2B5EF4-FFF2-40B4-BE49-F238E27FC236}">
                <a16:creationId xmlns:a16="http://schemas.microsoft.com/office/drawing/2014/main" id="{B903A800-AA06-FB4E-93B7-E258662C14DE}"/>
              </a:ext>
            </a:extLst>
          </p:cNvPr>
          <p:cNvGraphicFramePr>
            <a:graphicFrameLocks noGrp="1"/>
          </p:cNvGraphicFramePr>
          <p:nvPr/>
        </p:nvGraphicFramePr>
        <p:xfrm>
          <a:off x="7931519"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2" name="Holder 4">
            <a:extLst>
              <a:ext uri="{FF2B5EF4-FFF2-40B4-BE49-F238E27FC236}">
                <a16:creationId xmlns:a16="http://schemas.microsoft.com/office/drawing/2014/main" id="{897ECD9E-8E54-454B-A58B-DBDC2F908D03}"/>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3" name="Holder 5">
            <a:extLst>
              <a:ext uri="{FF2B5EF4-FFF2-40B4-BE49-F238E27FC236}">
                <a16:creationId xmlns:a16="http://schemas.microsoft.com/office/drawing/2014/main" id="{B25E7371-C59C-7C4F-AE53-BAE12186FB76}"/>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Tree>
    <p:extLst>
      <p:ext uri="{BB962C8B-B14F-4D97-AF65-F5344CB8AC3E}">
        <p14:creationId xmlns:p14="http://schemas.microsoft.com/office/powerpoint/2010/main" val="2768697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13568400" cy="384721"/>
          </a:xfrm>
          <a:prstGeom prst="rect">
            <a:avLst/>
          </a:prstGeom>
        </p:spPr>
        <p:txBody>
          <a:bodyPr vert="horz" wrap="square" lIns="0" tIns="15240" rIns="0" bIns="0" rtlCol="0">
            <a:spAutoFit/>
          </a:bodyPr>
          <a:lstStyle/>
          <a:p>
            <a:pPr marL="15240">
              <a:spcBef>
                <a:spcPts val="120"/>
              </a:spcBef>
            </a:pPr>
            <a:r>
              <a:rPr spc="-42" dirty="0"/>
              <a:t>Key</a:t>
            </a:r>
            <a:r>
              <a:rPr spc="-60" dirty="0"/>
              <a:t> </a:t>
            </a:r>
            <a:r>
              <a:rPr spc="-30" dirty="0"/>
              <a:t>Challenges</a:t>
            </a:r>
            <a:r>
              <a:rPr spc="-54" dirty="0"/>
              <a:t> </a:t>
            </a:r>
            <a:r>
              <a:rPr spc="-18" dirty="0"/>
              <a:t>to</a:t>
            </a:r>
            <a:r>
              <a:rPr spc="-54" dirty="0"/>
              <a:t> </a:t>
            </a:r>
            <a:r>
              <a:rPr spc="-18" dirty="0"/>
              <a:t>meet</a:t>
            </a:r>
            <a:r>
              <a:rPr spc="-60" dirty="0"/>
              <a:t> Target</a:t>
            </a:r>
            <a:r>
              <a:rPr spc="-54" dirty="0"/>
              <a:t> </a:t>
            </a:r>
            <a:r>
              <a:rPr spc="-30" dirty="0"/>
              <a:t>Price</a:t>
            </a: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4" name="Group 3">
            <a:extLst>
              <a:ext uri="{FF2B5EF4-FFF2-40B4-BE49-F238E27FC236}">
                <a16:creationId xmlns:a16="http://schemas.microsoft.com/office/drawing/2014/main" id="{84B82166-A6E2-5B48-8943-8BDB40411CCC}"/>
              </a:ext>
            </a:extLst>
          </p:cNvPr>
          <p:cNvGraphicFramePr>
            <a:graphicFrameLocks noGrp="1"/>
          </p:cNvGraphicFramePr>
          <p:nvPr>
            <p:extLst>
              <p:ext uri="{D42A27DB-BD31-4B8C-83A1-F6EECF244321}">
                <p14:modId xmlns:p14="http://schemas.microsoft.com/office/powerpoint/2010/main" val="2478034378"/>
              </p:ext>
            </p:extLst>
          </p:nvPr>
        </p:nvGraphicFramePr>
        <p:xfrm>
          <a:off x="548640" y="3170960"/>
          <a:ext cx="13412223" cy="3755520"/>
        </p:xfrm>
        <a:graphic>
          <a:graphicData uri="http://schemas.openxmlformats.org/drawingml/2006/table">
            <a:tbl>
              <a:tblPr firstRow="1" bandRow="1"/>
              <a:tblGrid>
                <a:gridCol w="4470741">
                  <a:extLst>
                    <a:ext uri="{9D8B030D-6E8A-4147-A177-3AD203B41FA5}">
                      <a16:colId xmlns:a16="http://schemas.microsoft.com/office/drawing/2014/main" val="20000"/>
                    </a:ext>
                  </a:extLst>
                </a:gridCol>
                <a:gridCol w="4470741">
                  <a:extLst>
                    <a:ext uri="{9D8B030D-6E8A-4147-A177-3AD203B41FA5}">
                      <a16:colId xmlns:a16="http://schemas.microsoft.com/office/drawing/2014/main" val="3519225172"/>
                    </a:ext>
                  </a:extLst>
                </a:gridCol>
                <a:gridCol w="4470741">
                  <a:extLst>
                    <a:ext uri="{9D8B030D-6E8A-4147-A177-3AD203B41FA5}">
                      <a16:colId xmlns:a16="http://schemas.microsoft.com/office/drawing/2014/main" val="20001"/>
                    </a:ext>
                  </a:extLst>
                </a:gridCol>
              </a:tblGrid>
              <a:tr h="392400">
                <a:tc>
                  <a:txBody>
                    <a:bodyPr/>
                    <a:lstStyle>
                      <a:lvl1pPr marL="0">
                        <a:spcBef>
                          <a:spcPts val="200"/>
                        </a:spcBef>
                        <a:defRPr sz="1000" b="1">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b="1">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b="1">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b="1">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b="1">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400" b="0" i="0" u="none" strike="noStrike" cap="none" normalizeH="0" baseline="0" dirty="0">
                          <a:ln>
                            <a:noFill/>
                          </a:ln>
                          <a:solidFill>
                            <a:srgbClr val="FFFFFF"/>
                          </a:solidFill>
                          <a:effectLst/>
                          <a:latin typeface="IBM Plex Sans" panose="020B0503050203000203" pitchFamily="34" charset="0"/>
                          <a:sym typeface="Arial" charset="0"/>
                        </a:rPr>
                        <a:t>Key Issues / Challenges to meet target price</a:t>
                      </a:r>
                      <a:endParaRPr kumimoji="0" lang="en-US" altLang="en-US" sz="1400" b="0" i="0" u="none" strike="noStrike" cap="none" normalizeH="0" baseline="0" dirty="0">
                        <a:ln>
                          <a:noFill/>
                        </a:ln>
                        <a:solidFill>
                          <a:srgbClr val="000000"/>
                        </a:solidFill>
                        <a:effectLst/>
                        <a:latin typeface="IBM Plex Sans Medium" panose="020B0503050203000203" pitchFamily="34" charset="0"/>
                        <a:ea typeface="Times New Roman" charset="0"/>
                        <a:cs typeface="Times New Roman" charset="0"/>
                        <a:sym typeface="Arial" charset="0"/>
                      </a:endParaRPr>
                    </a:p>
                  </a:txBody>
                  <a:tcPr marL="57600" marR="57600" marT="57600" marB="576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lvl="0" indent="0" algn="ctr" defTabSz="914400" rtl="0" eaLnBrk="1" fontAlgn="base" latinLnBrk="0" hangingPunct="0">
                        <a:lnSpc>
                          <a:spcPct val="100000"/>
                        </a:lnSpc>
                        <a:spcBef>
                          <a:spcPts val="500"/>
                        </a:spcBef>
                        <a:spcAft>
                          <a:spcPct val="0"/>
                        </a:spcAft>
                        <a:buClrTx/>
                        <a:buSzTx/>
                        <a:buFontTx/>
                        <a:buNone/>
                        <a:tabLst/>
                        <a:defRPr/>
                      </a:pPr>
                      <a:r>
                        <a:rPr kumimoji="0" lang="en-US" altLang="en-US" sz="1400" b="0" i="0" u="none" strike="noStrike" kern="1200" cap="none" normalizeH="0" baseline="0" dirty="0">
                          <a:ln>
                            <a:noFill/>
                          </a:ln>
                          <a:solidFill>
                            <a:srgbClr val="FFFFFF"/>
                          </a:solidFill>
                          <a:effectLst/>
                          <a:latin typeface="IBM Plex Sans" panose="020B0503050203000203" pitchFamily="34" charset="0"/>
                          <a:sym typeface="Arial" charset="0"/>
                        </a:rPr>
                        <a:t>Actions taken during solutioning</a:t>
                      </a:r>
                      <a:endParaRPr kumimoji="0" lang="en-US" altLang="en-US" sz="1400" b="0" i="0" u="none" strike="noStrike" kern="1200" cap="none" normalizeH="0" baseline="0" dirty="0">
                        <a:ln>
                          <a:noFill/>
                        </a:ln>
                        <a:solidFill>
                          <a:srgbClr val="FFFFFF"/>
                        </a:solidFill>
                        <a:effectLst/>
                        <a:latin typeface="IBM Plex Sans Medium" panose="020B0503050203000203" pitchFamily="34" charset="0"/>
                        <a:ea typeface="Times New Roman" charset="0"/>
                        <a:cs typeface="Arial" charset="0"/>
                        <a:sym typeface="Arial" charset="0"/>
                      </a:endParaRPr>
                    </a:p>
                  </a:txBody>
                  <a:tcPr marL="57600" marR="57600" marT="57600" marB="576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spcBef>
                          <a:spcPts val="200"/>
                        </a:spcBef>
                        <a:defRPr sz="1000" b="1">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b="1">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b="1">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b="1">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b="1">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b="1">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400" b="0" i="0" u="none" strike="noStrike" cap="none" normalizeH="0" baseline="0" dirty="0">
                          <a:ln>
                            <a:noFill/>
                          </a:ln>
                          <a:solidFill>
                            <a:srgbClr val="FFFFFF"/>
                          </a:solidFill>
                          <a:effectLst/>
                          <a:latin typeface="IBM Plex Sans" panose="020B0503050203000203" pitchFamily="34" charset="0"/>
                          <a:sym typeface="Arial" charset="0"/>
                        </a:rPr>
                        <a:t>Support Needed to achieve win price</a:t>
                      </a:r>
                      <a:endParaRPr kumimoji="0" lang="en-US" altLang="en-US" sz="1400" b="0" i="0" u="none" strike="noStrike" cap="none" normalizeH="0" baseline="0" dirty="0">
                        <a:ln>
                          <a:noFill/>
                        </a:ln>
                        <a:solidFill>
                          <a:srgbClr val="000000"/>
                        </a:solidFill>
                        <a:effectLst/>
                        <a:latin typeface="IBM Plex Sans Medium" panose="020B0503050203000203" pitchFamily="34" charset="0"/>
                        <a:ea typeface="Times New Roman" charset="0"/>
                        <a:cs typeface="Times New Roman" charset="0"/>
                        <a:sym typeface="Arial" charset="0"/>
                      </a:endParaRPr>
                    </a:p>
                  </a:txBody>
                  <a:tcPr marL="57600" marR="57600" marT="57600" marB="576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0000"/>
                  </a:ext>
                </a:extLst>
              </a:tr>
              <a:tr h="64800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Solution/software should not cause mark up for license price, in order to stay competitive </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RASCI clearly listed in order to support direct contract between Siemens + </a:t>
                      </a:r>
                      <a:r>
                        <a:rPr kumimoji="0" lang="en-US" altLang="en-US" sz="1300" b="0" i="0" u="none" strike="noStrike" cap="none" normalizeH="0" baseline="0" dirty="0" err="1">
                          <a:ln>
                            <a:noFill/>
                          </a:ln>
                          <a:solidFill>
                            <a:schemeClr val="tx1"/>
                          </a:solidFill>
                          <a:effectLst/>
                          <a:latin typeface="IBM Plex Sans" panose="020B0503050203000203" pitchFamily="34" charset="0"/>
                          <a:ea typeface="+mn-ea"/>
                          <a:cs typeface="Arial" charset="0"/>
                          <a:sym typeface="Arial" charset="0"/>
                        </a:rPr>
                        <a:t>Greenbird</a:t>
                      </a: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 with Andel</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Support/advise of business setup with direct subcon. contracts</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64800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One implementation per country projects, but will expand footprint from there</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rtl="0" eaLnBrk="1" fontAlgn="base" latinLnBrk="0" hangingPunct="1">
                        <a:lnSpc>
                          <a:spcPct val="100000"/>
                        </a:lnSpc>
                        <a:spcBef>
                          <a:spcPts val="800"/>
                        </a:spcBef>
                        <a:spcAft>
                          <a:spcPct val="0"/>
                        </a:spcAft>
                        <a:buClrTx/>
                        <a:buSzTx/>
                        <a:buFontTx/>
                        <a:buNone/>
                      </a:pPr>
                      <a:r>
                        <a:rPr kumimoji="0" lang="en-US" altLang="en-US" sz="1300" b="0" i="0" u="none" strike="noStrike" cap="none" normalizeH="0" baseline="0" dirty="0">
                          <a:ln>
                            <a:noFill/>
                          </a:ln>
                          <a:solidFill>
                            <a:schemeClr val="tx1"/>
                          </a:solidFill>
                          <a:effectLst/>
                          <a:latin typeface="IBM Plex Sans"/>
                          <a:ea typeface="+mn-ea"/>
                          <a:cs typeface="Arial"/>
                          <a:sym typeface="Arial" charset="0"/>
                        </a:rPr>
                        <a:t>Required to have expertise setup from teams who have conducted delivery before</a:t>
                      </a:r>
                      <a:r>
                        <a:rPr lang="en-US" altLang="en-US" sz="1300" b="0" i="0" u="none" strike="noStrike" cap="none" normalizeH="0" baseline="0" dirty="0">
                          <a:ln>
                            <a:noFill/>
                          </a:ln>
                          <a:solidFill>
                            <a:schemeClr val="tx1"/>
                          </a:solidFill>
                          <a:effectLst/>
                          <a:latin typeface="IBM Plex Sans"/>
                          <a:ea typeface="+mn-ea"/>
                          <a:cs typeface="Arial"/>
                        </a:rPr>
                        <a:t> (</a:t>
                      </a:r>
                      <a:r>
                        <a:rPr lang="en-US" altLang="en-US" sz="1300" b="0" i="0" u="none" strike="noStrike" cap="none" normalizeH="0" baseline="0" dirty="0" err="1">
                          <a:ln>
                            <a:noFill/>
                          </a:ln>
                          <a:solidFill>
                            <a:schemeClr val="tx1"/>
                          </a:solidFill>
                          <a:effectLst/>
                          <a:latin typeface="IBM Plex Sans"/>
                          <a:ea typeface="+mn-ea"/>
                          <a:cs typeface="Arial"/>
                        </a:rPr>
                        <a:t>CoE</a:t>
                      </a:r>
                      <a:r>
                        <a:rPr lang="en-US" altLang="en-US" sz="1300" b="0" i="0" u="none" strike="noStrike" cap="none" normalizeH="0" baseline="0" dirty="0">
                          <a:ln>
                            <a:noFill/>
                          </a:ln>
                          <a:solidFill>
                            <a:schemeClr val="tx1"/>
                          </a:solidFill>
                          <a:effectLst/>
                          <a:latin typeface="IBM Plex Sans"/>
                          <a:ea typeface="+mn-ea"/>
                          <a:cs typeface="Arial"/>
                        </a:rPr>
                        <a:t> for EE&amp;U),</a:t>
                      </a:r>
                      <a:r>
                        <a:rPr kumimoji="0" lang="en-US" altLang="en-US" sz="1300" b="0" i="0" u="none" strike="noStrike" cap="none" normalizeH="0" baseline="0" dirty="0">
                          <a:ln>
                            <a:noFill/>
                          </a:ln>
                          <a:solidFill>
                            <a:schemeClr val="tx1"/>
                          </a:solidFill>
                          <a:effectLst/>
                          <a:latin typeface="IBM Plex Sans"/>
                          <a:ea typeface="+mn-ea"/>
                          <a:cs typeface="Arial"/>
                          <a:sym typeface="Arial" charset="0"/>
                        </a:rPr>
                        <a:t> mapped with local CIC</a:t>
                      </a:r>
                      <a:r>
                        <a:rPr lang="en-US" altLang="en-US" sz="1300" b="0" i="0" u="none" strike="noStrike" cap="none" normalizeH="0" baseline="0" dirty="0">
                          <a:ln>
                            <a:noFill/>
                          </a:ln>
                          <a:solidFill>
                            <a:schemeClr val="tx1"/>
                          </a:solidFill>
                          <a:effectLst/>
                          <a:latin typeface="IBM Plex Sans"/>
                          <a:ea typeface="+mn-ea"/>
                          <a:cs typeface="Arial"/>
                        </a:rPr>
                        <a:t> </a:t>
                      </a:r>
                      <a:endPar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Ensure access to resources for tender and delivery</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00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Partnering with three subcontractors</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rtl="0" eaLnBrk="1" fontAlgn="base" latinLnBrk="0" hangingPunct="1">
                        <a:lnSpc>
                          <a:spcPct val="100000"/>
                        </a:lnSpc>
                        <a:spcBef>
                          <a:spcPts val="800"/>
                        </a:spcBef>
                        <a:spcAft>
                          <a:spcPct val="0"/>
                        </a:spcAft>
                        <a:buClrTx/>
                        <a:buSzTx/>
                        <a:buFontTx/>
                        <a:buNone/>
                      </a:pPr>
                      <a:r>
                        <a:rPr kumimoji="0" lang="en-US" altLang="en-US" sz="1300" b="0" i="0" u="none" strike="noStrike" cap="none" normalizeH="0" baseline="0" dirty="0">
                          <a:ln>
                            <a:noFill/>
                          </a:ln>
                          <a:solidFill>
                            <a:schemeClr val="tx1"/>
                          </a:solidFill>
                          <a:effectLst/>
                          <a:latin typeface="IBM Plex Sans"/>
                          <a:ea typeface="+mn-ea"/>
                          <a:cs typeface="Arial"/>
                          <a:sym typeface="Arial" charset="0"/>
                        </a:rPr>
                        <a:t>Building upon and further establishing good relations </a:t>
                      </a:r>
                      <a:r>
                        <a:rPr lang="en-US" altLang="en-US" sz="1300" b="0" i="0" u="none" strike="noStrike" cap="none" normalizeH="0" baseline="0" dirty="0">
                          <a:ln>
                            <a:noFill/>
                          </a:ln>
                          <a:solidFill>
                            <a:schemeClr val="tx1"/>
                          </a:solidFill>
                          <a:effectLst/>
                          <a:latin typeface="IBM Plex Sans"/>
                          <a:ea typeface="+mn-ea"/>
                          <a:cs typeface="Arial"/>
                        </a:rPr>
                        <a:t>and successfully delivered MDMS projects with</a:t>
                      </a:r>
                      <a:r>
                        <a:rPr kumimoji="0" lang="en-US" altLang="en-US" sz="1300" b="0" i="0" u="none" strike="noStrike" cap="none" normalizeH="0" baseline="0" dirty="0">
                          <a:ln>
                            <a:noFill/>
                          </a:ln>
                          <a:solidFill>
                            <a:schemeClr val="tx1"/>
                          </a:solidFill>
                          <a:effectLst/>
                          <a:latin typeface="IBM Plex Sans"/>
                          <a:ea typeface="+mn-ea"/>
                          <a:cs typeface="Arial"/>
                          <a:sym typeface="Arial" charset="0"/>
                        </a:rPr>
                        <a:t> Siemens </a:t>
                      </a:r>
                      <a:r>
                        <a:rPr lang="en-US" altLang="en-US" sz="1300" b="0" i="0" u="none" strike="noStrike" cap="none" normalizeH="0" baseline="0" dirty="0">
                          <a:ln>
                            <a:noFill/>
                          </a:ln>
                          <a:solidFill>
                            <a:schemeClr val="tx1"/>
                          </a:solidFill>
                          <a:effectLst/>
                          <a:latin typeface="IBM Plex Sans"/>
                          <a:ea typeface="+mn-ea"/>
                          <a:cs typeface="Arial"/>
                        </a:rPr>
                        <a:t>(&gt;12 years) and</a:t>
                      </a:r>
                      <a:r>
                        <a:rPr kumimoji="0" lang="en-US" altLang="en-US" sz="1300" b="0" i="0" u="none" strike="noStrike" cap="none" normalizeH="0" baseline="0" dirty="0">
                          <a:ln>
                            <a:noFill/>
                          </a:ln>
                          <a:solidFill>
                            <a:schemeClr val="tx1"/>
                          </a:solidFill>
                          <a:effectLst/>
                          <a:latin typeface="IBM Plex Sans"/>
                          <a:ea typeface="+mn-ea"/>
                          <a:cs typeface="Arial"/>
                          <a:sym typeface="Arial" charset="0"/>
                        </a:rPr>
                        <a:t> </a:t>
                      </a:r>
                      <a:r>
                        <a:rPr kumimoji="0" lang="en-US" altLang="en-US" sz="1300" b="0" i="0" u="none" strike="noStrike" cap="none" normalizeH="0" baseline="0" dirty="0" err="1">
                          <a:ln>
                            <a:noFill/>
                          </a:ln>
                          <a:solidFill>
                            <a:schemeClr val="tx1"/>
                          </a:solidFill>
                          <a:effectLst/>
                          <a:latin typeface="IBM Plex Sans"/>
                          <a:ea typeface="+mn-ea"/>
                          <a:cs typeface="Arial"/>
                          <a:sym typeface="Arial" charset="0"/>
                        </a:rPr>
                        <a:t>Greenbird</a:t>
                      </a:r>
                      <a:r>
                        <a:rPr lang="en-US" altLang="en-US" sz="1300" b="0" i="0" u="none" strike="noStrike" cap="none" normalizeH="0" baseline="0" dirty="0">
                          <a:ln>
                            <a:noFill/>
                          </a:ln>
                          <a:solidFill>
                            <a:schemeClr val="tx1"/>
                          </a:solidFill>
                          <a:effectLst/>
                          <a:latin typeface="IBM Plex Sans"/>
                          <a:ea typeface="+mn-ea"/>
                          <a:cs typeface="Arial"/>
                        </a:rPr>
                        <a:t> (&gt;4 years)</a:t>
                      </a:r>
                      <a:endParaRPr kumimoji="0" lang="en-US" altLang="en-US" sz="1300" b="0" i="0" u="none" strike="noStrike" cap="none" normalizeH="0" baseline="0" dirty="0">
                        <a:ln>
                          <a:noFill/>
                        </a:ln>
                        <a:solidFill>
                          <a:schemeClr val="tx1"/>
                        </a:solidFill>
                        <a:effectLst/>
                        <a:latin typeface="IBM Plex Sans"/>
                        <a:ea typeface="+mn-ea"/>
                        <a:cs typeface="Arial"/>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If strategic partners, more support in partnering could be done – look for collaboration at other deals</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64800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Many global expertise centers involved, causing difficult to consolidate into simple, cheap setup</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Work with consolidated solution setup and challenge solution, pricing, risks and assumptions </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Strong, consistent core tender team</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48000">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rtl="0" eaLnBrk="1" fontAlgn="base" latinLnBrk="0" hangingPunct="1">
                        <a:lnSpc>
                          <a:spcPct val="100000"/>
                        </a:lnSpc>
                        <a:spcBef>
                          <a:spcPts val="800"/>
                        </a:spcBef>
                        <a:spcAft>
                          <a:spcPct val="0"/>
                        </a:spcAft>
                        <a:buClrTx/>
                        <a:buSzTx/>
                        <a:buFontTx/>
                        <a:buNone/>
                      </a:pPr>
                      <a:r>
                        <a:rPr kumimoji="0" lang="en-US" altLang="en-US" sz="1300" b="0" i="0" u="none" strike="noStrike" cap="none" normalizeH="0" baseline="0" dirty="0">
                          <a:ln>
                            <a:noFill/>
                          </a:ln>
                          <a:solidFill>
                            <a:schemeClr val="tx1"/>
                          </a:solidFill>
                          <a:effectLst/>
                          <a:latin typeface="IBM Plex Sans"/>
                          <a:ea typeface="+mn-ea"/>
                          <a:cs typeface="Arial"/>
                          <a:sym typeface="Arial" charset="0"/>
                        </a:rPr>
                        <a:t>Migration of 11 years of data</a:t>
                      </a:r>
                      <a:r>
                        <a:rPr lang="en-US" altLang="en-US" sz="1300" b="0" i="0" u="none" strike="noStrike" cap="none" normalizeH="0" baseline="0" dirty="0">
                          <a:ln>
                            <a:noFill/>
                          </a:ln>
                          <a:solidFill>
                            <a:schemeClr val="tx1"/>
                          </a:solidFill>
                          <a:effectLst/>
                          <a:latin typeface="IBM Plex Sans"/>
                          <a:ea typeface="+mn-ea"/>
                          <a:cs typeface="Arial"/>
                        </a:rPr>
                        <a:t> </a:t>
                      </a:r>
                      <a:endPar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endParaRP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Solutioning and recommendation based upon data lake and few years, and at same time showing alternatives</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1097280" rtl="0" eaLnBrk="1" fontAlgn="base" latinLnBrk="0" hangingPunct="1">
                        <a:lnSpc>
                          <a:spcPct val="100000"/>
                        </a:lnSpc>
                        <a:spcBef>
                          <a:spcPts val="800"/>
                        </a:spcBef>
                        <a:spcAft>
                          <a:spcPct val="0"/>
                        </a:spcAft>
                        <a:buClrTx/>
                        <a:buSzTx/>
                        <a:buFontTx/>
                        <a:buNone/>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mn-ea"/>
                          <a:cs typeface="Arial" charset="0"/>
                          <a:sym typeface="Arial" charset="0"/>
                        </a:rPr>
                        <a:t>Solution expertise from global (Montreal/US) references support tender and presentation</a:t>
                      </a:r>
                    </a:p>
                  </a:txBody>
                  <a:tcPr marL="57600" marR="57600" marT="57600" marB="57600"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aphicFrame>
        <p:nvGraphicFramePr>
          <p:cNvPr id="15" name="Group 47">
            <a:extLst>
              <a:ext uri="{FF2B5EF4-FFF2-40B4-BE49-F238E27FC236}">
                <a16:creationId xmlns:a16="http://schemas.microsoft.com/office/drawing/2014/main" id="{813CA8D0-5A5E-3049-A924-DB1915313A56}"/>
              </a:ext>
            </a:extLst>
          </p:cNvPr>
          <p:cNvGraphicFramePr>
            <a:graphicFrameLocks noGrp="1"/>
          </p:cNvGraphicFramePr>
          <p:nvPr>
            <p:extLst>
              <p:ext uri="{D42A27DB-BD31-4B8C-83A1-F6EECF244321}">
                <p14:modId xmlns:p14="http://schemas.microsoft.com/office/powerpoint/2010/main" val="1126118112"/>
              </p:ext>
            </p:extLst>
          </p:nvPr>
        </p:nvGraphicFramePr>
        <p:xfrm>
          <a:off x="548642" y="1350000"/>
          <a:ext cx="4325381" cy="1596945"/>
        </p:xfrm>
        <a:graphic>
          <a:graphicData uri="http://schemas.openxmlformats.org/drawingml/2006/table">
            <a:tbl>
              <a:tblPr/>
              <a:tblGrid>
                <a:gridCol w="4325381">
                  <a:extLst>
                    <a:ext uri="{9D8B030D-6E8A-4147-A177-3AD203B41FA5}">
                      <a16:colId xmlns:a16="http://schemas.microsoft.com/office/drawing/2014/main" val="20000"/>
                    </a:ext>
                  </a:extLst>
                </a:gridCol>
              </a:tblGrid>
              <a:tr h="392399">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400" b="0" i="0" u="none" strike="noStrike" kern="1200" cap="none" normalizeH="0" baseline="0" dirty="0">
                          <a:ln>
                            <a:noFill/>
                          </a:ln>
                          <a:solidFill>
                            <a:srgbClr val="FFFFFF"/>
                          </a:solidFill>
                          <a:effectLst/>
                          <a:latin typeface="IBM Plex Sans" panose="020B0503050203000203" pitchFamily="34" charset="0"/>
                          <a:ea typeface="Arial" charset="0"/>
                          <a:cs typeface="Times New Roman" charset="0"/>
                          <a:sym typeface="Arial" charset="0"/>
                        </a:rPr>
                        <a:t>Target Win Price for this opportunity</a:t>
                      </a:r>
                      <a:endParaRPr kumimoji="0" lang="en-US" altLang="en-US" sz="1400" b="0" i="0" u="none" strike="noStrike" kern="1200" cap="none" normalizeH="0" baseline="0" dirty="0">
                        <a:ln>
                          <a:noFill/>
                        </a:ln>
                        <a:solidFill>
                          <a:srgbClr val="FFFFFF"/>
                        </a:solidFill>
                        <a:effectLst/>
                        <a:latin typeface="IBM Plex Sans" panose="020B0503050203000203" pitchFamily="34" charset="0"/>
                        <a:ea typeface="Times New Roman" charset="0"/>
                        <a:cs typeface="Times New Roman" charset="0"/>
                        <a:sym typeface="Arial" charset="0"/>
                      </a:endParaRPr>
                    </a:p>
                  </a:txBody>
                  <a:tcPr marL="56173" marR="56173" marT="56173" marB="56173"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extLst>
                  <a:ext uri="{0D108BD9-81ED-4DB2-BD59-A6C34878D82A}">
                    <a16:rowId xmlns:a16="http://schemas.microsoft.com/office/drawing/2014/main" val="10000"/>
                  </a:ext>
                </a:extLst>
              </a:tr>
              <a:tr h="1204542">
                <a:tc>
                  <a:txBody>
                    <a:bodyPr/>
                    <a:lstStyle>
                      <a:lvl1pPr marL="171450" indent="-171450">
                        <a:spcBef>
                          <a:spcPts val="200"/>
                        </a:spcBef>
                        <a:tabLst>
                          <a:tab pos="533400" algn="l"/>
                        </a:tabLst>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tabLst>
                          <a:tab pos="533400" algn="l"/>
                        </a:tabLst>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tabLst>
                          <a:tab pos="533400" algn="l"/>
                        </a:tabLst>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tabLst>
                          <a:tab pos="533400" algn="l"/>
                        </a:tabLst>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tabLst>
                          <a:tab pos="533400" algn="l"/>
                        </a:tabLst>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tabLst>
                          <a:tab pos="533400" algn="l"/>
                        </a:tabLst>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tabLst>
                          <a:tab pos="533400" algn="l"/>
                        </a:tabLst>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tabLst>
                          <a:tab pos="533400" algn="l"/>
                        </a:tabLst>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tabLst>
                          <a:tab pos="533400" algn="l"/>
                        </a:tabLst>
                        <a:defRPr sz="1000">
                          <a:solidFill>
                            <a:srgbClr val="656565"/>
                          </a:solidFill>
                          <a:latin typeface="Times New Roman" charset="0"/>
                          <a:ea typeface="Times New Roman" charset="0"/>
                          <a:cs typeface="Times New Roman" charset="0"/>
                          <a:sym typeface="Times New Roman" charset="0"/>
                        </a:defRPr>
                      </a:lvl9pPr>
                    </a:lstStyle>
                    <a:p>
                      <a:pPr marL="171450" marR="0" lvl="0" indent="-171450" algn="l" defTabSz="914400" rtl="0" eaLnBrk="1" fontAlgn="base" latinLnBrk="0" hangingPunct="0">
                        <a:lnSpc>
                          <a:spcPct val="100000"/>
                        </a:lnSpc>
                        <a:spcBef>
                          <a:spcPts val="400"/>
                        </a:spcBef>
                        <a:spcAft>
                          <a:spcPct val="0"/>
                        </a:spcAft>
                        <a:buClr>
                          <a:srgbClr val="FFFFFF"/>
                        </a:buClr>
                        <a:buSzTx/>
                        <a:buFont typeface="Arial" charset="0"/>
                        <a:buChar char="•"/>
                        <a:tabLst>
                          <a:tab pos="533400" algn="l"/>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Tender budget has been announced to 10.8MUSD</a:t>
                      </a:r>
                    </a:p>
                    <a:p>
                      <a:pPr marL="171450" marR="0" lvl="0" indent="-171450" algn="l" defTabSz="914400" rtl="0" eaLnBrk="1" fontAlgn="base" latinLnBrk="0" hangingPunct="0">
                        <a:lnSpc>
                          <a:spcPct val="100000"/>
                        </a:lnSpc>
                        <a:spcBef>
                          <a:spcPts val="400"/>
                        </a:spcBef>
                        <a:spcAft>
                          <a:spcPct val="0"/>
                        </a:spcAft>
                        <a:buClr>
                          <a:srgbClr val="FFFFFF"/>
                        </a:buClr>
                        <a:buSzTx/>
                        <a:buFont typeface="Arial" charset="0"/>
                        <a:buChar char="•"/>
                        <a:tabLst>
                          <a:tab pos="533400" algn="l"/>
                        </a:tabLst>
                      </a:pPr>
                      <a:endParaRPr kumimoji="0" lang="en-US" altLang="en-US" sz="13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endParaRPr>
                    </a:p>
                    <a:p>
                      <a:pPr marL="171450" marR="0" lvl="0" indent="-171450" algn="l" defTabSz="914400" rtl="0" eaLnBrk="1" fontAlgn="base" latinLnBrk="0" hangingPunct="0">
                        <a:lnSpc>
                          <a:spcPct val="100000"/>
                        </a:lnSpc>
                        <a:spcBef>
                          <a:spcPts val="400"/>
                        </a:spcBef>
                        <a:spcAft>
                          <a:spcPct val="0"/>
                        </a:spcAft>
                        <a:buClr>
                          <a:srgbClr val="FFFFFF"/>
                        </a:buClr>
                        <a:buSzTx/>
                        <a:buFont typeface="Arial" charset="0"/>
                        <a:buChar char="•"/>
                        <a:tabLst>
                          <a:tab pos="533400" algn="l"/>
                        </a:tabLst>
                      </a:pPr>
                      <a:r>
                        <a:rPr kumimoji="0" lang="en-US" altLang="en-US" sz="1300" b="0" i="0" u="none" strike="noStrike" cap="none" normalizeH="0" baseline="0" dirty="0">
                          <a:ln>
                            <a:noFill/>
                          </a:ln>
                          <a:solidFill>
                            <a:schemeClr val="tx1"/>
                          </a:solidFill>
                          <a:effectLst/>
                          <a:latin typeface="IBM Plex Sans" panose="020B0503050203000203" pitchFamily="34" charset="0"/>
                          <a:ea typeface="Arial" charset="0"/>
                          <a:cs typeface="Arial" charset="0"/>
                          <a:sym typeface="Arial" charset="0"/>
                        </a:rPr>
                        <a:t>Win price (evaluation 25% on price) need to be as low as possible, cause once in – Radius and other grid areas will follow, + extension of AMS</a:t>
                      </a:r>
                    </a:p>
                  </a:txBody>
                  <a:tcPr marL="56173" marR="56173" marT="56173" marB="56173"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6" name="Group 57">
            <a:extLst>
              <a:ext uri="{FF2B5EF4-FFF2-40B4-BE49-F238E27FC236}">
                <a16:creationId xmlns:a16="http://schemas.microsoft.com/office/drawing/2014/main" id="{1C5ED0E6-F4B0-7F4E-96C1-5473A0D4BE3E}"/>
              </a:ext>
            </a:extLst>
          </p:cNvPr>
          <p:cNvGraphicFramePr>
            <a:graphicFrameLocks noGrp="1"/>
          </p:cNvGraphicFramePr>
          <p:nvPr>
            <p:extLst>
              <p:ext uri="{D42A27DB-BD31-4B8C-83A1-F6EECF244321}">
                <p14:modId xmlns:p14="http://schemas.microsoft.com/office/powerpoint/2010/main" val="1681076294"/>
              </p:ext>
            </p:extLst>
          </p:nvPr>
        </p:nvGraphicFramePr>
        <p:xfrm>
          <a:off x="4953000" y="1349999"/>
          <a:ext cx="9448800" cy="1596943"/>
        </p:xfrm>
        <a:graphic>
          <a:graphicData uri="http://schemas.openxmlformats.org/drawingml/2006/table">
            <a:tbl>
              <a:tblPr/>
              <a:tblGrid>
                <a:gridCol w="9448800">
                  <a:extLst>
                    <a:ext uri="{9D8B030D-6E8A-4147-A177-3AD203B41FA5}">
                      <a16:colId xmlns:a16="http://schemas.microsoft.com/office/drawing/2014/main" val="20000"/>
                    </a:ext>
                  </a:extLst>
                </a:gridCol>
              </a:tblGrid>
              <a:tr h="464858">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500"/>
                        </a:spcBef>
                        <a:spcAft>
                          <a:spcPct val="0"/>
                        </a:spcAft>
                        <a:buClrTx/>
                        <a:buSzTx/>
                        <a:buFontTx/>
                        <a:buNone/>
                        <a:tabLst/>
                      </a:pPr>
                      <a:r>
                        <a:rPr kumimoji="0" lang="en-US" altLang="en-US" sz="1400" b="0" i="0" u="none" strike="noStrike" kern="1200" cap="none" normalizeH="0" baseline="0">
                          <a:ln>
                            <a:noFill/>
                          </a:ln>
                          <a:solidFill>
                            <a:srgbClr val="FFFFFF"/>
                          </a:solidFill>
                          <a:effectLst/>
                          <a:latin typeface="IBM Plex Sans" panose="020B0503050203000203" pitchFamily="34" charset="0"/>
                          <a:ea typeface="Times New Roman" charset="0"/>
                          <a:cs typeface="Times New Roman" charset="0"/>
                          <a:sym typeface="Arial" charset="0"/>
                        </a:rPr>
                        <a:t>Methodology and data points used to arrive at Target Win Price</a:t>
                      </a:r>
                    </a:p>
                  </a:txBody>
                  <a:tcPr marL="56173" marR="56173" marT="56173" marB="56173"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solidFill>
                      <a:srgbClr val="054ADA"/>
                    </a:solidFill>
                  </a:tcPr>
                </a:tc>
                <a:extLst>
                  <a:ext uri="{0D108BD9-81ED-4DB2-BD59-A6C34878D82A}">
                    <a16:rowId xmlns:a16="http://schemas.microsoft.com/office/drawing/2014/main" val="10000"/>
                  </a:ext>
                </a:extLst>
              </a:tr>
              <a:tr h="1132085">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285750" marR="0" lvl="0" indent="-285750" algn="l" defTabSz="914400" rtl="0" eaLnBrk="1" fontAlgn="base" latinLnBrk="0" hangingPunct="0">
                        <a:lnSpc>
                          <a:spcPct val="100000"/>
                        </a:lnSpc>
                        <a:spcBef>
                          <a:spcPts val="800"/>
                        </a:spcBef>
                        <a:spcAft>
                          <a:spcPct val="0"/>
                        </a:spcAft>
                        <a:buClrTx/>
                        <a:buSzTx/>
                        <a:buFont typeface="Arial" panose="020B0604020202020204" pitchFamily="34" charset="0"/>
                        <a:buChar char="•"/>
                        <a:tabLst/>
                      </a:pPr>
                      <a:r>
                        <a:rPr kumimoji="0" lang="en-US" altLang="en-US" sz="1400" b="0" i="0" u="none" strike="noStrike" kern="1200" cap="none" normalizeH="0" baseline="0" dirty="0">
                          <a:ln>
                            <a:noFill/>
                          </a:ln>
                          <a:solidFill>
                            <a:schemeClr val="tx1"/>
                          </a:solidFill>
                          <a:effectLst/>
                          <a:latin typeface="IBM Plex Sans" panose="020B0503050203000203" pitchFamily="34" charset="0"/>
                          <a:ea typeface="Arial" charset="0"/>
                          <a:cs typeface="Arial" charset="0"/>
                          <a:sym typeface="Arial" charset="0"/>
                        </a:rPr>
                        <a:t>Client budget: 10.8MUSD</a:t>
                      </a:r>
                    </a:p>
                    <a:p>
                      <a:pPr marL="285750" marR="0" lvl="0" indent="-285750" algn="l" defTabSz="914400" rtl="0" eaLnBrk="1" fontAlgn="base" latinLnBrk="0" hangingPunct="0">
                        <a:lnSpc>
                          <a:spcPct val="100000"/>
                        </a:lnSpc>
                        <a:spcBef>
                          <a:spcPts val="800"/>
                        </a:spcBef>
                        <a:spcAft>
                          <a:spcPct val="0"/>
                        </a:spcAft>
                        <a:buClrTx/>
                        <a:buSzTx/>
                        <a:buFont typeface="Arial" panose="020B0604020202020204" pitchFamily="34" charset="0"/>
                        <a:buChar char="•"/>
                        <a:tabLst/>
                      </a:pPr>
                      <a:endParaRPr kumimoji="0" lang="en-US" altLang="en-US" sz="1400" b="0" i="0" u="none" strike="noStrike" kern="1200" cap="none" normalizeH="0" baseline="0" dirty="0">
                        <a:ln>
                          <a:noFill/>
                        </a:ln>
                        <a:solidFill>
                          <a:schemeClr val="tx1"/>
                        </a:solidFill>
                        <a:effectLst/>
                        <a:latin typeface="IBM Plex Sans" panose="020B0503050203000203" pitchFamily="34" charset="0"/>
                        <a:ea typeface="Arial" charset="0"/>
                        <a:cs typeface="Arial" charset="0"/>
                        <a:sym typeface="Arial" charset="0"/>
                      </a:endParaRPr>
                    </a:p>
                    <a:p>
                      <a:pPr marL="285750" marR="0" lvl="0" indent="-285750" algn="l" defTabSz="914400" rtl="0" eaLnBrk="1" fontAlgn="base" latinLnBrk="0" hangingPunct="0">
                        <a:lnSpc>
                          <a:spcPct val="100000"/>
                        </a:lnSpc>
                        <a:spcBef>
                          <a:spcPts val="800"/>
                        </a:spcBef>
                        <a:spcAft>
                          <a:spcPct val="0"/>
                        </a:spcAft>
                        <a:buClrTx/>
                        <a:buSzTx/>
                        <a:buFont typeface="Arial" panose="020B0604020202020204" pitchFamily="34" charset="0"/>
                        <a:buChar char="•"/>
                        <a:tabLst/>
                      </a:pPr>
                      <a:r>
                        <a:rPr kumimoji="0" lang="en-US" altLang="en-US" sz="1400" b="0" i="0" u="none" strike="noStrike" kern="1200" cap="none" normalizeH="0" baseline="0" dirty="0">
                          <a:ln>
                            <a:noFill/>
                          </a:ln>
                          <a:solidFill>
                            <a:schemeClr val="tx1"/>
                          </a:solidFill>
                          <a:effectLst/>
                          <a:latin typeface="IBM Plex Sans" panose="020B0503050203000203" pitchFamily="34" charset="0"/>
                          <a:ea typeface="Arial" charset="0"/>
                          <a:cs typeface="Arial" charset="0"/>
                          <a:sym typeface="Arial" charset="0"/>
                        </a:rPr>
                        <a:t>For IBM Consulting, the benchmark price can be analyzed with the tool at </a:t>
                      </a:r>
                      <a:r>
                        <a:rPr lang="en-SG" sz="1000" b="0" i="0" u="none" strike="noStrike" dirty="0">
                          <a:solidFill>
                            <a:srgbClr val="656565"/>
                          </a:solidFill>
                          <a:effectLst/>
                          <a:latin typeface="Times New Roman" charset="0"/>
                          <a:ea typeface="Times New Roman" charset="0"/>
                          <a:cs typeface="Times New Roman" charset="0"/>
                          <a:sym typeface="Times New Roman" charset="0"/>
                          <a:hlinkClick r:id="rId3"/>
                        </a:rPr>
                        <a:t>https://w3.ibm.com/services/lighthouse/documents/170069</a:t>
                      </a:r>
                      <a:endParaRPr kumimoji="0" lang="en-US" altLang="en-US" sz="1400" b="0" i="0" u="none" strike="noStrike" kern="1200" cap="none" normalizeH="0" baseline="0" dirty="0">
                        <a:ln>
                          <a:noFill/>
                        </a:ln>
                        <a:solidFill>
                          <a:schemeClr val="tx1"/>
                        </a:solidFill>
                        <a:effectLst/>
                        <a:latin typeface="IBM Plex Sans" panose="020B0503050203000203" pitchFamily="34" charset="0"/>
                        <a:ea typeface="Arial" charset="0"/>
                        <a:cs typeface="Arial" charset="0"/>
                        <a:sym typeface="Arial" charset="0"/>
                      </a:endParaRPr>
                    </a:p>
                  </a:txBody>
                  <a:tcPr marL="56173" marR="56173" marT="56173" marB="56173"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 name="Holder 4">
            <a:extLst>
              <a:ext uri="{FF2B5EF4-FFF2-40B4-BE49-F238E27FC236}">
                <a16:creationId xmlns:a16="http://schemas.microsoft.com/office/drawing/2014/main" id="{7B75071D-497D-5648-AA86-BB1F21F9EB2D}"/>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1" name="Holder 5">
            <a:extLst>
              <a:ext uri="{FF2B5EF4-FFF2-40B4-BE49-F238E27FC236}">
                <a16:creationId xmlns:a16="http://schemas.microsoft.com/office/drawing/2014/main" id="{E1BF3D81-389A-9346-84B3-A9CEE98B4E6C}"/>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Tree>
    <p:extLst>
      <p:ext uri="{BB962C8B-B14F-4D97-AF65-F5344CB8AC3E}">
        <p14:creationId xmlns:p14="http://schemas.microsoft.com/office/powerpoint/2010/main" val="3853318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lang="en-GB" dirty="0"/>
              <a:t>AMS Delivery Model</a:t>
            </a:r>
            <a:endParaRPr dirty="0"/>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8" name="object 4">
            <a:extLst>
              <a:ext uri="{FF2B5EF4-FFF2-40B4-BE49-F238E27FC236}">
                <a16:creationId xmlns:a16="http://schemas.microsoft.com/office/drawing/2014/main" id="{B903A800-AA06-FB4E-93B7-E258662C14DE}"/>
              </a:ext>
            </a:extLst>
          </p:cNvPr>
          <p:cNvGraphicFramePr>
            <a:graphicFrameLocks noGrp="1"/>
          </p:cNvGraphicFramePr>
          <p:nvPr/>
        </p:nvGraphicFramePr>
        <p:xfrm>
          <a:off x="7931519"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2" name="Holder 4">
            <a:extLst>
              <a:ext uri="{FF2B5EF4-FFF2-40B4-BE49-F238E27FC236}">
                <a16:creationId xmlns:a16="http://schemas.microsoft.com/office/drawing/2014/main" id="{897ECD9E-8E54-454B-A58B-DBDC2F908D03}"/>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3" name="Holder 5">
            <a:extLst>
              <a:ext uri="{FF2B5EF4-FFF2-40B4-BE49-F238E27FC236}">
                <a16:creationId xmlns:a16="http://schemas.microsoft.com/office/drawing/2014/main" id="{B25E7371-C59C-7C4F-AE53-BAE12186FB76}"/>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pic>
        <p:nvPicPr>
          <p:cNvPr id="4" name="Picture 3">
            <a:extLst>
              <a:ext uri="{FF2B5EF4-FFF2-40B4-BE49-F238E27FC236}">
                <a16:creationId xmlns:a16="http://schemas.microsoft.com/office/drawing/2014/main" id="{C4F87315-8F65-4AD0-80B1-259465D3D4D0}"/>
              </a:ext>
            </a:extLst>
          </p:cNvPr>
          <p:cNvPicPr>
            <a:picLocks noChangeAspect="1"/>
          </p:cNvPicPr>
          <p:nvPr/>
        </p:nvPicPr>
        <p:blipFill>
          <a:blip r:embed="rId3"/>
          <a:stretch>
            <a:fillRect/>
          </a:stretch>
        </p:blipFill>
        <p:spPr>
          <a:xfrm>
            <a:off x="2286000" y="1327596"/>
            <a:ext cx="10575880" cy="6246288"/>
          </a:xfrm>
          <a:prstGeom prst="rect">
            <a:avLst/>
          </a:prstGeom>
        </p:spPr>
      </p:pic>
    </p:spTree>
    <p:extLst>
      <p:ext uri="{BB962C8B-B14F-4D97-AF65-F5344CB8AC3E}">
        <p14:creationId xmlns:p14="http://schemas.microsoft.com/office/powerpoint/2010/main" val="1007632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lang="en-GB" dirty="0"/>
              <a:t>Service Levels Definition</a:t>
            </a:r>
            <a:endParaRPr dirty="0"/>
          </a:p>
        </p:txBody>
      </p:sp>
      <p:sp>
        <p:nvSpPr>
          <p:cNvPr id="5" name="object 5"/>
          <p:cNvSpPr/>
          <p:nvPr/>
        </p:nvSpPr>
        <p:spPr>
          <a:xfrm>
            <a:off x="516119" y="82082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8" name="object 4">
            <a:extLst>
              <a:ext uri="{FF2B5EF4-FFF2-40B4-BE49-F238E27FC236}">
                <a16:creationId xmlns:a16="http://schemas.microsoft.com/office/drawing/2014/main" id="{B903A800-AA06-FB4E-93B7-E258662C14DE}"/>
              </a:ext>
            </a:extLst>
          </p:cNvPr>
          <p:cNvGraphicFramePr>
            <a:graphicFrameLocks noGrp="1"/>
          </p:cNvGraphicFramePr>
          <p:nvPr/>
        </p:nvGraphicFramePr>
        <p:xfrm>
          <a:off x="7931519"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2" name="Holder 4">
            <a:extLst>
              <a:ext uri="{FF2B5EF4-FFF2-40B4-BE49-F238E27FC236}">
                <a16:creationId xmlns:a16="http://schemas.microsoft.com/office/drawing/2014/main" id="{897ECD9E-8E54-454B-A58B-DBDC2F908D03}"/>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3" name="Holder 5">
            <a:extLst>
              <a:ext uri="{FF2B5EF4-FFF2-40B4-BE49-F238E27FC236}">
                <a16:creationId xmlns:a16="http://schemas.microsoft.com/office/drawing/2014/main" id="{B25E7371-C59C-7C4F-AE53-BAE12186FB76}"/>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19" name="TextBox 18">
            <a:extLst>
              <a:ext uri="{FF2B5EF4-FFF2-40B4-BE49-F238E27FC236}">
                <a16:creationId xmlns:a16="http://schemas.microsoft.com/office/drawing/2014/main" id="{8D9B8464-8E70-4DA6-BC2F-49CDADA14700}"/>
              </a:ext>
            </a:extLst>
          </p:cNvPr>
          <p:cNvSpPr txBox="1"/>
          <p:nvPr/>
        </p:nvSpPr>
        <p:spPr>
          <a:xfrm>
            <a:off x="304801" y="851236"/>
            <a:ext cx="14173200" cy="8094524"/>
          </a:xfrm>
          <a:prstGeom prst="rect">
            <a:avLst/>
          </a:prstGeom>
          <a:noFill/>
        </p:spPr>
        <p:txBody>
          <a:bodyPr wrap="square">
            <a:spAutoFit/>
          </a:bodyPr>
          <a:lstStyle/>
          <a:p>
            <a:pPr marL="0" marR="0">
              <a:lnSpc>
                <a:spcPts val="1200"/>
              </a:lnSpc>
              <a:spcBef>
                <a:spcPts val="0"/>
              </a:spcBef>
              <a:spcAft>
                <a:spcPts val="0"/>
              </a:spcAft>
            </a:pPr>
            <a:r>
              <a:rPr lang="en-US" sz="1100" b="1" u="sng" dirty="0">
                <a:effectLst/>
                <a:latin typeface="Arial" panose="020B0604020202020204" pitchFamily="34" charset="0"/>
                <a:ea typeface="Times New Roman" panose="02020603050405020304" pitchFamily="18" charset="0"/>
                <a:cs typeface="Times New Roman" panose="02020603050405020304" pitchFamily="18" charset="0"/>
              </a:rPr>
              <a:t>Level 1 – Support</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Level 1 Help desk is the point of contact between end users and the support team.  The Level 1 help desk answers all service calls initially. Level 1 is expected to resolve all calls that require process or ‘how to’ answers and correcting data.  They would also be responsible for creating tickets in the helpdesk ticketing system.</a:t>
            </a:r>
          </a:p>
          <a:p>
            <a:pPr marL="0" marR="0">
              <a:lnSpc>
                <a:spcPts val="1200"/>
              </a:lnSpc>
              <a:spcBef>
                <a:spcPts val="0"/>
              </a:spcBef>
              <a:spcAft>
                <a:spcPts val="0"/>
              </a:spcAft>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The following activities are performed by the client Level 1 Support Team:</a:t>
            </a:r>
          </a:p>
          <a:p>
            <a:pPr marL="171450" marR="0" indent="-171450">
              <a:lnSpc>
                <a:spcPts val="1200"/>
              </a:lnSpc>
              <a:spcBef>
                <a:spcPts val="0"/>
              </a:spcBef>
              <a:spcAft>
                <a:spcPts val="0"/>
              </a:spcAft>
              <a:buFont typeface="Arial" panose="020B0604020202020204" pitchFamily="34" charset="0"/>
              <a:buChar char="•"/>
            </a:pPr>
            <a:r>
              <a:rPr lang="en-GB" sz="1100" dirty="0">
                <a:effectLst/>
                <a:latin typeface="Arial" panose="020B0604020202020204" pitchFamily="34" charset="0"/>
                <a:ea typeface="Times New Roman" panose="02020603050405020304" pitchFamily="18" charset="0"/>
                <a:cs typeface="Times New Roman" panose="02020603050405020304" pitchFamily="18" charset="0"/>
              </a:rPr>
              <a:t>Receiving requests from end users</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Analyzing</a:t>
            </a:r>
            <a:r>
              <a:rPr lang="en-GB" sz="1100" dirty="0">
                <a:effectLst/>
                <a:latin typeface="Arial" panose="020B0604020202020204" pitchFamily="34" charset="0"/>
                <a:ea typeface="Times New Roman" panose="02020603050405020304" pitchFamily="18" charset="0"/>
                <a:cs typeface="Times New Roman" panose="02020603050405020304" pitchFamily="18" charset="0"/>
              </a:rPr>
              <a:t> and verifying the request</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marL="171450" marR="0" indent="-171450">
              <a:lnSpc>
                <a:spcPts val="1200"/>
              </a:lnSpc>
              <a:spcBef>
                <a:spcPts val="0"/>
              </a:spcBef>
              <a:spcAft>
                <a:spcPts val="0"/>
              </a:spcAft>
              <a:buFont typeface="Arial" panose="020B0604020202020204" pitchFamily="34" charset="0"/>
              <a:buChar char="•"/>
            </a:pPr>
            <a:r>
              <a:rPr lang="en-GB" sz="1100" dirty="0">
                <a:effectLst/>
                <a:latin typeface="Arial" panose="020B0604020202020204" pitchFamily="34" charset="0"/>
                <a:ea typeface="Times New Roman" panose="02020603050405020304" pitchFamily="18" charset="0"/>
                <a:cs typeface="Times New Roman" panose="02020603050405020304" pitchFamily="18" charset="0"/>
              </a:rPr>
              <a:t>Providing answers to repetitive How-to questions based on FAQ</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marL="171450" marR="0" indent="-171450">
              <a:lnSpc>
                <a:spcPts val="1200"/>
              </a:lnSpc>
              <a:spcBef>
                <a:spcPts val="0"/>
              </a:spcBef>
              <a:spcAft>
                <a:spcPts val="0"/>
              </a:spcAft>
              <a:buFont typeface="Arial" panose="020B0604020202020204" pitchFamily="34" charset="0"/>
              <a:buChar char="•"/>
            </a:pPr>
            <a:r>
              <a:rPr lang="en-GB" sz="1100" dirty="0">
                <a:effectLst/>
                <a:latin typeface="Arial" panose="020B0604020202020204" pitchFamily="34" charset="0"/>
                <a:ea typeface="Times New Roman" panose="02020603050405020304" pitchFamily="18" charset="0"/>
                <a:cs typeface="Times New Roman" panose="02020603050405020304" pitchFamily="18" charset="0"/>
              </a:rPr>
              <a:t>Initiation of incident ticket</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Analyzing</a:t>
            </a:r>
            <a:r>
              <a:rPr lang="en-GB" sz="1100" dirty="0">
                <a:effectLst/>
                <a:latin typeface="Arial" panose="020B0604020202020204" pitchFamily="34" charset="0"/>
                <a:ea typeface="Times New Roman" panose="02020603050405020304" pitchFamily="18" charset="0"/>
                <a:cs typeface="Times New Roman" panose="02020603050405020304" pitchFamily="18" charset="0"/>
              </a:rPr>
              <a:t> tickets and dispatching help desk</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marL="171450" marR="0" indent="-171450">
              <a:lnSpc>
                <a:spcPts val="1200"/>
              </a:lnSpc>
              <a:spcBef>
                <a:spcPts val="0"/>
              </a:spcBef>
              <a:spcAft>
                <a:spcPts val="0"/>
              </a:spcAft>
              <a:buFont typeface="Arial" panose="020B0604020202020204" pitchFamily="34" charset="0"/>
              <a:buChar char="•"/>
            </a:pPr>
            <a:r>
              <a:rPr lang="en-GB" sz="1100" dirty="0">
                <a:effectLst/>
                <a:latin typeface="Arial" panose="020B0604020202020204" pitchFamily="34" charset="0"/>
                <a:ea typeface="Times New Roman" panose="02020603050405020304" pitchFamily="18" charset="0"/>
                <a:cs typeface="Times New Roman" panose="02020603050405020304" pitchFamily="18" charset="0"/>
              </a:rPr>
              <a:t>Resolving and closing help desk tickets</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marL="171450" marR="0" indent="-171450">
              <a:lnSpc>
                <a:spcPts val="1200"/>
              </a:lnSpc>
              <a:spcBef>
                <a:spcPts val="0"/>
              </a:spcBef>
              <a:spcAft>
                <a:spcPts val="0"/>
              </a:spcAft>
              <a:buFont typeface="Arial" panose="020B0604020202020204" pitchFamily="34" charset="0"/>
              <a:buChar char="•"/>
            </a:pPr>
            <a:r>
              <a:rPr lang="en-GB" sz="1100" dirty="0">
                <a:effectLst/>
                <a:latin typeface="Arial" panose="020B0604020202020204" pitchFamily="34" charset="0"/>
                <a:ea typeface="Times New Roman" panose="02020603050405020304" pitchFamily="18" charset="0"/>
                <a:cs typeface="Times New Roman" panose="02020603050405020304" pitchFamily="18" charset="0"/>
              </a:rPr>
              <a:t>Forwarding the logged tickets to second level</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marL="171450" marR="0" indent="-171450">
              <a:lnSpc>
                <a:spcPts val="1200"/>
              </a:lnSpc>
              <a:spcBef>
                <a:spcPts val="0"/>
              </a:spcBef>
              <a:spcAft>
                <a:spcPts val="0"/>
              </a:spcAft>
              <a:buFont typeface="Arial" panose="020B0604020202020204" pitchFamily="34" charset="0"/>
              <a:buChar char="•"/>
            </a:pPr>
            <a:r>
              <a:rPr lang="en-GB" sz="1100" dirty="0">
                <a:effectLst/>
                <a:latin typeface="Arial" panose="020B0604020202020204" pitchFamily="34" charset="0"/>
                <a:ea typeface="Times New Roman" panose="02020603050405020304" pitchFamily="18" charset="0"/>
                <a:cs typeface="Times New Roman" panose="02020603050405020304" pitchFamily="18" charset="0"/>
              </a:rPr>
              <a:t>Severity classification as per the severity definition</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marL="171450" marR="0" indent="-171450">
              <a:lnSpc>
                <a:spcPts val="1200"/>
              </a:lnSpc>
              <a:spcBef>
                <a:spcPts val="0"/>
              </a:spcBef>
              <a:spcAft>
                <a:spcPts val="0"/>
              </a:spcAft>
              <a:buFont typeface="Arial" panose="020B0604020202020204" pitchFamily="34" charset="0"/>
              <a:buChar char="•"/>
            </a:pPr>
            <a:r>
              <a:rPr lang="en-GB" sz="1100" dirty="0">
                <a:effectLst/>
                <a:latin typeface="Arial" panose="020B0604020202020204" pitchFamily="34" charset="0"/>
                <a:ea typeface="Times New Roman" panose="02020603050405020304" pitchFamily="18" charset="0"/>
                <a:cs typeface="Times New Roman" panose="02020603050405020304" pitchFamily="18" charset="0"/>
              </a:rPr>
              <a:t>Closing tickets after requester confirmation or negative confirmation</a:t>
            </a:r>
          </a:p>
          <a:p>
            <a:pPr marL="742950" marR="0" lvl="1" indent="-285750">
              <a:lnSpc>
                <a:spcPts val="1200"/>
              </a:lnSpc>
              <a:spcBef>
                <a:spcPts val="0"/>
              </a:spcBef>
              <a:spcAft>
                <a:spcPts val="0"/>
              </a:spcAft>
              <a:buFont typeface="Arial" panose="020B0604020202020204" pitchFamily="34" charset="0"/>
              <a:buChar char="•"/>
              <a:tabLst>
                <a:tab pos="914400" algn="l"/>
              </a:tabLst>
            </a:pPr>
            <a:endParaRPr lang="en-GB"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r>
              <a:rPr lang="en-US" sz="1100" b="1" u="sng" dirty="0">
                <a:effectLst/>
                <a:latin typeface="Arial" panose="020B0604020202020204" pitchFamily="34" charset="0"/>
                <a:ea typeface="Times New Roman" panose="02020603050405020304" pitchFamily="18" charset="0"/>
                <a:cs typeface="Times New Roman" panose="02020603050405020304" pitchFamily="18" charset="0"/>
              </a:rPr>
              <a:t>Level 1.5 – Support</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Level 1.5 Support team is a bridge between the Level 1 Helpdesk and the Level 2/3 development/SME teams. Level 1 Helpdesk primarily receives the first call from any business users and/or console messages. Issues which cannot be resolved by Level 1 Helpdesk are passed on to Level 1.5 Support team. This team consists of members that are not only catch and </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despatch</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 resources but have some basic functional/technical knowledge to understand, analyze and resolve the issues of lower complexity or that are repeatable in nature. When Level 1.5 team cannot resolve an issue or when it gets issues which need great in-depth analysis or major code changes, the Level 2/3 teams are involved.</a:t>
            </a:r>
          </a:p>
          <a:p>
            <a:pPr marL="0" marR="0">
              <a:lnSpc>
                <a:spcPts val="1200"/>
              </a:lnSpc>
              <a:spcBef>
                <a:spcPts val="0"/>
              </a:spcBef>
              <a:spcAft>
                <a:spcPts val="0"/>
              </a:spcAft>
            </a:pP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a:lnSpc>
                <a:spcPts val="1200"/>
              </a:lnSpc>
            </a:pPr>
            <a:r>
              <a:rPr lang="en-US" sz="1100" b="1" u="sng" dirty="0">
                <a:effectLst/>
                <a:latin typeface="Arial" panose="020B0604020202020204" pitchFamily="34" charset="0"/>
                <a:ea typeface="Times New Roman" panose="02020603050405020304" pitchFamily="18" charset="0"/>
                <a:cs typeface="Times New Roman" panose="02020603050405020304" pitchFamily="18" charset="0"/>
              </a:rPr>
              <a:t>Level 2 – Supportive Maintenance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The supportive maintenance is a service intended to answer functional “how-to” questions that cannot be answered by the client Super Users as well as to perform data management activities.</a:t>
            </a:r>
          </a:p>
          <a:p>
            <a:pPr marL="0" marR="0">
              <a:lnSpc>
                <a:spcPts val="1200"/>
              </a:lnSpc>
              <a:spcBef>
                <a:spcPts val="0"/>
              </a:spcBef>
              <a:spcAft>
                <a:spcPts val="0"/>
              </a:spcAft>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The main activities of the supportive maintenance services can be described as follows:</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Incident acceptance, classification and tracking</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Providing guidance to the client on the complex functional questions or questions which The client cannot answer</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Providing recommendations for FAQ updates</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Performing non code related application configuration activities. Such activities are mainly administration activities that do not need any code changes.</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marR="0">
              <a:lnSpc>
                <a:spcPts val="1200"/>
              </a:lnSpc>
              <a:spcBef>
                <a:spcPts val="0"/>
              </a:spcBef>
              <a:spcAft>
                <a:spcPts val="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ts val="1200"/>
              </a:lnSpc>
            </a:pPr>
            <a:r>
              <a:rPr lang="en-US" sz="1100" b="1" u="sng" dirty="0">
                <a:effectLst/>
                <a:latin typeface="Arial" panose="020B0604020202020204" pitchFamily="34" charset="0"/>
                <a:ea typeface="Times New Roman" panose="02020603050405020304" pitchFamily="18" charset="0"/>
                <a:cs typeface="Times New Roman" panose="02020603050405020304" pitchFamily="18" charset="0"/>
              </a:rPr>
              <a:t>Level 2 – Corrective  Maintenance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The corrective maintenance service contains all activities and support to identify, detail and solve reported incidents such as functional defects and malfunctions in the project done by IBM implementation team on the system.</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The main activities of the Corrective maintenance services can be described as follows:</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Problem acceptance and tracking including classification of problems as per the severity classification </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Organization and coordination of problem handling together with IBM Application Maintenance Delivery Team Lead and the client as necessary;</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Problem analysis including involvement of the Infrastructure team, IBM development team for the IBM developed enhancements.</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Performance of required tests (only unit testing) on development system</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Maintain application, system and operation documentation as well as involved tools and asset lists</a:t>
            </a:r>
          </a:p>
          <a:p>
            <a:pPr marL="171450" marR="0" indent="-171450">
              <a:lnSpc>
                <a:spcPts val="1200"/>
              </a:lnSpc>
              <a:spcBef>
                <a:spcPts val="0"/>
              </a:spcBef>
              <a:spcAft>
                <a:spcPts val="0"/>
              </a:spcAft>
              <a:buFont typeface="Arial" panose="020B0604020202020204" pitchFamily="34" charset="0"/>
              <a:buChar char="•"/>
            </a:pP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r>
              <a:rPr lang="en-US" sz="1100" b="1" u="sng" dirty="0">
                <a:effectLst/>
                <a:latin typeface="Arial" panose="020B0604020202020204" pitchFamily="34" charset="0"/>
                <a:ea typeface="Times New Roman" panose="02020603050405020304" pitchFamily="18" charset="0"/>
                <a:cs typeface="Times New Roman" panose="02020603050405020304" pitchFamily="18" charset="0"/>
              </a:rPr>
              <a:t>Level 3 - Corrective Maintenance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The corrective maintenance service contains all activities and support to identify, detail and solve reported incidents such as functional defects and malfunctions in the project done by IBM implementation team on the system.</a:t>
            </a:r>
          </a:p>
          <a:p>
            <a:pPr marL="0" marR="0">
              <a:lnSpc>
                <a:spcPts val="1200"/>
              </a:lnSpc>
              <a:spcBef>
                <a:spcPts val="0"/>
              </a:spcBef>
              <a:spcAft>
                <a:spcPts val="0"/>
              </a:spcAft>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 The main activities of the Corrective maintenance services can be described as follows:</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Problem acceptance and tracking including classification of problems as per the severity classification </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Organization and coordination of problem handling together with IBM Application Maintenance Delivery Team Lead and the client as necessary;</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Problem analysis including involvement of the Infrastructure team, IBM development team for the IBM developed enhancements.</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Performance of required tests (only unit testing) on development system</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Maintain application, system and operation documentation as well as involved tools and asset lists</a:t>
            </a:r>
          </a:p>
          <a:p>
            <a:pPr marR="0">
              <a:lnSpc>
                <a:spcPts val="1200"/>
              </a:lnSpc>
              <a:spcBef>
                <a:spcPts val="0"/>
              </a:spcBef>
              <a:spcAft>
                <a:spcPts val="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p>
            <a:pPr marL="457200" marR="0" lvl="1">
              <a:lnSpc>
                <a:spcPts val="1200"/>
              </a:lnSpc>
              <a:spcBef>
                <a:spcPts val="0"/>
              </a:spcBef>
              <a:spcAft>
                <a:spcPts val="0"/>
              </a:spcAft>
              <a:tabLst>
                <a:tab pos="914400" algn="l"/>
              </a:tabLst>
            </a:pPr>
            <a:endParaRPr lang="en-US" sz="1200" dirty="0">
              <a:latin typeface="Arial" panose="020B0604020202020204" pitchFamily="34" charset="0"/>
              <a:ea typeface="Times New Roman" panose="02020603050405020304" pitchFamily="18" charset="0"/>
              <a:cs typeface="Times New Roman" panose="02020603050405020304" pitchFamily="18" charset="0"/>
            </a:endParaRPr>
          </a:p>
          <a:p>
            <a:pPr marL="457200" marR="0" lvl="1">
              <a:lnSpc>
                <a:spcPts val="1200"/>
              </a:lnSpc>
              <a:spcBef>
                <a:spcPts val="0"/>
              </a:spcBef>
              <a:spcAft>
                <a:spcPts val="0"/>
              </a:spcAft>
              <a:tabLst>
                <a:tab pos="914400" algn="l"/>
              </a:tabLs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4510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lang="en-GB" dirty="0"/>
              <a:t>Service Levels Definition</a:t>
            </a:r>
            <a:endParaRPr dirty="0"/>
          </a:p>
        </p:txBody>
      </p:sp>
      <p:sp>
        <p:nvSpPr>
          <p:cNvPr id="5" name="object 5"/>
          <p:cNvSpPr/>
          <p:nvPr/>
        </p:nvSpPr>
        <p:spPr>
          <a:xfrm>
            <a:off x="451344" y="82082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8" name="object 4">
            <a:extLst>
              <a:ext uri="{FF2B5EF4-FFF2-40B4-BE49-F238E27FC236}">
                <a16:creationId xmlns:a16="http://schemas.microsoft.com/office/drawing/2014/main" id="{B903A800-AA06-FB4E-93B7-E258662C14DE}"/>
              </a:ext>
            </a:extLst>
          </p:cNvPr>
          <p:cNvGraphicFramePr>
            <a:graphicFrameLocks noGrp="1"/>
          </p:cNvGraphicFramePr>
          <p:nvPr/>
        </p:nvGraphicFramePr>
        <p:xfrm>
          <a:off x="7931519"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2" name="Holder 4">
            <a:extLst>
              <a:ext uri="{FF2B5EF4-FFF2-40B4-BE49-F238E27FC236}">
                <a16:creationId xmlns:a16="http://schemas.microsoft.com/office/drawing/2014/main" id="{897ECD9E-8E54-454B-A58B-DBDC2F908D03}"/>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3" name="Holder 5">
            <a:extLst>
              <a:ext uri="{FF2B5EF4-FFF2-40B4-BE49-F238E27FC236}">
                <a16:creationId xmlns:a16="http://schemas.microsoft.com/office/drawing/2014/main" id="{B25E7371-C59C-7C4F-AE53-BAE12186FB76}"/>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14" name="TextBox 13">
            <a:extLst>
              <a:ext uri="{FF2B5EF4-FFF2-40B4-BE49-F238E27FC236}">
                <a16:creationId xmlns:a16="http://schemas.microsoft.com/office/drawing/2014/main" id="{0864A412-ADE2-42CE-8243-3F3A326A5540}"/>
              </a:ext>
            </a:extLst>
          </p:cNvPr>
          <p:cNvSpPr txBox="1"/>
          <p:nvPr/>
        </p:nvSpPr>
        <p:spPr>
          <a:xfrm>
            <a:off x="381000" y="979035"/>
            <a:ext cx="13868400" cy="7325082"/>
          </a:xfrm>
          <a:prstGeom prst="rect">
            <a:avLst/>
          </a:prstGeom>
          <a:noFill/>
        </p:spPr>
        <p:txBody>
          <a:bodyPr wrap="square">
            <a:spAutoFit/>
          </a:bodyPr>
          <a:lstStyle/>
          <a:p>
            <a:pPr marL="0" marR="0">
              <a:lnSpc>
                <a:spcPts val="1200"/>
              </a:lnSpc>
              <a:spcBef>
                <a:spcPts val="0"/>
              </a:spcBef>
              <a:spcAft>
                <a:spcPts val="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r>
              <a:rPr lang="en-US" sz="1100" b="1" u="sng" dirty="0">
                <a:effectLst/>
                <a:latin typeface="Arial" panose="020B0604020202020204" pitchFamily="34" charset="0"/>
                <a:ea typeface="Times New Roman" panose="02020603050405020304" pitchFamily="18" charset="0"/>
                <a:cs typeface="Times New Roman" panose="02020603050405020304" pitchFamily="18" charset="0"/>
              </a:rPr>
              <a:t>Level 3 - Adaptive Maintenance (Enhancements)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IBM uses the Adaptive Maintenance Model to provide for minor new configuration or custom development updates, additions, and deletions within existing modules and functionality that is already in production. This model is intended for simple small to medium efforts that will be completed in a single deployment effort, and is not intended for complex projects or those requiring multiple phases of development and deployment. IBM works with the client to define the criteria to be used in categorizing a service request as an Enhancement (e.g. functionality change or extension).</a:t>
            </a:r>
          </a:p>
          <a:p>
            <a:pPr marL="0" marR="0">
              <a:lnSpc>
                <a:spcPts val="1200"/>
              </a:lnSpc>
              <a:spcBef>
                <a:spcPts val="0"/>
              </a:spcBef>
              <a:spcAft>
                <a:spcPts val="0"/>
              </a:spcAft>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The main enhancements activities can be listed as follow:</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Conducting impact analysis</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Estimating the development effort required</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Determining the impact on system performance and batch schedule </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Developing the solution design and scope, based on requirements</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Obtaining the client approval and prioritization of the project</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Developing and changing code or configuration based on agreed-to design</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Applying code to and/or configuring the development system</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Performing testing as defined during the development of the testing guidelines</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Completing program documentation</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Obtaining user acceptance</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Creating or modifying user training materials, as required</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Training users, as required</a:t>
            </a:r>
          </a:p>
          <a:p>
            <a:pPr marL="171450" marR="0" indent="-171450">
              <a:lnSpc>
                <a:spcPts val="1200"/>
              </a:lnSpc>
              <a:spcBef>
                <a:spcPts val="0"/>
              </a:spcBef>
              <a:spcAft>
                <a:spcPts val="0"/>
              </a:spcAft>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Promoting the code from test into production</a:t>
            </a:r>
          </a:p>
          <a:p>
            <a:pPr marL="171450" marR="0" indent="-171450">
              <a:lnSpc>
                <a:spcPts val="1200"/>
              </a:lnSpc>
              <a:spcBef>
                <a:spcPts val="0"/>
              </a:spcBef>
              <a:spcAft>
                <a:spcPts val="0"/>
              </a:spcAft>
              <a:buFont typeface="Arial" panose="020B0604020202020204" pitchFamily="34" charset="0"/>
              <a:buChar char="•"/>
            </a:pP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a:lnSpc>
                <a:spcPts val="1200"/>
              </a:lnSpc>
            </a:pPr>
            <a:r>
              <a:rPr lang="en-US" sz="1100" b="1" u="sng" dirty="0">
                <a:effectLst/>
                <a:latin typeface="Arial" panose="020B0604020202020204" pitchFamily="34" charset="0"/>
                <a:ea typeface="Times New Roman" panose="02020603050405020304" pitchFamily="18" charset="0"/>
                <a:cs typeface="Times New Roman" panose="02020603050405020304" pitchFamily="18" charset="0"/>
              </a:rPr>
              <a:t>Level 4 - Preventive Maintenance </a:t>
            </a:r>
          </a:p>
          <a:p>
            <a:pPr>
              <a:lnSpc>
                <a:spcPts val="1200"/>
              </a:lnSpc>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The preventive maintenance service covers Basis activities and services to monitor and analyze trends in order to identify potential problems and to recommend appropriate initiatives to improve the application and the operation of the same. </a:t>
            </a:r>
          </a:p>
          <a:p>
            <a:pPr>
              <a:lnSpc>
                <a:spcPts val="1200"/>
              </a:lnSpc>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The main preventive maintenance activities can be listed as follow:</a:t>
            </a:r>
          </a:p>
          <a:p>
            <a:pPr marL="171450" indent="-171450">
              <a:lnSpc>
                <a:spcPts val="1200"/>
              </a:lnSpc>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Enterprise System Administration</a:t>
            </a:r>
          </a:p>
          <a:p>
            <a:pPr marL="171450" indent="-171450">
              <a:lnSpc>
                <a:spcPts val="1200"/>
              </a:lnSpc>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Batch Management </a:t>
            </a:r>
          </a:p>
          <a:p>
            <a:pPr marL="171450" indent="-171450">
              <a:lnSpc>
                <a:spcPts val="1200"/>
              </a:lnSpc>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Interface Management</a:t>
            </a:r>
          </a:p>
          <a:p>
            <a:pPr marL="171450" indent="-171450">
              <a:lnSpc>
                <a:spcPts val="1200"/>
              </a:lnSpc>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Consistent monitoring, diagnostics and treatment of problems across the </a:t>
            </a:r>
            <a:r>
              <a:rPr lang="en-US" sz="1100" dirty="0" err="1">
                <a:effectLst/>
                <a:latin typeface="Arial" panose="020B0604020202020204" pitchFamily="34" charset="0"/>
                <a:ea typeface="Times New Roman" panose="02020603050405020304" pitchFamily="18" charset="0"/>
                <a:cs typeface="Times New Roman" panose="02020603050405020304" pitchFamily="18" charset="0"/>
              </a:rPr>
              <a:t>The</a:t>
            </a:r>
            <a:r>
              <a:rPr lang="en-US" sz="1100" dirty="0">
                <a:effectLst/>
                <a:latin typeface="Arial" panose="020B0604020202020204" pitchFamily="34" charset="0"/>
                <a:ea typeface="Times New Roman" panose="02020603050405020304" pitchFamily="18" charset="0"/>
                <a:cs typeface="Times New Roman" panose="02020603050405020304" pitchFamily="18" charset="0"/>
              </a:rPr>
              <a:t> client modules and infrastructure</a:t>
            </a:r>
          </a:p>
          <a:p>
            <a:pPr marL="171450" indent="-171450">
              <a:lnSpc>
                <a:spcPts val="1200"/>
              </a:lnSpc>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Analysis of ticket trends and creation of recommendation for sustainable improvements</a:t>
            </a:r>
          </a:p>
          <a:p>
            <a:pPr marL="171450" indent="-171450">
              <a:lnSpc>
                <a:spcPts val="1200"/>
              </a:lnSpc>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Analysis of system monitoring report and development of recommendations for sustainable improvements</a:t>
            </a:r>
          </a:p>
          <a:p>
            <a:pPr marL="171450" indent="-171450">
              <a:lnSpc>
                <a:spcPts val="1200"/>
              </a:lnSpc>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Effort estimations for improvement recommendations</a:t>
            </a:r>
          </a:p>
          <a:p>
            <a:pPr marL="171450" indent="-171450">
              <a:lnSpc>
                <a:spcPts val="1200"/>
              </a:lnSpc>
              <a:buFont typeface="Arial" panose="020B0604020202020204" pitchFamily="34" charset="0"/>
              <a:buChar char="•"/>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Participation in release planning for the recommendations</a:t>
            </a:r>
          </a:p>
          <a:p>
            <a:pPr>
              <a:lnSpc>
                <a:spcPts val="1200"/>
              </a:lnSpc>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Definition of the preventive maintenance: The Preventive Maintenance covers all activities involved to ensure proactively the performance and reliability of the solution. Whenever the support team identifies a potential threat to the application or a potential for a performance improvement an application patch is provided containing code changes to achieve the targeted improvements.</a:t>
            </a:r>
          </a:p>
          <a:p>
            <a:pPr>
              <a:lnSpc>
                <a:spcPts val="1200"/>
              </a:lnSpc>
            </a:pPr>
            <a:r>
              <a:rPr lang="en-US" sz="11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b="1" u="sng"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ts val="1200"/>
              </a:lnSpc>
            </a:pPr>
            <a:r>
              <a:rPr lang="en-US" sz="1100" b="1" u="sng" dirty="0">
                <a:latin typeface="Arial" panose="020B0604020202020204" pitchFamily="34" charset="0"/>
                <a:ea typeface="Times New Roman" panose="02020603050405020304" pitchFamily="18" charset="0"/>
                <a:cs typeface="Times New Roman" panose="02020603050405020304" pitchFamily="18" charset="0"/>
              </a:rPr>
              <a:t>Minor Enhancements </a:t>
            </a:r>
          </a:p>
          <a:p>
            <a:pPr>
              <a:lnSpc>
                <a:spcPts val="12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IBM uses the Enhancements model of IBM Unified Method Framework to provide for minor new</a:t>
            </a:r>
          </a:p>
          <a:p>
            <a:pPr>
              <a:lnSpc>
                <a:spcPts val="12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configuration or custom development updates, additions and deletions within existing modules and functionality that is already in production. This model is intended for small to medium efforts that will be completed in a single deployment effort and is not intended for complex projects or those requiring multiple phases of development and deployment.</a:t>
            </a:r>
          </a:p>
          <a:p>
            <a:pPr>
              <a:lnSpc>
                <a:spcPts val="12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Minor Enhancements are changes up to 40 hours per unit. IBM typically provides a ‘bucket’ of hours (80 hours) per month for Minor enhancement activities. It comprises of configuration or custom development updates, additions and deletions within existing modules and functionality that is already in production. This model is intended for small efforts that will be completed in a single deployment effort.</a:t>
            </a:r>
          </a:p>
          <a:p>
            <a:pPr>
              <a:lnSpc>
                <a:spcPts val="12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Any code change over and above this threshold is considered as Projects and it is typically handled via Change Requests.</a:t>
            </a:r>
          </a:p>
          <a:p>
            <a:pPr>
              <a:lnSpc>
                <a:spcPts val="1200"/>
              </a:lnSpc>
            </a:pPr>
            <a:endParaRPr lang="en-US" sz="1200" dirty="0">
              <a:latin typeface="Arial" panose="020B0604020202020204" pitchFamily="34" charset="0"/>
              <a:ea typeface="Times New Roman" panose="02020603050405020304" pitchFamily="18" charset="0"/>
              <a:cs typeface="Times New Roman" panose="02020603050405020304" pitchFamily="18" charset="0"/>
            </a:endParaRPr>
          </a:p>
          <a:p>
            <a:pPr>
              <a:lnSpc>
                <a:spcPts val="1200"/>
              </a:lnSpc>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p>
            <a:pPr>
              <a:lnSpc>
                <a:spcPts val="1200"/>
              </a:lnSpc>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p>
            <a:pPr marR="0">
              <a:lnSpc>
                <a:spcPts val="1200"/>
              </a:lnSpc>
              <a:spcBef>
                <a:spcPts val="0"/>
              </a:spcBef>
              <a:spcAft>
                <a:spcPts val="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pP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8876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spc="-30"/>
              <a:t>Estimation</a:t>
            </a:r>
            <a:r>
              <a:rPr spc="-54"/>
              <a:t> </a:t>
            </a:r>
            <a:r>
              <a:rPr spc="-24"/>
              <a:t>Approach</a:t>
            </a:r>
            <a:r>
              <a:rPr spc="-48"/>
              <a:t> </a:t>
            </a:r>
            <a:r>
              <a:t>/</a:t>
            </a:r>
            <a:r>
              <a:rPr spc="-54"/>
              <a:t> </a:t>
            </a:r>
            <a:r>
              <a:rPr spc="-24"/>
              <a:t>Model</a:t>
            </a:r>
            <a:r>
              <a:rPr spc="-48"/>
              <a:t> </a:t>
            </a:r>
            <a:r>
              <a:t>/</a:t>
            </a:r>
            <a:r>
              <a:rPr spc="-48"/>
              <a:t> </a:t>
            </a:r>
            <a:r>
              <a:rPr spc="-30"/>
              <a:t>Assumptions</a:t>
            </a:r>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3" name="Content Placeholder 2">
            <a:extLst>
              <a:ext uri="{FF2B5EF4-FFF2-40B4-BE49-F238E27FC236}">
                <a16:creationId xmlns:a16="http://schemas.microsoft.com/office/drawing/2014/main" id="{5027D64D-A9E8-2D41-BFA8-4EEF1A77489A}"/>
              </a:ext>
            </a:extLst>
          </p:cNvPr>
          <p:cNvSpPr txBox="1">
            <a:spLocks/>
          </p:cNvSpPr>
          <p:nvPr/>
        </p:nvSpPr>
        <p:spPr>
          <a:xfrm>
            <a:off x="515620" y="1354385"/>
            <a:ext cx="7713980" cy="231602"/>
          </a:xfrm>
          <a:prstGeom prst="rect">
            <a:avLst/>
          </a:prstGeom>
        </p:spPr>
        <p:txBody>
          <a:bodyPr wrap="square" lIns="0" tIns="0" rIns="0" bIns="0">
            <a:spAutoFit/>
          </a:bodyPr>
          <a:lstStyle>
            <a:lvl1pPr marL="0" indent="0" algn="l" defTabSz="685800" rtl="0" eaLnBrk="1" latinLnBrk="0" hangingPunct="1">
              <a:lnSpc>
                <a:spcPct val="105000"/>
              </a:lnSpc>
              <a:spcBef>
                <a:spcPts val="375"/>
              </a:spcBef>
              <a:buFontTx/>
              <a:buNone/>
              <a:tabLst/>
              <a:defRPr sz="1250" b="0" i="0" kern="1200">
                <a:solidFill>
                  <a:schemeClr val="tx1"/>
                </a:solidFill>
                <a:latin typeface="+mn-lt"/>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mn-lt"/>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mn-lt"/>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mn-lt"/>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mn-lt"/>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defTabSz="1463040">
              <a:lnSpc>
                <a:spcPts val="1900"/>
              </a:lnSpc>
              <a:spcBef>
                <a:spcPts val="1200"/>
              </a:spcBef>
              <a:spcAft>
                <a:spcPts val="600"/>
              </a:spcAft>
            </a:pPr>
            <a:endParaRPr lang="en-GB" sz="1500" dirty="0">
              <a:solidFill>
                <a:srgbClr val="656565"/>
              </a:solidFill>
              <a:latin typeface="IBM Plex Sans" panose="020B0503050203000203" pitchFamily="34" charset="0"/>
            </a:endParaRPr>
          </a:p>
        </p:txBody>
      </p:sp>
      <p:sp>
        <p:nvSpPr>
          <p:cNvPr id="12" name="Holder 4">
            <a:extLst>
              <a:ext uri="{FF2B5EF4-FFF2-40B4-BE49-F238E27FC236}">
                <a16:creationId xmlns:a16="http://schemas.microsoft.com/office/drawing/2014/main" id="{F389F058-3D19-D845-893D-08760230A4C4}"/>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6" name="Holder 5">
            <a:extLst>
              <a:ext uri="{FF2B5EF4-FFF2-40B4-BE49-F238E27FC236}">
                <a16:creationId xmlns:a16="http://schemas.microsoft.com/office/drawing/2014/main" id="{FE7F3150-36D7-F943-8B59-2EDC46213CC7}"/>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10" name="object 4">
            <a:extLst>
              <a:ext uri="{FF2B5EF4-FFF2-40B4-BE49-F238E27FC236}">
                <a16:creationId xmlns:a16="http://schemas.microsoft.com/office/drawing/2014/main" id="{ECCB4463-6CE5-4521-9875-CDB1BD15000C}"/>
              </a:ext>
            </a:extLst>
          </p:cNvPr>
          <p:cNvGraphicFramePr>
            <a:graphicFrameLocks noGrp="1"/>
          </p:cNvGraphicFramePr>
          <p:nvPr/>
        </p:nvGraphicFramePr>
        <p:xfrm>
          <a:off x="7931519"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4" name="TextBox 3">
            <a:extLst>
              <a:ext uri="{FF2B5EF4-FFF2-40B4-BE49-F238E27FC236}">
                <a16:creationId xmlns:a16="http://schemas.microsoft.com/office/drawing/2014/main" id="{A3241BA6-0C43-6137-AFDA-B22BC0BAD804}"/>
              </a:ext>
            </a:extLst>
          </p:cNvPr>
          <p:cNvSpPr txBox="1"/>
          <p:nvPr/>
        </p:nvSpPr>
        <p:spPr>
          <a:xfrm>
            <a:off x="463572" y="7377797"/>
            <a:ext cx="7918427" cy="307777"/>
          </a:xfrm>
          <a:prstGeom prst="rect">
            <a:avLst/>
          </a:prstGeom>
          <a:noFill/>
        </p:spPr>
        <p:txBody>
          <a:bodyPr wrap="square">
            <a:spAutoFit/>
          </a:bodyPr>
          <a:lstStyle/>
          <a:p>
            <a:r>
              <a:rPr lang="en-US" sz="1400" b="1" dirty="0"/>
              <a:t>Bottom-up estimation spreadsheets</a:t>
            </a:r>
            <a:r>
              <a:rPr lang="en-US" sz="1400" dirty="0"/>
              <a:t>: </a:t>
            </a:r>
            <a:r>
              <a:rPr lang="en-US" sz="1400" dirty="0">
                <a:hlinkClick r:id="rId3"/>
              </a:rPr>
              <a:t>https://ibm.box.com/s/1z8snqqykqjzgng2sgqdf69hqwsbj7u1</a:t>
            </a:r>
            <a:r>
              <a:rPr lang="en-US" sz="1400" dirty="0"/>
              <a:t> </a:t>
            </a:r>
          </a:p>
        </p:txBody>
      </p:sp>
      <p:sp>
        <p:nvSpPr>
          <p:cNvPr id="17" name="Content Placeholder 2">
            <a:extLst>
              <a:ext uri="{FF2B5EF4-FFF2-40B4-BE49-F238E27FC236}">
                <a16:creationId xmlns:a16="http://schemas.microsoft.com/office/drawing/2014/main" id="{B0B56DF2-5DB5-6403-62A1-01AC35C03297}"/>
              </a:ext>
            </a:extLst>
          </p:cNvPr>
          <p:cNvSpPr txBox="1">
            <a:spLocks/>
          </p:cNvSpPr>
          <p:nvPr/>
        </p:nvSpPr>
        <p:spPr>
          <a:xfrm>
            <a:off x="515620" y="4297754"/>
            <a:ext cx="7713980" cy="231602"/>
          </a:xfrm>
          <a:prstGeom prst="rect">
            <a:avLst/>
          </a:prstGeom>
        </p:spPr>
        <p:txBody>
          <a:bodyPr wrap="square" lIns="0" tIns="0" rIns="0" bIns="0">
            <a:spAutoFit/>
          </a:bodyPr>
          <a:lstStyle>
            <a:lvl1pPr marL="0" indent="0" algn="l" defTabSz="685800" rtl="0" eaLnBrk="1" latinLnBrk="0" hangingPunct="1">
              <a:lnSpc>
                <a:spcPct val="105000"/>
              </a:lnSpc>
              <a:spcBef>
                <a:spcPts val="375"/>
              </a:spcBef>
              <a:buFontTx/>
              <a:buNone/>
              <a:tabLst/>
              <a:defRPr sz="1250" b="0" i="0" kern="1200">
                <a:solidFill>
                  <a:schemeClr val="tx1"/>
                </a:solidFill>
                <a:latin typeface="+mn-lt"/>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mn-lt"/>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mn-lt"/>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mn-lt"/>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mn-lt"/>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defTabSz="1463040">
              <a:lnSpc>
                <a:spcPts val="1900"/>
              </a:lnSpc>
              <a:spcBef>
                <a:spcPts val="1200"/>
              </a:spcBef>
              <a:spcAft>
                <a:spcPts val="600"/>
              </a:spcAft>
            </a:pPr>
            <a:r>
              <a:rPr lang="en-GB" sz="1500" b="1" dirty="0">
                <a:solidFill>
                  <a:srgbClr val="656565"/>
                </a:solidFill>
                <a:latin typeface="IBM Plex Sans" panose="020B0503050203000203" pitchFamily="34" charset="0"/>
              </a:rPr>
              <a:t>Radius Estimation</a:t>
            </a:r>
          </a:p>
        </p:txBody>
      </p:sp>
      <p:sp>
        <p:nvSpPr>
          <p:cNvPr id="18" name="Content Placeholder 2">
            <a:extLst>
              <a:ext uri="{FF2B5EF4-FFF2-40B4-BE49-F238E27FC236}">
                <a16:creationId xmlns:a16="http://schemas.microsoft.com/office/drawing/2014/main" id="{E2B3FBAD-6CF2-1572-3AEF-18A59A9F8E82}"/>
              </a:ext>
            </a:extLst>
          </p:cNvPr>
          <p:cNvSpPr txBox="1">
            <a:spLocks/>
          </p:cNvSpPr>
          <p:nvPr/>
        </p:nvSpPr>
        <p:spPr>
          <a:xfrm>
            <a:off x="515620" y="1154790"/>
            <a:ext cx="7713980" cy="231602"/>
          </a:xfrm>
          <a:prstGeom prst="rect">
            <a:avLst/>
          </a:prstGeom>
        </p:spPr>
        <p:txBody>
          <a:bodyPr wrap="square" lIns="0" tIns="0" rIns="0" bIns="0">
            <a:spAutoFit/>
          </a:bodyPr>
          <a:lstStyle>
            <a:lvl1pPr marL="0" indent="0" algn="l" defTabSz="685800" rtl="0" eaLnBrk="1" latinLnBrk="0" hangingPunct="1">
              <a:lnSpc>
                <a:spcPct val="105000"/>
              </a:lnSpc>
              <a:spcBef>
                <a:spcPts val="375"/>
              </a:spcBef>
              <a:buFontTx/>
              <a:buNone/>
              <a:tabLst/>
              <a:defRPr sz="1250" b="0" i="0" kern="1200">
                <a:solidFill>
                  <a:schemeClr val="tx1"/>
                </a:solidFill>
                <a:latin typeface="+mn-lt"/>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mn-lt"/>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mn-lt"/>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mn-lt"/>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mn-lt"/>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defTabSz="1463040">
              <a:lnSpc>
                <a:spcPts val="1900"/>
              </a:lnSpc>
              <a:spcBef>
                <a:spcPts val="1200"/>
              </a:spcBef>
              <a:spcAft>
                <a:spcPts val="600"/>
              </a:spcAft>
            </a:pPr>
            <a:r>
              <a:rPr lang="en-GB" sz="1500" b="1" dirty="0">
                <a:solidFill>
                  <a:srgbClr val="656565"/>
                </a:solidFill>
                <a:latin typeface="IBM Plex Sans" panose="020B0503050203000203" pitchFamily="34" charset="0"/>
              </a:rPr>
              <a:t>Core Estimation</a:t>
            </a:r>
          </a:p>
        </p:txBody>
      </p:sp>
      <p:pic>
        <p:nvPicPr>
          <p:cNvPr id="6" name="Picture 5">
            <a:extLst>
              <a:ext uri="{FF2B5EF4-FFF2-40B4-BE49-F238E27FC236}">
                <a16:creationId xmlns:a16="http://schemas.microsoft.com/office/drawing/2014/main" id="{6B88FDE7-D577-3752-D509-72D2C0548B82}"/>
              </a:ext>
            </a:extLst>
          </p:cNvPr>
          <p:cNvPicPr>
            <a:picLocks noChangeAspect="1"/>
          </p:cNvPicPr>
          <p:nvPr/>
        </p:nvPicPr>
        <p:blipFill>
          <a:blip r:embed="rId4"/>
          <a:stretch>
            <a:fillRect/>
          </a:stretch>
        </p:blipFill>
        <p:spPr>
          <a:xfrm>
            <a:off x="463572" y="1579876"/>
            <a:ext cx="9236240" cy="2461473"/>
          </a:xfrm>
          <a:prstGeom prst="rect">
            <a:avLst/>
          </a:prstGeom>
        </p:spPr>
      </p:pic>
      <p:pic>
        <p:nvPicPr>
          <p:cNvPr id="7" name="Picture 6">
            <a:extLst>
              <a:ext uri="{FF2B5EF4-FFF2-40B4-BE49-F238E27FC236}">
                <a16:creationId xmlns:a16="http://schemas.microsoft.com/office/drawing/2014/main" id="{CDEE35B8-3254-5C4B-ADEA-E4C48E511ABD}"/>
              </a:ext>
            </a:extLst>
          </p:cNvPr>
          <p:cNvPicPr>
            <a:picLocks noChangeAspect="1"/>
          </p:cNvPicPr>
          <p:nvPr/>
        </p:nvPicPr>
        <p:blipFill>
          <a:blip r:embed="rId5"/>
          <a:stretch>
            <a:fillRect/>
          </a:stretch>
        </p:blipFill>
        <p:spPr>
          <a:xfrm>
            <a:off x="515620" y="4538592"/>
            <a:ext cx="8261319" cy="2760762"/>
          </a:xfrm>
          <a:prstGeom prst="rect">
            <a:avLst/>
          </a:prstGeom>
        </p:spPr>
      </p:pic>
    </p:spTree>
    <p:extLst>
      <p:ext uri="{BB962C8B-B14F-4D97-AF65-F5344CB8AC3E}">
        <p14:creationId xmlns:p14="http://schemas.microsoft.com/office/powerpoint/2010/main" val="19521381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lang="en-GB" dirty="0"/>
              <a:t>Incident &amp; Service Request Analysis </a:t>
            </a:r>
            <a:r>
              <a:rPr lang="en-GB" b="0" dirty="0">
                <a:solidFill>
                  <a:schemeClr val="tx1"/>
                </a:solidFill>
              </a:rPr>
              <a:t>(as applicable)</a:t>
            </a:r>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1" name="Holder 4">
            <a:extLst>
              <a:ext uri="{FF2B5EF4-FFF2-40B4-BE49-F238E27FC236}">
                <a16:creationId xmlns:a16="http://schemas.microsoft.com/office/drawing/2014/main" id="{AD0F387D-4B7D-6742-806F-DBA6B6458AD9}"/>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3" name="Holder 5">
            <a:extLst>
              <a:ext uri="{FF2B5EF4-FFF2-40B4-BE49-F238E27FC236}">
                <a16:creationId xmlns:a16="http://schemas.microsoft.com/office/drawing/2014/main" id="{5B7AD251-FB47-E149-A512-B9E948889DEF}"/>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12" name="object 4">
            <a:extLst>
              <a:ext uri="{FF2B5EF4-FFF2-40B4-BE49-F238E27FC236}">
                <a16:creationId xmlns:a16="http://schemas.microsoft.com/office/drawing/2014/main" id="{F3E2DD4D-EB9F-48F7-89DF-588C4908BA8D}"/>
              </a:ext>
            </a:extLst>
          </p:cNvPr>
          <p:cNvGraphicFramePr>
            <a:graphicFrameLocks noGrp="1"/>
          </p:cNvGraphicFramePr>
          <p:nvPr/>
        </p:nvGraphicFramePr>
        <p:xfrm>
          <a:off x="7931519"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5" name="TextBox 14">
            <a:extLst>
              <a:ext uri="{FF2B5EF4-FFF2-40B4-BE49-F238E27FC236}">
                <a16:creationId xmlns:a16="http://schemas.microsoft.com/office/drawing/2014/main" id="{3EFA0A8B-FA38-45FA-A2C6-141117C5088D}"/>
              </a:ext>
            </a:extLst>
          </p:cNvPr>
          <p:cNvSpPr txBox="1"/>
          <p:nvPr/>
        </p:nvSpPr>
        <p:spPr>
          <a:xfrm>
            <a:off x="893341" y="1354385"/>
            <a:ext cx="4572000" cy="424732"/>
          </a:xfrm>
          <a:prstGeom prst="rect">
            <a:avLst/>
          </a:prstGeom>
          <a:noFill/>
        </p:spPr>
        <p:txBody>
          <a:bodyPr wrap="square" rtlCol="0">
            <a:spAutoFit/>
          </a:bodyPr>
          <a:lstStyle/>
          <a:p>
            <a:r>
              <a:rPr lang="en-US" dirty="0"/>
              <a:t>Not applicable (new implementation)</a:t>
            </a:r>
          </a:p>
        </p:txBody>
      </p:sp>
    </p:spTree>
    <p:extLst>
      <p:ext uri="{BB962C8B-B14F-4D97-AF65-F5344CB8AC3E}">
        <p14:creationId xmlns:p14="http://schemas.microsoft.com/office/powerpoint/2010/main" val="33923768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8" y="568236"/>
            <a:ext cx="9389882" cy="384721"/>
          </a:xfrm>
          <a:prstGeom prst="rect">
            <a:avLst/>
          </a:prstGeom>
        </p:spPr>
        <p:txBody>
          <a:bodyPr vert="horz" wrap="square" lIns="0" tIns="15240" rIns="0" bIns="0" rtlCol="0">
            <a:spAutoFit/>
          </a:bodyPr>
          <a:lstStyle/>
          <a:p>
            <a:pPr marL="15240">
              <a:spcBef>
                <a:spcPts val="120"/>
              </a:spcBef>
            </a:pPr>
            <a:r>
              <a:rPr lang="en-GB" dirty="0"/>
              <a:t>Non-Ticketing Activities </a:t>
            </a:r>
            <a:endParaRPr b="0" dirty="0">
              <a:solidFill>
                <a:schemeClr val="tx1"/>
              </a:solidFill>
            </a:endParaRPr>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1" name="Holder 4">
            <a:extLst>
              <a:ext uri="{FF2B5EF4-FFF2-40B4-BE49-F238E27FC236}">
                <a16:creationId xmlns:a16="http://schemas.microsoft.com/office/drawing/2014/main" id="{CB6B4470-6532-0E43-9F28-15131EB99FC3}"/>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5" name="Holder 5">
            <a:extLst>
              <a:ext uri="{FF2B5EF4-FFF2-40B4-BE49-F238E27FC236}">
                <a16:creationId xmlns:a16="http://schemas.microsoft.com/office/drawing/2014/main" id="{458FCD11-5922-3B4E-8BF6-EE5C35433E7E}"/>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10" name="object 4">
            <a:extLst>
              <a:ext uri="{FF2B5EF4-FFF2-40B4-BE49-F238E27FC236}">
                <a16:creationId xmlns:a16="http://schemas.microsoft.com/office/drawing/2014/main" id="{00365E37-CF1B-43DE-A90F-2C8043207120}"/>
              </a:ext>
            </a:extLst>
          </p:cNvPr>
          <p:cNvGraphicFramePr>
            <a:graphicFrameLocks noGrp="1"/>
          </p:cNvGraphicFramePr>
          <p:nvPr/>
        </p:nvGraphicFramePr>
        <p:xfrm>
          <a:off x="7931519"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2" name="TextBox 11">
            <a:extLst>
              <a:ext uri="{FF2B5EF4-FFF2-40B4-BE49-F238E27FC236}">
                <a16:creationId xmlns:a16="http://schemas.microsoft.com/office/drawing/2014/main" id="{062B2FFF-5CF5-4C4F-9102-950B48987B76}"/>
              </a:ext>
            </a:extLst>
          </p:cNvPr>
          <p:cNvSpPr txBox="1"/>
          <p:nvPr/>
        </p:nvSpPr>
        <p:spPr>
          <a:xfrm>
            <a:off x="516118" y="1507163"/>
            <a:ext cx="12151067" cy="3754874"/>
          </a:xfrm>
          <a:prstGeom prst="rect">
            <a:avLst/>
          </a:prstGeom>
          <a:noFill/>
        </p:spPr>
        <p:txBody>
          <a:bodyPr wrap="square">
            <a:spAutoFit/>
          </a:bodyPr>
          <a:lstStyle/>
          <a:p>
            <a:pPr marL="365750" indent="-365750">
              <a:buFont typeface="Arial" panose="020B0604020202020204" pitchFamily="34" charset="0"/>
              <a:buChar char="•"/>
              <a:defRPr/>
            </a:pPr>
            <a:endParaRPr lang="en-US" sz="1400" dirty="0"/>
          </a:p>
          <a:p>
            <a:pPr marL="365750" indent="-365750">
              <a:buFont typeface="Arial" panose="020B0604020202020204" pitchFamily="34" charset="0"/>
              <a:buChar char="•"/>
              <a:defRPr/>
            </a:pPr>
            <a:endParaRPr lang="en-US" sz="1400" dirty="0"/>
          </a:p>
          <a:p>
            <a:pPr marL="365750" indent="-365750">
              <a:buFont typeface="Arial" panose="020B0604020202020204" pitchFamily="34" charset="0"/>
              <a:buChar char="•"/>
              <a:defRPr/>
            </a:pPr>
            <a:r>
              <a:rPr lang="en-US" sz="1400" dirty="0"/>
              <a:t>Non-ticketing activities are included in the estimation model as 10% of the DCUT effort</a:t>
            </a:r>
          </a:p>
          <a:p>
            <a:pPr>
              <a:defRPr/>
            </a:pPr>
            <a:endParaRPr lang="en-US" sz="1400" dirty="0"/>
          </a:p>
          <a:p>
            <a:pPr marL="365750" indent="-365750">
              <a:buFont typeface="Arial" panose="020B0604020202020204" pitchFamily="34" charset="0"/>
              <a:buChar char="•"/>
              <a:defRPr/>
            </a:pPr>
            <a:r>
              <a:rPr lang="en-US" sz="1400" dirty="0"/>
              <a:t>User Query – Effort spent on answering questions from authorized users to provide application consulting, investigate problems to determine the cause of failure and develop an effective and efficient solution to the problem.</a:t>
            </a:r>
          </a:p>
          <a:p>
            <a:pPr>
              <a:defRPr/>
            </a:pPr>
            <a:endParaRPr lang="en-EG" sz="1400" dirty="0"/>
          </a:p>
          <a:p>
            <a:pPr marL="365750" indent="-365750">
              <a:buFont typeface="Arial" panose="020B0604020202020204" pitchFamily="34" charset="0"/>
              <a:buChar char="•"/>
              <a:defRPr/>
            </a:pPr>
            <a:r>
              <a:rPr lang="en-US" sz="1400" dirty="0"/>
              <a:t>Monitoring - Continuously monitor the availability and health of the applications. Maintain</a:t>
            </a:r>
            <a:r>
              <a:rPr lang="en-EG" sz="1400" dirty="0"/>
              <a:t> </a:t>
            </a:r>
            <a:r>
              <a:rPr lang="en-US" sz="1400" dirty="0"/>
              <a:t>surveillance using tools and provide immediate response to problems with constant support</a:t>
            </a:r>
            <a:r>
              <a:rPr lang="en-EG" sz="1400" dirty="0"/>
              <a:t> </a:t>
            </a:r>
            <a:r>
              <a:rPr lang="en-US" sz="1400" dirty="0"/>
              <a:t>through problem resolution.</a:t>
            </a:r>
          </a:p>
          <a:p>
            <a:pPr>
              <a:defRPr/>
            </a:pPr>
            <a:endParaRPr lang="en-EG" sz="1400" dirty="0"/>
          </a:p>
          <a:p>
            <a:pPr marL="365750" indent="-365750">
              <a:buFont typeface="Arial" panose="020B0604020202020204" pitchFamily="34" charset="0"/>
              <a:buChar char="•"/>
              <a:defRPr/>
            </a:pPr>
            <a:r>
              <a:rPr lang="en-US" sz="1400" dirty="0"/>
              <a:t>Service Request - Formalized through usage of Requirements Management and Service Request tool to satisfy situations where there are a small number of new requirements or a small number of errors to correct which take a minimum amount of time to complete.</a:t>
            </a:r>
          </a:p>
          <a:p>
            <a:pPr>
              <a:defRPr/>
            </a:pPr>
            <a:endParaRPr lang="en-EG" sz="1400" dirty="0"/>
          </a:p>
          <a:p>
            <a:pPr marL="365750" indent="-365750">
              <a:buFont typeface="Arial" panose="020B0604020202020204" pitchFamily="34" charset="0"/>
              <a:buChar char="•"/>
              <a:defRPr/>
            </a:pPr>
            <a:r>
              <a:rPr lang="en-US" sz="1400" dirty="0"/>
              <a:t>Meetings - Operational level day-to-day interactions focus on the provision of consistent, high</a:t>
            </a:r>
            <a:r>
              <a:rPr lang="en-EG" sz="1400" dirty="0"/>
              <a:t> </a:t>
            </a:r>
            <a:r>
              <a:rPr lang="en-US" sz="1400" dirty="0"/>
              <a:t>quality service delivery.</a:t>
            </a:r>
          </a:p>
          <a:p>
            <a:pPr>
              <a:defRPr/>
            </a:pPr>
            <a:endParaRPr lang="en-EG" sz="1400" dirty="0"/>
          </a:p>
          <a:p>
            <a:pPr marL="365750" indent="-365750">
              <a:buFont typeface="Arial" panose="020B0604020202020204" pitchFamily="34" charset="0"/>
              <a:buChar char="•"/>
              <a:defRPr/>
            </a:pPr>
            <a:r>
              <a:rPr lang="en-US" sz="1400" dirty="0"/>
              <a:t>Problem Management - Regularly survey Incidents to identify re-occurring Problems, validate</a:t>
            </a:r>
            <a:r>
              <a:rPr lang="en-EG" sz="1400" dirty="0"/>
              <a:t> </a:t>
            </a:r>
            <a:r>
              <a:rPr lang="en-US" sz="1400" dirty="0"/>
              <a:t>that Problem resolution and corrective actions taken are sufficient to confirm that the Root Causes identified do not re-occur in same or similar environments.</a:t>
            </a:r>
            <a:endParaRPr lang="en-EG" sz="1400" dirty="0"/>
          </a:p>
        </p:txBody>
      </p:sp>
    </p:spTree>
    <p:extLst>
      <p:ext uri="{BB962C8B-B14F-4D97-AF65-F5344CB8AC3E}">
        <p14:creationId xmlns:p14="http://schemas.microsoft.com/office/powerpoint/2010/main" val="3400387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4"/>
            <a:ext cx="7415400" cy="384721"/>
          </a:xfrm>
          <a:prstGeom prst="rect">
            <a:avLst/>
          </a:prstGeom>
        </p:spPr>
        <p:txBody>
          <a:bodyPr vert="horz" wrap="square" lIns="0" tIns="15240" rIns="0" bIns="0" rtlCol="0">
            <a:spAutoFit/>
          </a:bodyPr>
          <a:lstStyle/>
          <a:p>
            <a:pPr marL="15239">
              <a:spcBef>
                <a:spcPts val="120"/>
              </a:spcBef>
            </a:pPr>
            <a:r>
              <a:rPr lang="en-GB" spc="-24"/>
              <a:t>DevSecOps Solution</a:t>
            </a:r>
            <a:endParaRPr dirty="0"/>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pPr defTabSz="1097236">
              <a:defRPr/>
            </a:pPr>
            <a:endParaRPr sz="2592">
              <a:solidFill>
                <a:prstClr val="black"/>
              </a:solidFill>
              <a:latin typeface="IBM Plex Sans" panose="020B0503050203000203" pitchFamily="34" charset="0"/>
            </a:endParaRPr>
          </a:p>
        </p:txBody>
      </p:sp>
      <p:graphicFrame>
        <p:nvGraphicFramePr>
          <p:cNvPr id="18" name="object 4">
            <a:extLst>
              <a:ext uri="{FF2B5EF4-FFF2-40B4-BE49-F238E27FC236}">
                <a16:creationId xmlns:a16="http://schemas.microsoft.com/office/drawing/2014/main" id="{B903A800-AA06-FB4E-93B7-E258662C14DE}"/>
              </a:ext>
            </a:extLst>
          </p:cNvPr>
          <p:cNvGraphicFramePr>
            <a:graphicFrameLocks noGrp="1"/>
          </p:cNvGraphicFramePr>
          <p:nvPr/>
        </p:nvGraphicFramePr>
        <p:xfrm>
          <a:off x="7931521"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2" name="Holder 4">
            <a:extLst>
              <a:ext uri="{FF2B5EF4-FFF2-40B4-BE49-F238E27FC236}">
                <a16:creationId xmlns:a16="http://schemas.microsoft.com/office/drawing/2014/main" id="{897ECD9E-8E54-454B-A58B-DBDC2F908D03}"/>
              </a:ext>
            </a:extLst>
          </p:cNvPr>
          <p:cNvSpPr>
            <a:spLocks noGrp="1"/>
          </p:cNvSpPr>
          <p:nvPr>
            <p:ph type="ftr" sz="quarter" idx="5"/>
          </p:nvPr>
        </p:nvSpPr>
        <p:spPr>
          <a:xfrm>
            <a:off x="6119929" y="7848575"/>
            <a:ext cx="2392680" cy="147733"/>
          </a:xfrm>
        </p:spPr>
        <p:txBody>
          <a:bodyPr wrap="square" lIns="0" tIns="0" rIns="0" bIns="0">
            <a:spAutoFit/>
          </a:bodyPr>
          <a:lstStyle>
            <a:lvl1pPr>
              <a:defRPr sz="960" b="0" i="0">
                <a:solidFill>
                  <a:schemeClr val="tx1"/>
                </a:solidFill>
                <a:latin typeface="IBM Plex Sans"/>
                <a:cs typeface="IBM Plex Sans"/>
              </a:defRPr>
            </a:lvl1pPr>
          </a:lstStyle>
          <a:p>
            <a:pPr marL="15239" defTabSz="1097236">
              <a:spcBef>
                <a:spcPts val="144"/>
              </a:spcBef>
              <a:defRPr/>
            </a:pPr>
            <a:r>
              <a:rPr lang="en-US">
                <a:solidFill>
                  <a:prstClr val="black"/>
                </a:solidFill>
              </a:rPr>
              <a:t>© 2021 IBM Corporation | IBM Confidential</a:t>
            </a:r>
            <a:endParaRPr lang="en-GB" spc="-6" dirty="0">
              <a:solidFill>
                <a:prstClr val="black"/>
              </a:solidFill>
            </a:endParaRPr>
          </a:p>
        </p:txBody>
      </p:sp>
      <p:sp>
        <p:nvSpPr>
          <p:cNvPr id="13" name="Holder 5">
            <a:extLst>
              <a:ext uri="{FF2B5EF4-FFF2-40B4-BE49-F238E27FC236}">
                <a16:creationId xmlns:a16="http://schemas.microsoft.com/office/drawing/2014/main" id="{B25E7371-C59C-7C4F-AE53-BAE12186FB76}"/>
              </a:ext>
            </a:extLst>
          </p:cNvPr>
          <p:cNvSpPr>
            <a:spLocks noGrp="1"/>
          </p:cNvSpPr>
          <p:nvPr>
            <p:ph type="dt" sz="half" idx="6"/>
          </p:nvPr>
        </p:nvSpPr>
        <p:spPr>
          <a:xfrm>
            <a:off x="881149" y="7848575"/>
            <a:ext cx="2135124" cy="147733"/>
          </a:xfrm>
        </p:spPr>
        <p:txBody>
          <a:bodyPr wrap="square" lIns="0" tIns="0" rIns="0" bIns="0">
            <a:spAutoFit/>
          </a:bodyPr>
          <a:lstStyle>
            <a:lvl1pPr>
              <a:defRPr sz="960" b="0" i="0">
                <a:solidFill>
                  <a:schemeClr val="tx1"/>
                </a:solidFill>
                <a:latin typeface="IBM Plex Sans"/>
                <a:cs typeface="IBM Plex Sans"/>
              </a:defRPr>
            </a:lvl1pPr>
          </a:lstStyle>
          <a:p>
            <a:pPr marL="15239" defTabSz="1097236">
              <a:spcBef>
                <a:spcPts val="144"/>
              </a:spcBef>
              <a:defRPr/>
            </a:pPr>
            <a:r>
              <a:rPr lang="en-US" spc="-12">
                <a:solidFill>
                  <a:prstClr val="black"/>
                </a:solidFill>
              </a:rPr>
              <a:t>Template - 2022 Edition, Version 3.1</a:t>
            </a:r>
            <a:endParaRPr lang="en-GB" dirty="0">
              <a:solidFill>
                <a:prstClr val="black"/>
              </a:solidFill>
            </a:endParaRPr>
          </a:p>
        </p:txBody>
      </p:sp>
      <p:sp>
        <p:nvSpPr>
          <p:cNvPr id="7" name="object 5">
            <a:extLst>
              <a:ext uri="{FF2B5EF4-FFF2-40B4-BE49-F238E27FC236}">
                <a16:creationId xmlns:a16="http://schemas.microsoft.com/office/drawing/2014/main" id="{10B583B8-C223-7D81-126D-2B8C9508258E}"/>
              </a:ext>
            </a:extLst>
          </p:cNvPr>
          <p:cNvSpPr/>
          <p:nvPr/>
        </p:nvSpPr>
        <p:spPr>
          <a:xfrm>
            <a:off x="1018948" y="1274285"/>
            <a:ext cx="11311255"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pPr defTabSz="914363">
              <a:defRPr/>
            </a:pPr>
            <a:endParaRPr sz="2160">
              <a:solidFill>
                <a:prstClr val="black"/>
              </a:solidFill>
              <a:latin typeface="IBM Plex Sans" panose="020B0503050203000203" pitchFamily="34" charset="0"/>
            </a:endParaRPr>
          </a:p>
        </p:txBody>
      </p:sp>
      <p:sp>
        <p:nvSpPr>
          <p:cNvPr id="8" name="Rectangle 4">
            <a:extLst>
              <a:ext uri="{FF2B5EF4-FFF2-40B4-BE49-F238E27FC236}">
                <a16:creationId xmlns:a16="http://schemas.microsoft.com/office/drawing/2014/main" id="{CC889539-45BA-4A5D-901D-491AC1D5C210}"/>
              </a:ext>
            </a:extLst>
          </p:cNvPr>
          <p:cNvSpPr>
            <a:spLocks noChangeArrowheads="1"/>
          </p:cNvSpPr>
          <p:nvPr/>
        </p:nvSpPr>
        <p:spPr bwMode="auto">
          <a:xfrm>
            <a:off x="1032526" y="1357523"/>
            <a:ext cx="6084123" cy="668336"/>
          </a:xfrm>
          <a:prstGeom prst="rect">
            <a:avLst/>
          </a:prstGeom>
          <a:noFill/>
          <a:ln w="9525">
            <a:solidFill>
              <a:schemeClr val="tx1"/>
            </a:solidFill>
            <a:miter lim="800000"/>
            <a:headEnd/>
            <a:tailEnd/>
          </a:ln>
        </p:spPr>
        <p:txBody>
          <a:bodyPr wrap="square" lIns="0" tIns="0" rIns="0" bIns="0"/>
          <a:lstStyle>
            <a:lvl1pPr marL="304800" indent="-304800">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536575" indent="-304800">
              <a:spcBef>
                <a:spcPct val="20000"/>
              </a:spcBef>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822325" indent="-304800">
              <a:spcBef>
                <a:spcPct val="20000"/>
              </a:spcBef>
              <a:buClr>
                <a:schemeClr val="tx1"/>
              </a:buClr>
              <a:buChar char="•"/>
              <a:defRPr sz="1600">
                <a:solidFill>
                  <a:schemeClr val="tx1"/>
                </a:solidFill>
                <a:latin typeface="Arial" panose="020B0604020202020204" pitchFamily="34" charset="0"/>
                <a:cs typeface="Arial" panose="020B0604020202020204" pitchFamily="34" charset="0"/>
              </a:defRPr>
            </a:lvl3pPr>
            <a:lvl4pPr marL="1676400" indent="-304800">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2133600" indent="-304800">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25908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30480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35052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962400" indent="-3048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marL="0" indent="0" defTabSz="1219091" fontAlgn="base">
              <a:lnSpc>
                <a:spcPct val="80000"/>
              </a:lnSpc>
              <a:spcBef>
                <a:spcPts val="500"/>
              </a:spcBef>
              <a:spcAft>
                <a:spcPts val="500"/>
              </a:spcAft>
              <a:buClr>
                <a:srgbClr val="FFFFFF"/>
              </a:buClr>
              <a:buNone/>
              <a:defRPr/>
            </a:pPr>
            <a:r>
              <a:rPr lang="en-CA" altLang="en-US" sz="1400" dirty="0">
                <a:latin typeface="IBM Plex Sans" panose="020B0503050203000203" pitchFamily="34" charset="0"/>
                <a:sym typeface="Times New Roman" charset="0"/>
              </a:rPr>
              <a:t>Following is the scope for DSO MW services </a:t>
            </a:r>
          </a:p>
          <a:p>
            <a:pPr marL="0" lvl="1" indent="0" defTabSz="1219091" fontAlgn="base">
              <a:spcBef>
                <a:spcPts val="0"/>
              </a:spcBef>
              <a:spcAft>
                <a:spcPts val="500"/>
              </a:spcAft>
              <a:buClr>
                <a:srgbClr val="000000"/>
              </a:buClr>
              <a:buNone/>
              <a:defRPr/>
            </a:pPr>
            <a:r>
              <a:rPr lang="en-CA" altLang="en-US" sz="1400" dirty="0">
                <a:latin typeface="IBM Plex Sans" panose="020B0503050203000203" pitchFamily="34" charset="0"/>
                <a:sym typeface="Times New Roman" charset="0"/>
              </a:rPr>
              <a:t>Support – 9X5 from Romania on call 24X7 on week days and weekends</a:t>
            </a:r>
          </a:p>
          <a:p>
            <a:pPr marL="0" lvl="1" indent="0" defTabSz="1219091" fontAlgn="base">
              <a:spcBef>
                <a:spcPts val="0"/>
              </a:spcBef>
              <a:spcAft>
                <a:spcPts val="500"/>
              </a:spcAft>
              <a:buClr>
                <a:srgbClr val="000000"/>
              </a:buClr>
              <a:buNone/>
              <a:defRPr/>
            </a:pPr>
            <a:endParaRPr lang="en-CA" altLang="en-US" sz="1400" dirty="0">
              <a:latin typeface="IBM Plex Sans" panose="020B0503050203000203" pitchFamily="34" charset="0"/>
              <a:sym typeface="Times New Roman" charset="0"/>
            </a:endParaRPr>
          </a:p>
        </p:txBody>
      </p:sp>
      <p:sp>
        <p:nvSpPr>
          <p:cNvPr id="10" name="Rectangle 9">
            <a:extLst>
              <a:ext uri="{FF2B5EF4-FFF2-40B4-BE49-F238E27FC236}">
                <a16:creationId xmlns:a16="http://schemas.microsoft.com/office/drawing/2014/main" id="{130ED50F-38B1-9BB3-4993-7D81582EA5D4}"/>
              </a:ext>
            </a:extLst>
          </p:cNvPr>
          <p:cNvSpPr>
            <a:spLocks noChangeArrowheads="1"/>
          </p:cNvSpPr>
          <p:nvPr/>
        </p:nvSpPr>
        <p:spPr bwMode="auto">
          <a:xfrm>
            <a:off x="7307149" y="1357524"/>
            <a:ext cx="5189651" cy="24394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lstStyle>
            <a:lvl1pPr marL="114300" indent="-114300">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400050" indent="-1714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685800" indent="-171450">
              <a:spcBef>
                <a:spcPct val="20000"/>
              </a:spcBef>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marL="0" lvl="1" indent="0" defTabSz="1219091" fontAlgn="base">
              <a:spcBef>
                <a:spcPts val="0"/>
              </a:spcBef>
              <a:spcAft>
                <a:spcPts val="500"/>
              </a:spcAft>
              <a:buClr>
                <a:srgbClr val="000000"/>
              </a:buClr>
              <a:buSzPct val="80000"/>
              <a:buNone/>
              <a:defRPr/>
            </a:pPr>
            <a:r>
              <a:rPr lang="en-IN" altLang="en-US" sz="1400" dirty="0">
                <a:latin typeface="IBM Plex Sans" panose="020B0503050203000203" pitchFamily="34" charset="0"/>
                <a:sym typeface="Times New Roman" charset="0"/>
              </a:rPr>
              <a:t>Out of scope for DSO:</a:t>
            </a:r>
          </a:p>
          <a:p>
            <a:pPr marL="285750" lvl="1" indent="-285750" defTabSz="1219091" fontAlgn="base">
              <a:spcBef>
                <a:spcPts val="0"/>
              </a:spcBef>
              <a:spcAft>
                <a:spcPts val="500"/>
              </a:spcAft>
              <a:buClr>
                <a:srgbClr val="000000"/>
              </a:buClr>
              <a:buSzPct val="80000"/>
              <a:defRPr/>
            </a:pPr>
            <a:r>
              <a:rPr lang="en-IN" altLang="en-US" sz="1400" dirty="0">
                <a:latin typeface="IBM Plex Sans" panose="020B0503050203000203" pitchFamily="34" charset="0"/>
                <a:sym typeface="Times New Roman" charset="0"/>
              </a:rPr>
              <a:t>JDK, Browsers and Application COTS Software will be installed by BTS </a:t>
            </a:r>
            <a:r>
              <a:rPr lang="en-IN" altLang="en-US" sz="1400">
                <a:latin typeface="IBM Plex Sans" panose="020B0503050203000203" pitchFamily="34" charset="0"/>
                <a:sym typeface="Times New Roman" charset="0"/>
              </a:rPr>
              <a:t>impelmentation </a:t>
            </a:r>
            <a:r>
              <a:rPr lang="en-IN" altLang="en-US" sz="1400" dirty="0">
                <a:latin typeface="IBM Plex Sans" panose="020B0503050203000203" pitchFamily="34" charset="0"/>
                <a:sym typeface="Times New Roman" charset="0"/>
              </a:rPr>
              <a:t>team</a:t>
            </a:r>
          </a:p>
          <a:p>
            <a:pPr marL="285750" lvl="1" indent="-285750" defTabSz="1219091" fontAlgn="base">
              <a:spcBef>
                <a:spcPts val="0"/>
              </a:spcBef>
              <a:spcAft>
                <a:spcPts val="500"/>
              </a:spcAft>
              <a:buClr>
                <a:srgbClr val="000000"/>
              </a:buClr>
              <a:buSzPct val="80000"/>
              <a:defRPr/>
            </a:pPr>
            <a:r>
              <a:rPr lang="en-IN" altLang="en-US" sz="1400" dirty="0">
                <a:latin typeface="IBM Plex Sans" panose="020B0503050203000203" pitchFamily="34" charset="0"/>
                <a:sym typeface="Times New Roman" charset="0"/>
              </a:rPr>
              <a:t>MW(Oracle and Kafka) and application monitoring on cloud will be taken up by Nord Cloud</a:t>
            </a:r>
          </a:p>
          <a:p>
            <a:pPr marL="285750" lvl="1" indent="-285750" defTabSz="1219091" fontAlgn="base">
              <a:spcBef>
                <a:spcPts val="0"/>
              </a:spcBef>
              <a:spcAft>
                <a:spcPts val="500"/>
              </a:spcAft>
              <a:buClr>
                <a:srgbClr val="000000"/>
              </a:buClr>
              <a:buSzPct val="80000"/>
              <a:defRPr/>
            </a:pPr>
            <a:r>
              <a:rPr lang="en-IN" altLang="en-US" sz="1400" dirty="0">
                <a:latin typeface="IBM Plex Sans" panose="020B0503050203000203" pitchFamily="34" charset="0"/>
                <a:sym typeface="Times New Roman" charset="0"/>
              </a:rPr>
              <a:t>Application deployment using CI/CD</a:t>
            </a:r>
          </a:p>
          <a:p>
            <a:pPr marL="285750" lvl="1" indent="-285750" defTabSz="1219091" fontAlgn="base">
              <a:spcBef>
                <a:spcPts val="0"/>
              </a:spcBef>
              <a:spcAft>
                <a:spcPts val="500"/>
              </a:spcAft>
              <a:buClr>
                <a:srgbClr val="000000"/>
              </a:buClr>
              <a:buSzPct val="80000"/>
              <a:defRPr/>
            </a:pPr>
            <a:r>
              <a:rPr lang="en-IN" altLang="en-US" sz="1400" dirty="0">
                <a:latin typeface="IBM Plex Sans" panose="020B0503050203000203" pitchFamily="34" charset="0"/>
                <a:sym typeface="Times New Roman" charset="0"/>
              </a:rPr>
              <a:t>On prem MW monitoring set up is </a:t>
            </a:r>
            <a:r>
              <a:rPr lang="en-IN" altLang="en-US" sz="1400" dirty="0" err="1">
                <a:latin typeface="IBM Plex Sans" panose="020B0503050203000203" pitchFamily="34" charset="0"/>
                <a:sym typeface="Times New Roman" charset="0"/>
              </a:rPr>
              <a:t>Andel</a:t>
            </a:r>
            <a:r>
              <a:rPr lang="en-IN" altLang="en-US" sz="1400" dirty="0">
                <a:latin typeface="IBM Plex Sans" panose="020B0503050203000203" pitchFamily="34" charset="0"/>
                <a:sym typeface="Times New Roman" charset="0"/>
              </a:rPr>
              <a:t> responsibility</a:t>
            </a:r>
          </a:p>
          <a:p>
            <a:pPr marL="285750" lvl="1" indent="-285750" defTabSz="1219091" fontAlgn="base">
              <a:spcBef>
                <a:spcPts val="0"/>
              </a:spcBef>
              <a:spcAft>
                <a:spcPts val="500"/>
              </a:spcAft>
              <a:buClr>
                <a:srgbClr val="000000"/>
              </a:buClr>
              <a:buSzPct val="80000"/>
              <a:defRPr/>
            </a:pPr>
            <a:r>
              <a:rPr lang="en-IN" altLang="en-US" sz="1400" dirty="0">
                <a:latin typeface="IBM Plex Sans" panose="020B0503050203000203" pitchFamily="34" charset="0"/>
                <a:sym typeface="Times New Roman" charset="0"/>
              </a:rPr>
              <a:t>Logical database administration</a:t>
            </a:r>
          </a:p>
          <a:p>
            <a:pPr marL="285750" lvl="1" indent="-285750" defTabSz="1219091" fontAlgn="base">
              <a:spcBef>
                <a:spcPts val="0"/>
              </a:spcBef>
              <a:spcAft>
                <a:spcPts val="500"/>
              </a:spcAft>
              <a:buClr>
                <a:srgbClr val="000000"/>
              </a:buClr>
              <a:buSzPct val="80000"/>
              <a:defRPr/>
            </a:pPr>
            <a:r>
              <a:rPr lang="en-IN" altLang="en-US" sz="1400" dirty="0">
                <a:latin typeface="IBM Plex Sans" panose="020B0503050203000203" pitchFamily="34" charset="0"/>
                <a:sym typeface="Times New Roman" charset="0"/>
              </a:rPr>
              <a:t>MW license procurement is taken up by deal team</a:t>
            </a:r>
          </a:p>
          <a:p>
            <a:pPr marL="0" lvl="1" indent="0" defTabSz="1219091" fontAlgn="base">
              <a:spcBef>
                <a:spcPts val="0"/>
              </a:spcBef>
              <a:spcAft>
                <a:spcPts val="500"/>
              </a:spcAft>
              <a:buClr>
                <a:srgbClr val="000000"/>
              </a:buClr>
              <a:buSzPct val="80000"/>
              <a:buNone/>
              <a:defRPr/>
            </a:pPr>
            <a:endParaRPr lang="en-US" altLang="en-US" sz="1400" dirty="0">
              <a:latin typeface="IBM Plex Sans" panose="020B0503050203000203" pitchFamily="34" charset="0"/>
              <a:sym typeface="Times New Roman" charset="0"/>
            </a:endParaRPr>
          </a:p>
        </p:txBody>
      </p:sp>
      <p:sp>
        <p:nvSpPr>
          <p:cNvPr id="11" name="Rectangle 10">
            <a:extLst>
              <a:ext uri="{FF2B5EF4-FFF2-40B4-BE49-F238E27FC236}">
                <a16:creationId xmlns:a16="http://schemas.microsoft.com/office/drawing/2014/main" id="{288F2584-B011-ED12-7FA1-8D35EBE18D71}"/>
              </a:ext>
            </a:extLst>
          </p:cNvPr>
          <p:cNvSpPr>
            <a:spLocks noChangeArrowheads="1"/>
          </p:cNvSpPr>
          <p:nvPr/>
        </p:nvSpPr>
        <p:spPr bwMode="auto">
          <a:xfrm>
            <a:off x="7307148" y="3923926"/>
            <a:ext cx="5189651" cy="27816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lstStyle>
            <a:lvl1pPr marL="114300" indent="-114300">
              <a:spcBef>
                <a:spcPct val="20000"/>
              </a:spcBef>
              <a:buClr>
                <a:schemeClr val="tx1"/>
              </a:buClr>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1pPr>
            <a:lvl2pPr marL="400050" indent="-171450">
              <a:spcBef>
                <a:spcPct val="20000"/>
              </a:spcBef>
              <a:buClr>
                <a:schemeClr val="tx1"/>
              </a:buClr>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685800" indent="-171450">
              <a:spcBef>
                <a:spcPct val="20000"/>
              </a:spcBef>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cs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cs typeface="Arial" panose="020B0604020202020204" pitchFamily="34" charset="0"/>
              </a:defRPr>
            </a:lvl9pPr>
          </a:lstStyle>
          <a:p>
            <a:pPr marL="0" lvl="1" indent="0" defTabSz="1219091" fontAlgn="base">
              <a:spcBef>
                <a:spcPts val="0"/>
              </a:spcBef>
              <a:spcAft>
                <a:spcPts val="500"/>
              </a:spcAft>
              <a:buClr>
                <a:srgbClr val="000000"/>
              </a:buClr>
              <a:buSzPct val="80000"/>
              <a:buNone/>
              <a:defRPr/>
            </a:pPr>
            <a:r>
              <a:rPr lang="en-IN" altLang="en-US" sz="1400" dirty="0">
                <a:latin typeface="IBM Plex Sans" panose="020B0503050203000203" pitchFamily="34" charset="0"/>
                <a:sym typeface="Times New Roman" charset="0"/>
              </a:rPr>
              <a:t>Assumptions:</a:t>
            </a:r>
          </a:p>
          <a:p>
            <a:pPr marL="0" lvl="1" indent="0" defTabSz="1219091" fontAlgn="base">
              <a:spcBef>
                <a:spcPts val="0"/>
              </a:spcBef>
              <a:spcAft>
                <a:spcPts val="500"/>
              </a:spcAft>
              <a:buClr>
                <a:srgbClr val="000000"/>
              </a:buClr>
              <a:buSzPct val="80000"/>
              <a:buNone/>
              <a:defRPr/>
            </a:pPr>
            <a:r>
              <a:rPr lang="en-IN" altLang="en-US" sz="1400" dirty="0">
                <a:latin typeface="IBM Plex Sans" panose="020B0503050203000203" pitchFamily="34" charset="0"/>
                <a:sym typeface="Times New Roman" charset="0"/>
              </a:rPr>
              <a:t>Solution is based on the BoM provided. Any change to volumetrics will need re-estimation</a:t>
            </a:r>
          </a:p>
          <a:p>
            <a:pPr marL="0" lvl="1" indent="0" defTabSz="1219091" fontAlgn="base">
              <a:spcBef>
                <a:spcPts val="0"/>
              </a:spcBef>
              <a:spcAft>
                <a:spcPts val="500"/>
              </a:spcAft>
              <a:buClr>
                <a:srgbClr val="000000"/>
              </a:buClr>
              <a:buSzPct val="80000"/>
              <a:buNone/>
              <a:defRPr/>
            </a:pPr>
            <a:r>
              <a:rPr lang="en-IN" altLang="en-US" sz="1400" dirty="0" err="1">
                <a:latin typeface="IBM Plex Sans" panose="020B0503050203000203" pitchFamily="34" charset="0"/>
                <a:sym typeface="Times New Roman" charset="0"/>
              </a:rPr>
              <a:t>Andel</a:t>
            </a:r>
            <a:r>
              <a:rPr lang="en-IN" altLang="en-US" sz="1400" dirty="0">
                <a:latin typeface="IBM Plex Sans" panose="020B0503050203000203" pitchFamily="34" charset="0"/>
                <a:sym typeface="Times New Roman" charset="0"/>
              </a:rPr>
              <a:t> will provide connectivity to on-prem env</a:t>
            </a:r>
          </a:p>
          <a:p>
            <a:pPr marL="0" lvl="1" indent="0" defTabSz="1219091" fontAlgn="base">
              <a:spcBef>
                <a:spcPts val="0"/>
              </a:spcBef>
              <a:spcAft>
                <a:spcPts val="500"/>
              </a:spcAft>
              <a:buClr>
                <a:srgbClr val="000000"/>
              </a:buClr>
              <a:buSzPct val="80000"/>
              <a:buNone/>
              <a:defRPr/>
            </a:pPr>
            <a:r>
              <a:rPr lang="en-IN" altLang="en-US" sz="1400" dirty="0" err="1">
                <a:latin typeface="IBM Plex Sans" panose="020B0503050203000203" pitchFamily="34" charset="0"/>
                <a:sym typeface="Times New Roman" charset="0"/>
              </a:rPr>
              <a:t>Andel</a:t>
            </a:r>
            <a:r>
              <a:rPr lang="en-IN" altLang="en-US" sz="1400" dirty="0">
                <a:latin typeface="IBM Plex Sans" panose="020B0503050203000203" pitchFamily="34" charset="0"/>
                <a:sym typeface="Times New Roman" charset="0"/>
              </a:rPr>
              <a:t> will manage MWs on prem and monitor them.</a:t>
            </a:r>
          </a:p>
          <a:p>
            <a:pPr marL="0" lvl="1" indent="0" defTabSz="1219091" fontAlgn="base">
              <a:spcBef>
                <a:spcPts val="0"/>
              </a:spcBef>
              <a:spcAft>
                <a:spcPts val="500"/>
              </a:spcAft>
              <a:buClr>
                <a:srgbClr val="000000"/>
              </a:buClr>
              <a:buSzPct val="80000"/>
              <a:buNone/>
              <a:defRPr/>
            </a:pPr>
            <a:r>
              <a:rPr lang="en-IN" altLang="en-US" sz="1400" dirty="0">
                <a:latin typeface="IBM Plex Sans" panose="020B0503050203000203" pitchFamily="34" charset="0"/>
                <a:sym typeface="Times New Roman" charset="0"/>
              </a:rPr>
              <a:t>AMS team will cross train on MW skills(Kafka) and support the 24X7 on call support during the run phase. This is agreed with AMS team. </a:t>
            </a:r>
          </a:p>
          <a:p>
            <a:pPr marL="0" lvl="1" indent="0" defTabSz="1219091" fontAlgn="base">
              <a:spcBef>
                <a:spcPts val="0"/>
              </a:spcBef>
              <a:spcAft>
                <a:spcPts val="500"/>
              </a:spcAft>
              <a:buClr>
                <a:srgbClr val="000000"/>
              </a:buClr>
              <a:buSzPct val="80000"/>
              <a:buNone/>
              <a:defRPr/>
            </a:pPr>
            <a:r>
              <a:rPr lang="en-IN" altLang="en-US" sz="1400" dirty="0">
                <a:latin typeface="IBM Plex Sans" panose="020B0503050203000203" pitchFamily="34" charset="0"/>
                <a:sym typeface="Times New Roman" charset="0"/>
              </a:rPr>
              <a:t>Oracle Admin with both physical and logical admin skills to e considered during build phase by HCT team. Agreed with HCT team</a:t>
            </a:r>
            <a:endParaRPr lang="en-US" altLang="en-US" sz="1400" dirty="0">
              <a:latin typeface="IBM Plex Sans" panose="020B0503050203000203" pitchFamily="34" charset="0"/>
              <a:sym typeface="Times New Roman" charset="0"/>
            </a:endParaRPr>
          </a:p>
        </p:txBody>
      </p:sp>
      <p:graphicFrame>
        <p:nvGraphicFramePr>
          <p:cNvPr id="16" name="Table 15">
            <a:extLst>
              <a:ext uri="{FF2B5EF4-FFF2-40B4-BE49-F238E27FC236}">
                <a16:creationId xmlns:a16="http://schemas.microsoft.com/office/drawing/2014/main" id="{92E3311E-3158-EE14-195B-1C8928DA7F06}"/>
              </a:ext>
            </a:extLst>
          </p:cNvPr>
          <p:cNvGraphicFramePr>
            <a:graphicFrameLocks noGrp="1"/>
          </p:cNvGraphicFramePr>
          <p:nvPr>
            <p:extLst>
              <p:ext uri="{D42A27DB-BD31-4B8C-83A1-F6EECF244321}">
                <p14:modId xmlns:p14="http://schemas.microsoft.com/office/powerpoint/2010/main" val="385035903"/>
              </p:ext>
            </p:extLst>
          </p:nvPr>
        </p:nvGraphicFramePr>
        <p:xfrm>
          <a:off x="1067825" y="2203314"/>
          <a:ext cx="6048824" cy="4439535"/>
        </p:xfrm>
        <a:graphic>
          <a:graphicData uri="http://schemas.openxmlformats.org/drawingml/2006/table">
            <a:tbl>
              <a:tblPr/>
              <a:tblGrid>
                <a:gridCol w="1425512">
                  <a:extLst>
                    <a:ext uri="{9D8B030D-6E8A-4147-A177-3AD203B41FA5}">
                      <a16:colId xmlns:a16="http://schemas.microsoft.com/office/drawing/2014/main" val="4095003219"/>
                    </a:ext>
                  </a:extLst>
                </a:gridCol>
                <a:gridCol w="732022">
                  <a:extLst>
                    <a:ext uri="{9D8B030D-6E8A-4147-A177-3AD203B41FA5}">
                      <a16:colId xmlns:a16="http://schemas.microsoft.com/office/drawing/2014/main" val="561555418"/>
                    </a:ext>
                  </a:extLst>
                </a:gridCol>
                <a:gridCol w="462335">
                  <a:extLst>
                    <a:ext uri="{9D8B030D-6E8A-4147-A177-3AD203B41FA5}">
                      <a16:colId xmlns:a16="http://schemas.microsoft.com/office/drawing/2014/main" val="535309713"/>
                    </a:ext>
                  </a:extLst>
                </a:gridCol>
                <a:gridCol w="462335">
                  <a:extLst>
                    <a:ext uri="{9D8B030D-6E8A-4147-A177-3AD203B41FA5}">
                      <a16:colId xmlns:a16="http://schemas.microsoft.com/office/drawing/2014/main" val="3129934721"/>
                    </a:ext>
                  </a:extLst>
                </a:gridCol>
                <a:gridCol w="1329200">
                  <a:extLst>
                    <a:ext uri="{9D8B030D-6E8A-4147-A177-3AD203B41FA5}">
                      <a16:colId xmlns:a16="http://schemas.microsoft.com/office/drawing/2014/main" val="2797185207"/>
                    </a:ext>
                  </a:extLst>
                </a:gridCol>
                <a:gridCol w="818710">
                  <a:extLst>
                    <a:ext uri="{9D8B030D-6E8A-4147-A177-3AD203B41FA5}">
                      <a16:colId xmlns:a16="http://schemas.microsoft.com/office/drawing/2014/main" val="1448649387"/>
                    </a:ext>
                  </a:extLst>
                </a:gridCol>
                <a:gridCol w="818710">
                  <a:extLst>
                    <a:ext uri="{9D8B030D-6E8A-4147-A177-3AD203B41FA5}">
                      <a16:colId xmlns:a16="http://schemas.microsoft.com/office/drawing/2014/main" val="3079868035"/>
                    </a:ext>
                  </a:extLst>
                </a:gridCol>
              </a:tblGrid>
              <a:tr h="200902">
                <a:tc>
                  <a:txBody>
                    <a:bodyPr/>
                    <a:lstStyle/>
                    <a:p>
                      <a:pPr algn="l" fontAlgn="b"/>
                      <a:r>
                        <a:rPr lang="en-IN" sz="1200" b="0" i="0" u="none" strike="noStrike" dirty="0">
                          <a:solidFill>
                            <a:srgbClr val="000000"/>
                          </a:solidFill>
                          <a:effectLst/>
                          <a:latin typeface="Arial" panose="020B060402020202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b"/>
                      <a:r>
                        <a:rPr lang="en-IN" sz="1200" b="1" i="0" u="none" strike="noStrike" dirty="0">
                          <a:solidFill>
                            <a:schemeClr val="tx1"/>
                          </a:solidFill>
                          <a:effectLst/>
                          <a:latin typeface="Calibri" panose="020F0502020204030204" pitchFamily="34" charset="0"/>
                        </a:rPr>
                        <a:t>HES</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IN"/>
                    </a:p>
                  </a:txBody>
                  <a:tcPr/>
                </a:tc>
                <a:tc>
                  <a:txBody>
                    <a:bodyPr/>
                    <a:lstStyle/>
                    <a:p>
                      <a:pPr algn="l" fontAlgn="b"/>
                      <a:r>
                        <a:rPr lang="en-IN" sz="1200" b="0"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78491013"/>
                  </a:ext>
                </a:extLst>
              </a:tr>
              <a:tr h="200902">
                <a:tc>
                  <a:txBody>
                    <a:bodyPr/>
                    <a:lstStyle/>
                    <a:p>
                      <a:pPr algn="l" fontAlgn="b"/>
                      <a:r>
                        <a:rPr lang="en-IN" sz="1200" b="0" i="0" u="none" strike="noStrike">
                          <a:solidFill>
                            <a:srgbClr val="000000"/>
                          </a:solidFill>
                          <a:effectLst/>
                          <a:latin typeface="Arial" panose="020B060402020202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fontAlgn="b"/>
                      <a:r>
                        <a:rPr lang="en-IN" sz="1200" b="1" i="0" u="none" strike="noStrike">
                          <a:solidFill>
                            <a:srgbClr val="000000"/>
                          </a:solidFill>
                          <a:effectLst/>
                          <a:latin typeface="Calibri" panose="020F0502020204030204" pitchFamily="34" charset="0"/>
                        </a:rPr>
                        <a:t>Instance Count - On - Prem</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hMerge="1">
                  <a:txBody>
                    <a:bodyPr/>
                    <a:lstStyle/>
                    <a:p>
                      <a:endParaRPr lang="en-IN"/>
                    </a:p>
                  </a:txBody>
                  <a:tcPr/>
                </a:tc>
                <a:tc hMerge="1">
                  <a:txBody>
                    <a:bodyPr/>
                    <a:lstStyle/>
                    <a:p>
                      <a:endParaRPr lang="en-IN"/>
                    </a:p>
                  </a:txBody>
                  <a:tcPr/>
                </a:tc>
                <a:tc>
                  <a:txBody>
                    <a:bodyPr/>
                    <a:lstStyle/>
                    <a:p>
                      <a:pPr algn="l" fontAlgn="b"/>
                      <a:r>
                        <a:rPr lang="en-IN" sz="1200" b="1" i="0" u="none" strike="noStrike">
                          <a:solidFill>
                            <a:srgbClr val="000000"/>
                          </a:solidFill>
                          <a:effectLst/>
                          <a:latin typeface="Calibri" panose="020F0502020204030204" pitchFamily="34" charset="0"/>
                        </a:rPr>
                        <a:t>Remarks</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200" b="1" i="0" u="none" strike="noStrike">
                          <a:solidFill>
                            <a:srgbClr val="000000"/>
                          </a:solidFill>
                          <a:effectLst/>
                          <a:latin typeface="Calibri" panose="020F0502020204030204" pitchFamily="34" charset="0"/>
                        </a:rPr>
                        <a:t>Install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200" b="1" i="0" u="none" strike="noStrike">
                          <a:solidFill>
                            <a:srgbClr val="000000"/>
                          </a:solidFill>
                          <a:effectLst/>
                          <a:latin typeface="Calibri" panose="020F0502020204030204" pitchFamily="34" charset="0"/>
                        </a:rPr>
                        <a:t>Manage</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002015559"/>
                  </a:ext>
                </a:extLst>
              </a:tr>
              <a:tr h="401297">
                <a:tc>
                  <a:txBody>
                    <a:bodyPr/>
                    <a:lstStyle/>
                    <a:p>
                      <a:pPr algn="l" fontAlgn="b"/>
                      <a:r>
                        <a:rPr lang="en-IN" sz="1200" b="0" i="0" u="none" strike="noStrike">
                          <a:solidFill>
                            <a:srgbClr val="000000"/>
                          </a:solidFill>
                          <a:effectLst/>
                          <a:latin typeface="Arial" panose="020B060402020202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Non-Prod</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Prod</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DR</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panose="020F0502020204030204" pitchFamily="34" charset="0"/>
                        </a:rPr>
                        <a:t>Prod and DR in Active Active</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1908530"/>
                  </a:ext>
                </a:extLst>
              </a:tr>
              <a:tr h="601692">
                <a:tc>
                  <a:txBody>
                    <a:bodyPr/>
                    <a:lstStyle/>
                    <a:p>
                      <a:pPr algn="l" fontAlgn="b"/>
                      <a:r>
                        <a:rPr lang="en-US" sz="1200" b="0" i="0" u="none" strike="noStrike">
                          <a:solidFill>
                            <a:srgbClr val="000000"/>
                          </a:solidFill>
                          <a:effectLst/>
                          <a:latin typeface="Calibri" panose="020F0502020204030204" pitchFamily="34" charset="0"/>
                        </a:rPr>
                        <a:t>Oracle 12C Enterprise edition with Partitioning licence</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DSO</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Andel</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6336725"/>
                  </a:ext>
                </a:extLst>
              </a:tr>
              <a:tr h="200902">
                <a:tc>
                  <a:txBody>
                    <a:bodyPr/>
                    <a:lstStyle/>
                    <a:p>
                      <a:pPr algn="l" fontAlgn="b"/>
                      <a:r>
                        <a:rPr lang="en-IN" sz="1200" b="0" i="0" u="none" strike="noStrike">
                          <a:solidFill>
                            <a:srgbClr val="000000"/>
                          </a:solidFill>
                          <a:effectLst/>
                          <a:latin typeface="Calibri" panose="020F0502020204030204" pitchFamily="34" charset="0"/>
                        </a:rPr>
                        <a:t>Redis 6.0.9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DSO</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Andel</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1074413"/>
                  </a:ext>
                </a:extLst>
              </a:tr>
              <a:tr h="200902">
                <a:tc>
                  <a:txBody>
                    <a:bodyPr/>
                    <a:lstStyle/>
                    <a:p>
                      <a:pPr algn="l" fontAlgn="b"/>
                      <a:r>
                        <a:rPr lang="en-IN" sz="1200" b="0" i="0" u="none" strike="noStrike">
                          <a:solidFill>
                            <a:srgbClr val="000000"/>
                          </a:solidFill>
                          <a:effectLst/>
                          <a:latin typeface="Calibri" panose="020F0502020204030204" pitchFamily="34" charset="0"/>
                        </a:rPr>
                        <a:t>Kafka 2.13-2.5.0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DSO</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Andel</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5280953"/>
                  </a:ext>
                </a:extLst>
              </a:tr>
              <a:tr h="200902">
                <a:tc>
                  <a:txBody>
                    <a:bodyPr/>
                    <a:lstStyle/>
                    <a:p>
                      <a:pPr algn="l" fontAlgn="b"/>
                      <a:r>
                        <a:rPr lang="en-IN" sz="1200" b="0" i="0" u="none" strike="noStrike">
                          <a:solidFill>
                            <a:srgbClr val="000000"/>
                          </a:solidFill>
                          <a:effectLst/>
                          <a:latin typeface="Calibri" panose="020F0502020204030204" pitchFamily="34" charset="0"/>
                        </a:rPr>
                        <a:t>Tomcat 8.5.28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0"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DSO</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Andel</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5932678"/>
                  </a:ext>
                </a:extLst>
              </a:tr>
              <a:tr h="200902">
                <a:tc>
                  <a:txBody>
                    <a:bodyPr/>
                    <a:lstStyle/>
                    <a:p>
                      <a:pPr algn="l" fontAlgn="b"/>
                      <a:r>
                        <a:rPr lang="en-IN" sz="1200" b="0" i="0" u="none" strike="noStrike">
                          <a:solidFill>
                            <a:srgbClr val="000000"/>
                          </a:solidFill>
                          <a:effectLst/>
                          <a:latin typeface="Arial" panose="020B060402020202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b"/>
                      <a:r>
                        <a:rPr lang="en-IN" sz="1200" b="1" i="0" u="none" strike="noStrike">
                          <a:solidFill>
                            <a:srgbClr val="000000"/>
                          </a:solidFill>
                          <a:effectLst/>
                          <a:latin typeface="Calibri" panose="020F0502020204030204" pitchFamily="34" charset="0"/>
                        </a:rPr>
                        <a:t>Siemens - Energy IP</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IN"/>
                    </a:p>
                  </a:txBody>
                  <a:tcPr/>
                </a:tc>
                <a:tc>
                  <a:txBody>
                    <a:bodyPr/>
                    <a:lstStyle/>
                    <a:p>
                      <a:pPr algn="l" fontAlgn="b"/>
                      <a:r>
                        <a:rPr lang="en-IN" sz="1200" b="0"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200" b="1"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9523626"/>
                  </a:ext>
                </a:extLst>
              </a:tr>
              <a:tr h="200902">
                <a:tc>
                  <a:txBody>
                    <a:bodyPr/>
                    <a:lstStyle/>
                    <a:p>
                      <a:pPr algn="l" fontAlgn="b"/>
                      <a:r>
                        <a:rPr lang="en-IN" sz="1200" b="0" i="0" u="none" strike="noStrike">
                          <a:solidFill>
                            <a:srgbClr val="000000"/>
                          </a:solidFill>
                          <a:effectLst/>
                          <a:latin typeface="Arial" panose="020B060402020202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fontAlgn="b"/>
                      <a:r>
                        <a:rPr lang="en-IN" sz="1200" b="1" i="0" u="none" strike="noStrike">
                          <a:solidFill>
                            <a:srgbClr val="000000"/>
                          </a:solidFill>
                          <a:effectLst/>
                          <a:latin typeface="Calibri" panose="020F0502020204030204" pitchFamily="34" charset="0"/>
                        </a:rPr>
                        <a:t>Instance Count - On - Cloud</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hMerge="1">
                  <a:txBody>
                    <a:bodyPr/>
                    <a:lstStyle/>
                    <a:p>
                      <a:endParaRPr lang="en-IN"/>
                    </a:p>
                  </a:txBody>
                  <a:tcPr/>
                </a:tc>
                <a:tc hMerge="1">
                  <a:txBody>
                    <a:bodyPr/>
                    <a:lstStyle/>
                    <a:p>
                      <a:endParaRPr lang="en-IN"/>
                    </a:p>
                  </a:txBody>
                  <a:tcPr/>
                </a:tc>
                <a:tc>
                  <a:txBody>
                    <a:bodyPr/>
                    <a:lstStyle/>
                    <a:p>
                      <a:pPr algn="l" fontAlgn="b"/>
                      <a:r>
                        <a:rPr lang="en-IN" sz="1200" b="1" i="0" u="none" strike="noStrike">
                          <a:solidFill>
                            <a:srgbClr val="000000"/>
                          </a:solidFill>
                          <a:effectLst/>
                          <a:latin typeface="Calibri" panose="020F0502020204030204" pitchFamily="34" charset="0"/>
                        </a:rPr>
                        <a:t>Remarks</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200" b="1"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8225239"/>
                  </a:ext>
                </a:extLst>
              </a:tr>
              <a:tr h="401297">
                <a:tc>
                  <a:txBody>
                    <a:bodyPr/>
                    <a:lstStyle/>
                    <a:p>
                      <a:pPr algn="l" fontAlgn="b"/>
                      <a:r>
                        <a:rPr lang="en-IN" sz="1200" b="0" i="0" u="none" strike="noStrike">
                          <a:solidFill>
                            <a:srgbClr val="000000"/>
                          </a:solidFill>
                          <a:effectLst/>
                          <a:latin typeface="Arial" panose="020B060402020202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Non-Prod</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Prod</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DR</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panose="020F0502020204030204" pitchFamily="34" charset="0"/>
                        </a:rPr>
                        <a:t>Prod and DR in Active Passive</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6496708"/>
                  </a:ext>
                </a:extLst>
              </a:tr>
              <a:tr h="401297">
                <a:tc>
                  <a:txBody>
                    <a:bodyPr/>
                    <a:lstStyle/>
                    <a:p>
                      <a:pPr algn="l" fontAlgn="b"/>
                      <a:r>
                        <a:rPr lang="en-IN" sz="1200" b="0" i="0" u="none" strike="noStrike">
                          <a:solidFill>
                            <a:srgbClr val="000000"/>
                          </a:solidFill>
                          <a:effectLst/>
                          <a:latin typeface="Calibri" panose="020F0502020204030204" pitchFamily="34" charset="0"/>
                        </a:rPr>
                        <a:t>Oracle 19c - Oracle 12.2.0.3</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en-IN" sz="1200" b="0" i="0" u="none" strike="noStrike">
                          <a:solidFill>
                            <a:srgbClr val="000000"/>
                          </a:solidFill>
                          <a:effectLst/>
                          <a:latin typeface="Calibri" panose="020F0502020204030204" pitchFamily="34" charset="0"/>
                        </a:rPr>
                        <a:t>2</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en-IN" sz="1200" b="0" i="0" u="none" strike="noStrike">
                          <a:solidFill>
                            <a:srgbClr val="000000"/>
                          </a:solidFill>
                          <a:effectLst/>
                          <a:latin typeface="Calibri" panose="020F0502020204030204" pitchFamily="34" charset="0"/>
                        </a:rPr>
                        <a:t> </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l" fontAlgn="b"/>
                      <a:r>
                        <a:rPr lang="en-IN" sz="1200" b="1" i="0" u="none" strike="noStrike">
                          <a:solidFill>
                            <a:srgbClr val="000000"/>
                          </a:solidFill>
                          <a:effectLst/>
                          <a:latin typeface="Calibri" panose="020F0502020204030204" pitchFamily="34" charset="0"/>
                        </a:rPr>
                        <a:t>NordCloud</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dirty="0" err="1">
                          <a:solidFill>
                            <a:srgbClr val="000000"/>
                          </a:solidFill>
                          <a:effectLst/>
                          <a:latin typeface="Calibri" panose="020F0502020204030204" pitchFamily="34" charset="0"/>
                        </a:rPr>
                        <a:t>NordCloud</a:t>
                      </a:r>
                      <a:endParaRPr lang="en-IN" sz="1200" b="1" i="0" u="none" strike="noStrike" dirty="0">
                        <a:solidFill>
                          <a:srgbClr val="000000"/>
                        </a:solidFill>
                        <a:effectLst/>
                        <a:latin typeface="Calibri" panose="020F0502020204030204" pitchFamily="34" charset="0"/>
                      </a:endParaRP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8104032"/>
                  </a:ext>
                </a:extLst>
              </a:tr>
              <a:tr h="601692">
                <a:tc>
                  <a:txBody>
                    <a:bodyPr/>
                    <a:lstStyle/>
                    <a:p>
                      <a:pPr algn="l" fontAlgn="b"/>
                      <a:r>
                        <a:rPr lang="en-US" sz="1200" b="0" i="0" u="none" strike="noStrike">
                          <a:solidFill>
                            <a:srgbClr val="000000"/>
                          </a:solidFill>
                          <a:effectLst/>
                          <a:latin typeface="Calibri" panose="020F0502020204030204" pitchFamily="34" charset="0"/>
                        </a:rPr>
                        <a:t>Apache Kafka 2.7.1 includes Apache ZooKeeper 3.5.9</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1</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5</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IN" sz="1200" b="0" i="0" u="none" strike="noStrike">
                          <a:solidFill>
                            <a:srgbClr val="000000"/>
                          </a:solidFill>
                          <a:effectLst/>
                          <a:latin typeface="Calibri" panose="020F0502020204030204" pitchFamily="34" charset="0"/>
                        </a:rPr>
                        <a:t>5</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Monitoring set up is done by NC end to end from App to Platform</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a:solidFill>
                            <a:srgbClr val="000000"/>
                          </a:solidFill>
                          <a:effectLst/>
                          <a:latin typeface="Calibri" panose="020F0502020204030204" pitchFamily="34" charset="0"/>
                        </a:rPr>
                        <a:t>DSO</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IN" sz="1200" b="1" i="0" u="none" strike="noStrike" dirty="0">
                          <a:solidFill>
                            <a:srgbClr val="000000"/>
                          </a:solidFill>
                          <a:effectLst/>
                          <a:latin typeface="Calibri" panose="020F0502020204030204" pitchFamily="34" charset="0"/>
                        </a:rPr>
                        <a:t>DSO</a:t>
                      </a:r>
                    </a:p>
                  </a:txBody>
                  <a:tcPr marL="386" marR="386" marT="38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938161"/>
                  </a:ext>
                </a:extLst>
              </a:tr>
            </a:tbl>
          </a:graphicData>
        </a:graphic>
      </p:graphicFrame>
    </p:spTree>
    <p:extLst>
      <p:ext uri="{BB962C8B-B14F-4D97-AF65-F5344CB8AC3E}">
        <p14:creationId xmlns:p14="http://schemas.microsoft.com/office/powerpoint/2010/main" val="2928988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4"/>
            <a:ext cx="7415400" cy="384721"/>
          </a:xfrm>
          <a:prstGeom prst="rect">
            <a:avLst/>
          </a:prstGeom>
        </p:spPr>
        <p:txBody>
          <a:bodyPr vert="horz" wrap="square" lIns="0" tIns="15240" rIns="0" bIns="0" rtlCol="0">
            <a:spAutoFit/>
          </a:bodyPr>
          <a:lstStyle/>
          <a:p>
            <a:pPr marL="15239">
              <a:spcBef>
                <a:spcPts val="120"/>
              </a:spcBef>
            </a:pPr>
            <a:r>
              <a:rPr lang="en-GB" dirty="0"/>
              <a:t> SOC  Scope Summary</a:t>
            </a:r>
            <a:endParaRPr dirty="0"/>
          </a:p>
        </p:txBody>
      </p:sp>
      <p:graphicFrame>
        <p:nvGraphicFramePr>
          <p:cNvPr id="18" name="object 4">
            <a:extLst>
              <a:ext uri="{FF2B5EF4-FFF2-40B4-BE49-F238E27FC236}">
                <a16:creationId xmlns:a16="http://schemas.microsoft.com/office/drawing/2014/main" id="{B903A800-AA06-FB4E-93B7-E258662C14DE}"/>
              </a:ext>
            </a:extLst>
          </p:cNvPr>
          <p:cNvGraphicFramePr>
            <a:graphicFrameLocks noGrp="1"/>
          </p:cNvGraphicFramePr>
          <p:nvPr/>
        </p:nvGraphicFramePr>
        <p:xfrm>
          <a:off x="7931521"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2" name="Holder 4">
            <a:extLst>
              <a:ext uri="{FF2B5EF4-FFF2-40B4-BE49-F238E27FC236}">
                <a16:creationId xmlns:a16="http://schemas.microsoft.com/office/drawing/2014/main" id="{897ECD9E-8E54-454B-A58B-DBDC2F908D03}"/>
              </a:ext>
            </a:extLst>
          </p:cNvPr>
          <p:cNvSpPr>
            <a:spLocks noGrp="1"/>
          </p:cNvSpPr>
          <p:nvPr>
            <p:ph type="ftr" sz="quarter" idx="5"/>
          </p:nvPr>
        </p:nvSpPr>
        <p:spPr>
          <a:xfrm>
            <a:off x="6119929" y="7848575"/>
            <a:ext cx="2392680" cy="147733"/>
          </a:xfrm>
        </p:spPr>
        <p:txBody>
          <a:bodyPr wrap="square" lIns="0" tIns="0" rIns="0" bIns="0">
            <a:spAutoFit/>
          </a:bodyPr>
          <a:lstStyle>
            <a:lvl1pPr>
              <a:defRPr sz="960" b="0" i="0">
                <a:solidFill>
                  <a:schemeClr val="tx1"/>
                </a:solidFill>
                <a:latin typeface="IBM Plex Sans"/>
                <a:cs typeface="IBM Plex Sans"/>
              </a:defRPr>
            </a:lvl1pPr>
          </a:lstStyle>
          <a:p>
            <a:pPr marL="15239" defTabSz="1097236">
              <a:spcBef>
                <a:spcPts val="144"/>
              </a:spcBef>
              <a:defRPr/>
            </a:pPr>
            <a:r>
              <a:rPr lang="en-US">
                <a:solidFill>
                  <a:prstClr val="black"/>
                </a:solidFill>
              </a:rPr>
              <a:t>© 2021 IBM Corporation | IBM Confidential</a:t>
            </a:r>
            <a:endParaRPr lang="en-GB" spc="-6" dirty="0">
              <a:solidFill>
                <a:prstClr val="black"/>
              </a:solidFill>
            </a:endParaRPr>
          </a:p>
        </p:txBody>
      </p:sp>
      <p:sp>
        <p:nvSpPr>
          <p:cNvPr id="13" name="Holder 5">
            <a:extLst>
              <a:ext uri="{FF2B5EF4-FFF2-40B4-BE49-F238E27FC236}">
                <a16:creationId xmlns:a16="http://schemas.microsoft.com/office/drawing/2014/main" id="{B25E7371-C59C-7C4F-AE53-BAE12186FB76}"/>
              </a:ext>
            </a:extLst>
          </p:cNvPr>
          <p:cNvSpPr>
            <a:spLocks noGrp="1"/>
          </p:cNvSpPr>
          <p:nvPr>
            <p:ph type="dt" sz="half" idx="6"/>
          </p:nvPr>
        </p:nvSpPr>
        <p:spPr>
          <a:xfrm>
            <a:off x="881149" y="7848575"/>
            <a:ext cx="2135124" cy="147733"/>
          </a:xfrm>
        </p:spPr>
        <p:txBody>
          <a:bodyPr wrap="square" lIns="0" tIns="0" rIns="0" bIns="0">
            <a:spAutoFit/>
          </a:bodyPr>
          <a:lstStyle>
            <a:lvl1pPr>
              <a:defRPr sz="960" b="0" i="0">
                <a:solidFill>
                  <a:schemeClr val="tx1"/>
                </a:solidFill>
                <a:latin typeface="IBM Plex Sans"/>
                <a:cs typeface="IBM Plex Sans"/>
              </a:defRPr>
            </a:lvl1pPr>
          </a:lstStyle>
          <a:p>
            <a:pPr marL="15239" defTabSz="1097236">
              <a:spcBef>
                <a:spcPts val="144"/>
              </a:spcBef>
              <a:defRPr/>
            </a:pPr>
            <a:r>
              <a:rPr lang="en-US" spc="-12">
                <a:solidFill>
                  <a:prstClr val="black"/>
                </a:solidFill>
              </a:rPr>
              <a:t>Template - 2022 Edition, Version 3.1</a:t>
            </a:r>
            <a:endParaRPr lang="en-GB" dirty="0">
              <a:solidFill>
                <a:prstClr val="black"/>
              </a:solidFill>
            </a:endParaRPr>
          </a:p>
        </p:txBody>
      </p:sp>
      <p:sp>
        <p:nvSpPr>
          <p:cNvPr id="4" name="TextBox 3">
            <a:extLst>
              <a:ext uri="{FF2B5EF4-FFF2-40B4-BE49-F238E27FC236}">
                <a16:creationId xmlns:a16="http://schemas.microsoft.com/office/drawing/2014/main" id="{00E1C816-111E-2509-79F2-C53EEEBA329E}"/>
              </a:ext>
            </a:extLst>
          </p:cNvPr>
          <p:cNvSpPr txBox="1"/>
          <p:nvPr/>
        </p:nvSpPr>
        <p:spPr>
          <a:xfrm>
            <a:off x="563171" y="902087"/>
            <a:ext cx="7321296" cy="5262979"/>
          </a:xfrm>
          <a:prstGeom prst="rect">
            <a:avLst/>
          </a:prstGeom>
          <a:noFill/>
          <a:ln>
            <a:solidFill>
              <a:schemeClr val="tx1"/>
            </a:solidFill>
          </a:ln>
        </p:spPr>
        <p:txBody>
          <a:bodyPr wrap="square">
            <a:spAutoFit/>
          </a:bodyPr>
          <a:lstStyle/>
          <a:p>
            <a:r>
              <a:rPr lang="en-US" sz="1680" b="1" dirty="0">
                <a:latin typeface="Calibri" panose="020F0502020204030204" pitchFamily="34" charset="0"/>
              </a:rPr>
              <a:t>Services:</a:t>
            </a:r>
          </a:p>
          <a:p>
            <a:pPr>
              <a:buFont typeface="Arial" panose="020B0604020202020204" pitchFamily="34" charset="0"/>
              <a:buChar char="•"/>
            </a:pPr>
            <a:r>
              <a:rPr lang="en-US" sz="1680" dirty="0">
                <a:latin typeface="Calibri" panose="020F0502020204030204" pitchFamily="34" charset="0"/>
              </a:rPr>
              <a:t>Triage incidents to the right resolver groups(AMS, Security , MW teams and </a:t>
            </a:r>
            <a:r>
              <a:rPr lang="en-US" sz="1680" dirty="0" err="1">
                <a:latin typeface="Calibri" panose="020F0502020204030204" pitchFamily="34" charset="0"/>
              </a:rPr>
              <a:t>NordCLoud</a:t>
            </a:r>
            <a:r>
              <a:rPr lang="en-US" sz="1680" dirty="0">
                <a:latin typeface="Calibri" panose="020F0502020204030204" pitchFamily="34" charset="0"/>
              </a:rPr>
              <a:t> teams) – L1.5 command center team</a:t>
            </a:r>
          </a:p>
          <a:p>
            <a:pPr>
              <a:buFont typeface="Arial" panose="020B0604020202020204" pitchFamily="34" charset="0"/>
              <a:buChar char="•"/>
            </a:pPr>
            <a:r>
              <a:rPr lang="en-US" sz="1680" dirty="0">
                <a:latin typeface="Calibri" panose="020F0502020204030204" pitchFamily="34" charset="0"/>
              </a:rPr>
              <a:t>Governance for ISM using standard reports</a:t>
            </a:r>
          </a:p>
          <a:p>
            <a:pPr>
              <a:buFont typeface="Arial" panose="020B0604020202020204" pitchFamily="34" charset="0"/>
              <a:buChar char="•"/>
            </a:pPr>
            <a:r>
              <a:rPr lang="en-US" sz="1680" dirty="0">
                <a:latin typeface="Calibri" panose="020F0502020204030204" pitchFamily="34" charset="0"/>
              </a:rPr>
              <a:t>Work with the resolver groups to facilitate RCA</a:t>
            </a:r>
          </a:p>
          <a:p>
            <a:pPr>
              <a:buFont typeface="Arial" panose="020B0604020202020204" pitchFamily="34" charset="0"/>
              <a:buChar char="•"/>
            </a:pPr>
            <a:r>
              <a:rPr lang="en-US" sz="1680" dirty="0">
                <a:latin typeface="Calibri" panose="020F0502020204030204" pitchFamily="34" charset="0"/>
              </a:rPr>
              <a:t>Perform base incident diagnosis / analysis to determine resolution organization and assign incidents to the right resolver groups</a:t>
            </a:r>
          </a:p>
          <a:p>
            <a:pPr>
              <a:buFont typeface="Arial" panose="020B0604020202020204" pitchFamily="34" charset="0"/>
              <a:buChar char="•"/>
            </a:pPr>
            <a:r>
              <a:rPr lang="en-US" sz="1680" dirty="0">
                <a:latin typeface="Calibri" panose="020F0502020204030204" pitchFamily="34" charset="0"/>
              </a:rPr>
              <a:t>Preliminary technical and functional diagnosis of application issues, based on SOP provided by project team or using operations analytics tools</a:t>
            </a:r>
          </a:p>
          <a:p>
            <a:pPr>
              <a:buFont typeface="Arial" panose="020B0604020202020204" pitchFamily="34" charset="0"/>
              <a:buChar char="•"/>
            </a:pPr>
            <a:r>
              <a:rPr lang="en-US" sz="1680" dirty="0">
                <a:latin typeface="Calibri" panose="020F0502020204030204" pitchFamily="34" charset="0"/>
              </a:rPr>
              <a:t>Act as first responder to L1.5 incidents and respond within the agreed response time SLO</a:t>
            </a:r>
          </a:p>
          <a:p>
            <a:pPr>
              <a:buFont typeface="Arial" panose="020B0604020202020204" pitchFamily="34" charset="0"/>
              <a:buChar char="•"/>
            </a:pPr>
            <a:r>
              <a:rPr lang="en-US" sz="1680" dirty="0">
                <a:latin typeface="Calibri" panose="020F0502020204030204" pitchFamily="34" charset="0"/>
              </a:rPr>
              <a:t>Validate input quality on tickets before assigning to other teams</a:t>
            </a:r>
          </a:p>
          <a:p>
            <a:pPr>
              <a:buFont typeface="Arial" panose="020B0604020202020204" pitchFamily="34" charset="0"/>
              <a:buChar char="•"/>
            </a:pPr>
            <a:r>
              <a:rPr lang="en-US" sz="1680" dirty="0">
                <a:latin typeface="Calibri" panose="020F0502020204030204" pitchFamily="34" charset="0"/>
              </a:rPr>
              <a:t>Incident Review and Closure (process checks, data completion checks etc.)</a:t>
            </a:r>
          </a:p>
          <a:p>
            <a:pPr>
              <a:buFont typeface="Arial" panose="020B0604020202020204" pitchFamily="34" charset="0"/>
              <a:buChar char="•"/>
            </a:pPr>
            <a:r>
              <a:rPr lang="en-US" sz="1680" dirty="0">
                <a:latin typeface="Calibri" panose="020F0502020204030204" pitchFamily="34" charset="0"/>
              </a:rPr>
              <a:t>Execute high severity incident management communication process for application related incidents</a:t>
            </a:r>
          </a:p>
          <a:p>
            <a:pPr>
              <a:buFont typeface="Arial" panose="020B0604020202020204" pitchFamily="34" charset="0"/>
              <a:buChar char="•"/>
            </a:pPr>
            <a:r>
              <a:rPr lang="en-US" sz="1680" dirty="0">
                <a:latin typeface="Calibri" panose="020F0502020204030204" pitchFamily="34" charset="0"/>
              </a:rPr>
              <a:t>Bridge management for all high severity incidents</a:t>
            </a:r>
          </a:p>
          <a:p>
            <a:pPr>
              <a:buFont typeface="Arial" panose="020B0604020202020204" pitchFamily="34" charset="0"/>
              <a:buChar char="•"/>
            </a:pPr>
            <a:r>
              <a:rPr lang="en-US" sz="1680" dirty="0">
                <a:latin typeface="Calibri" panose="020F0502020204030204" pitchFamily="34" charset="0"/>
              </a:rPr>
              <a:t>Update severity 1 and 2 incidents in collaboration channels (like Slack) for the project team and client</a:t>
            </a:r>
          </a:p>
          <a:p>
            <a:endParaRPr lang="en-US" sz="1680" dirty="0">
              <a:latin typeface="Calibri" panose="020F0502020204030204" pitchFamily="34" charset="0"/>
            </a:endParaRPr>
          </a:p>
          <a:p>
            <a:r>
              <a:rPr lang="en-US" sz="1680" b="1" dirty="0">
                <a:latin typeface="Calibri" panose="020F0502020204030204" pitchFamily="34" charset="0"/>
              </a:rPr>
              <a:t>Coverage – 16X5 from Romania remaining </a:t>
            </a:r>
            <a:r>
              <a:rPr lang="en-US" sz="1680" b="1" dirty="0" err="1">
                <a:latin typeface="Calibri" panose="020F0502020204030204" pitchFamily="34" charset="0"/>
              </a:rPr>
              <a:t>hrs</a:t>
            </a:r>
            <a:r>
              <a:rPr lang="en-US" sz="1680" b="1" dirty="0">
                <a:latin typeface="Calibri" panose="020F0502020204030204" pitchFamily="34" charset="0"/>
              </a:rPr>
              <a:t>  will be on call support</a:t>
            </a:r>
          </a:p>
        </p:txBody>
      </p:sp>
      <p:sp>
        <p:nvSpPr>
          <p:cNvPr id="5" name="TextBox 4">
            <a:extLst>
              <a:ext uri="{FF2B5EF4-FFF2-40B4-BE49-F238E27FC236}">
                <a16:creationId xmlns:a16="http://schemas.microsoft.com/office/drawing/2014/main" id="{09F12405-49A8-2CBD-4E3F-FE84EBC4272D}"/>
              </a:ext>
            </a:extLst>
          </p:cNvPr>
          <p:cNvSpPr txBox="1"/>
          <p:nvPr/>
        </p:nvSpPr>
        <p:spPr>
          <a:xfrm>
            <a:off x="8314944" y="930433"/>
            <a:ext cx="5254752" cy="2936188"/>
          </a:xfrm>
          <a:prstGeom prst="rect">
            <a:avLst/>
          </a:prstGeom>
          <a:noFill/>
          <a:ln>
            <a:solidFill>
              <a:schemeClr val="tx1"/>
            </a:solidFill>
          </a:ln>
        </p:spPr>
        <p:txBody>
          <a:bodyPr wrap="square" rtlCol="0">
            <a:spAutoFit/>
          </a:bodyPr>
          <a:lstStyle/>
          <a:p>
            <a:r>
              <a:rPr lang="en-IN" sz="1680" b="1" dirty="0"/>
              <a:t>Tools:</a:t>
            </a:r>
          </a:p>
          <a:p>
            <a:pPr marL="342900" indent="-342900">
              <a:buFont typeface="Arial" panose="020B0604020202020204" pitchFamily="34" charset="0"/>
              <a:buChar char="•"/>
            </a:pPr>
            <a:r>
              <a:rPr lang="en-IN" sz="1680" dirty="0" err="1"/>
              <a:t>Andel</a:t>
            </a:r>
            <a:r>
              <a:rPr lang="en-IN" sz="1680" dirty="0"/>
              <a:t> has ServiceNow. </a:t>
            </a:r>
          </a:p>
          <a:p>
            <a:pPr marL="342900" indent="-342900">
              <a:buFont typeface="Arial" panose="020B0604020202020204" pitchFamily="34" charset="0"/>
              <a:buChar char="•"/>
            </a:pPr>
            <a:r>
              <a:rPr lang="en-IN" sz="1680" dirty="0" err="1"/>
              <a:t>Andel</a:t>
            </a:r>
            <a:r>
              <a:rPr lang="en-IN" sz="1680" dirty="0"/>
              <a:t> ServiceNow will be integrated  with IBM Europe ServiceNow for bi-directional flow of tickets</a:t>
            </a:r>
          </a:p>
          <a:p>
            <a:pPr marL="342900" indent="-342900">
              <a:buFont typeface="Arial" panose="020B0604020202020204" pitchFamily="34" charset="0"/>
              <a:buChar char="•"/>
            </a:pPr>
            <a:r>
              <a:rPr lang="en-IN" sz="1680" dirty="0"/>
              <a:t>The integration for the above is factored into the solution. Cost is based on </a:t>
            </a:r>
            <a:r>
              <a:rPr lang="en-IN" sz="1680" dirty="0" err="1"/>
              <a:t>no.of</a:t>
            </a:r>
            <a:r>
              <a:rPr lang="en-IN" sz="1680" dirty="0"/>
              <a:t> users. If the </a:t>
            </a:r>
            <a:r>
              <a:rPr lang="en-IN" sz="1680" dirty="0" err="1"/>
              <a:t>no.of</a:t>
            </a:r>
            <a:r>
              <a:rPr lang="en-IN" sz="1680" dirty="0"/>
              <a:t> users changes the cost will change.</a:t>
            </a:r>
          </a:p>
          <a:p>
            <a:pPr marL="342900" indent="-342900">
              <a:buFont typeface="Arial" panose="020B0604020202020204" pitchFamily="34" charset="0"/>
              <a:buChar char="•"/>
            </a:pPr>
            <a:r>
              <a:rPr lang="en-IN" sz="1680" dirty="0"/>
              <a:t>IBM Europe ServiceNow will be integrated with Nord Cloud Jira for Bi-directional flow of tickets and alerts. Cost for this integration is not included as it will be taken up by service line as part Europe ITSM changes.</a:t>
            </a:r>
          </a:p>
        </p:txBody>
      </p:sp>
      <p:sp>
        <p:nvSpPr>
          <p:cNvPr id="8" name="TextBox 7">
            <a:extLst>
              <a:ext uri="{FF2B5EF4-FFF2-40B4-BE49-F238E27FC236}">
                <a16:creationId xmlns:a16="http://schemas.microsoft.com/office/drawing/2014/main" id="{AC202571-D2F1-6F06-F15F-9054617C7E89}"/>
              </a:ext>
            </a:extLst>
          </p:cNvPr>
          <p:cNvSpPr txBox="1"/>
          <p:nvPr/>
        </p:nvSpPr>
        <p:spPr>
          <a:xfrm>
            <a:off x="8314944" y="4990905"/>
            <a:ext cx="5254752" cy="1126462"/>
          </a:xfrm>
          <a:prstGeom prst="rect">
            <a:avLst/>
          </a:prstGeom>
          <a:noFill/>
          <a:ln>
            <a:solidFill>
              <a:schemeClr val="tx1"/>
            </a:solidFill>
          </a:ln>
        </p:spPr>
        <p:txBody>
          <a:bodyPr wrap="square" rtlCol="0">
            <a:spAutoFit/>
          </a:bodyPr>
          <a:lstStyle/>
          <a:p>
            <a:r>
              <a:rPr lang="en-IN" sz="1680" b="1" dirty="0"/>
              <a:t>Volumetrics Assumed:</a:t>
            </a:r>
          </a:p>
          <a:p>
            <a:r>
              <a:rPr lang="en-IN" sz="1680" dirty="0" err="1"/>
              <a:t>No.of</a:t>
            </a:r>
            <a:r>
              <a:rPr lang="en-IN" sz="1680" dirty="0"/>
              <a:t> Tickets/Alerts to be triaged per month – 150/Month (100 tkts+50 Alerts from monitoring tools)</a:t>
            </a:r>
          </a:p>
          <a:p>
            <a:r>
              <a:rPr lang="en-IN" sz="1680" dirty="0" err="1"/>
              <a:t>No.of</a:t>
            </a:r>
            <a:r>
              <a:rPr lang="en-IN" sz="1680" dirty="0"/>
              <a:t> ServiceNow user – 20 Users</a:t>
            </a:r>
            <a:endParaRPr lang="en-IN" sz="2592" dirty="0"/>
          </a:p>
        </p:txBody>
      </p:sp>
      <p:sp>
        <p:nvSpPr>
          <p:cNvPr id="3" name="TextBox 2">
            <a:extLst>
              <a:ext uri="{FF2B5EF4-FFF2-40B4-BE49-F238E27FC236}">
                <a16:creationId xmlns:a16="http://schemas.microsoft.com/office/drawing/2014/main" id="{31F6C501-2934-E3A9-061E-8FBF2B7520EF}"/>
              </a:ext>
            </a:extLst>
          </p:cNvPr>
          <p:cNvSpPr txBox="1"/>
          <p:nvPr/>
        </p:nvSpPr>
        <p:spPr>
          <a:xfrm>
            <a:off x="516120" y="6427291"/>
            <a:ext cx="13053577" cy="867930"/>
          </a:xfrm>
          <a:prstGeom prst="rect">
            <a:avLst/>
          </a:prstGeom>
          <a:noFill/>
          <a:ln>
            <a:solidFill>
              <a:schemeClr val="tx1"/>
            </a:solidFill>
          </a:ln>
        </p:spPr>
        <p:txBody>
          <a:bodyPr wrap="square" rtlCol="0">
            <a:spAutoFit/>
          </a:bodyPr>
          <a:lstStyle/>
          <a:p>
            <a:r>
              <a:rPr lang="en-IN" sz="1680" b="1" dirty="0"/>
              <a:t>Assumptions:</a:t>
            </a:r>
          </a:p>
          <a:p>
            <a:r>
              <a:rPr lang="en-IN" sz="1680" dirty="0" err="1"/>
              <a:t>Andel</a:t>
            </a:r>
            <a:r>
              <a:rPr lang="en-IN" sz="1680" dirty="0"/>
              <a:t> will provide connectivity for ServiceNow to ServiceNow integration</a:t>
            </a:r>
          </a:p>
          <a:p>
            <a:r>
              <a:rPr lang="en-IN" sz="1680" dirty="0" err="1"/>
              <a:t>Andel</a:t>
            </a:r>
            <a:r>
              <a:rPr lang="en-IN" sz="1680" dirty="0"/>
              <a:t> will provide SME support during ServiceNow integration</a:t>
            </a:r>
          </a:p>
        </p:txBody>
      </p:sp>
    </p:spTree>
    <p:extLst>
      <p:ext uri="{BB962C8B-B14F-4D97-AF65-F5344CB8AC3E}">
        <p14:creationId xmlns:p14="http://schemas.microsoft.com/office/powerpoint/2010/main" val="3927585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4"/>
            <a:ext cx="7415400" cy="384721"/>
          </a:xfrm>
          <a:prstGeom prst="rect">
            <a:avLst/>
          </a:prstGeom>
        </p:spPr>
        <p:txBody>
          <a:bodyPr vert="horz" wrap="square" lIns="0" tIns="15240" rIns="0" bIns="0" rtlCol="0">
            <a:spAutoFit/>
          </a:bodyPr>
          <a:lstStyle/>
          <a:p>
            <a:pPr marL="15239">
              <a:spcBef>
                <a:spcPts val="120"/>
              </a:spcBef>
            </a:pPr>
            <a:r>
              <a:rPr lang="en-GB" dirty="0"/>
              <a:t> SOC  - Out of Scope  and Assumptions</a:t>
            </a:r>
            <a:endParaRPr dirty="0"/>
          </a:p>
        </p:txBody>
      </p:sp>
      <p:graphicFrame>
        <p:nvGraphicFramePr>
          <p:cNvPr id="18" name="object 4">
            <a:extLst>
              <a:ext uri="{FF2B5EF4-FFF2-40B4-BE49-F238E27FC236}">
                <a16:creationId xmlns:a16="http://schemas.microsoft.com/office/drawing/2014/main" id="{B903A800-AA06-FB4E-93B7-E258662C14DE}"/>
              </a:ext>
            </a:extLst>
          </p:cNvPr>
          <p:cNvGraphicFramePr>
            <a:graphicFrameLocks noGrp="1"/>
          </p:cNvGraphicFramePr>
          <p:nvPr/>
        </p:nvGraphicFramePr>
        <p:xfrm>
          <a:off x="7931521"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2" name="Holder 4">
            <a:extLst>
              <a:ext uri="{FF2B5EF4-FFF2-40B4-BE49-F238E27FC236}">
                <a16:creationId xmlns:a16="http://schemas.microsoft.com/office/drawing/2014/main" id="{897ECD9E-8E54-454B-A58B-DBDC2F908D03}"/>
              </a:ext>
            </a:extLst>
          </p:cNvPr>
          <p:cNvSpPr>
            <a:spLocks noGrp="1"/>
          </p:cNvSpPr>
          <p:nvPr>
            <p:ph type="ftr" sz="quarter" idx="5"/>
          </p:nvPr>
        </p:nvSpPr>
        <p:spPr>
          <a:xfrm>
            <a:off x="6119929" y="7848575"/>
            <a:ext cx="2392680" cy="147733"/>
          </a:xfrm>
        </p:spPr>
        <p:txBody>
          <a:bodyPr wrap="square" lIns="0" tIns="0" rIns="0" bIns="0">
            <a:spAutoFit/>
          </a:bodyPr>
          <a:lstStyle>
            <a:lvl1pPr>
              <a:defRPr sz="960" b="0" i="0">
                <a:solidFill>
                  <a:schemeClr val="tx1"/>
                </a:solidFill>
                <a:latin typeface="IBM Plex Sans"/>
                <a:cs typeface="IBM Plex Sans"/>
              </a:defRPr>
            </a:lvl1pPr>
          </a:lstStyle>
          <a:p>
            <a:pPr marL="15239" defTabSz="1097236">
              <a:spcBef>
                <a:spcPts val="144"/>
              </a:spcBef>
              <a:defRPr/>
            </a:pPr>
            <a:r>
              <a:rPr lang="en-US">
                <a:solidFill>
                  <a:prstClr val="black"/>
                </a:solidFill>
              </a:rPr>
              <a:t>© 2021 IBM Corporation | IBM Confidential</a:t>
            </a:r>
            <a:endParaRPr lang="en-GB" spc="-6" dirty="0">
              <a:solidFill>
                <a:prstClr val="black"/>
              </a:solidFill>
            </a:endParaRPr>
          </a:p>
        </p:txBody>
      </p:sp>
      <p:sp>
        <p:nvSpPr>
          <p:cNvPr id="13" name="Holder 5">
            <a:extLst>
              <a:ext uri="{FF2B5EF4-FFF2-40B4-BE49-F238E27FC236}">
                <a16:creationId xmlns:a16="http://schemas.microsoft.com/office/drawing/2014/main" id="{B25E7371-C59C-7C4F-AE53-BAE12186FB76}"/>
              </a:ext>
            </a:extLst>
          </p:cNvPr>
          <p:cNvSpPr>
            <a:spLocks noGrp="1"/>
          </p:cNvSpPr>
          <p:nvPr>
            <p:ph type="dt" sz="half" idx="6"/>
          </p:nvPr>
        </p:nvSpPr>
        <p:spPr>
          <a:xfrm>
            <a:off x="881149" y="7848575"/>
            <a:ext cx="2135124" cy="147733"/>
          </a:xfrm>
        </p:spPr>
        <p:txBody>
          <a:bodyPr wrap="square" lIns="0" tIns="0" rIns="0" bIns="0">
            <a:spAutoFit/>
          </a:bodyPr>
          <a:lstStyle>
            <a:lvl1pPr>
              <a:defRPr sz="960" b="0" i="0">
                <a:solidFill>
                  <a:schemeClr val="tx1"/>
                </a:solidFill>
                <a:latin typeface="IBM Plex Sans"/>
                <a:cs typeface="IBM Plex Sans"/>
              </a:defRPr>
            </a:lvl1pPr>
          </a:lstStyle>
          <a:p>
            <a:pPr marL="15239" defTabSz="1097236">
              <a:spcBef>
                <a:spcPts val="144"/>
              </a:spcBef>
              <a:defRPr/>
            </a:pPr>
            <a:r>
              <a:rPr lang="en-US" spc="-12">
                <a:solidFill>
                  <a:prstClr val="black"/>
                </a:solidFill>
              </a:rPr>
              <a:t>Template - 2022 Edition, Version 3.1</a:t>
            </a:r>
            <a:endParaRPr lang="en-GB" dirty="0">
              <a:solidFill>
                <a:prstClr val="black"/>
              </a:solidFill>
            </a:endParaRPr>
          </a:p>
        </p:txBody>
      </p:sp>
      <p:sp>
        <p:nvSpPr>
          <p:cNvPr id="7" name="TextBox 6">
            <a:extLst>
              <a:ext uri="{FF2B5EF4-FFF2-40B4-BE49-F238E27FC236}">
                <a16:creationId xmlns:a16="http://schemas.microsoft.com/office/drawing/2014/main" id="{60F9ADBB-E231-F5DA-568D-4A14F30629C7}"/>
              </a:ext>
            </a:extLst>
          </p:cNvPr>
          <p:cNvSpPr txBox="1"/>
          <p:nvPr/>
        </p:nvSpPr>
        <p:spPr>
          <a:xfrm>
            <a:off x="635153" y="1050787"/>
            <a:ext cx="11203279" cy="2182777"/>
          </a:xfrm>
          <a:prstGeom prst="rect">
            <a:avLst/>
          </a:prstGeom>
          <a:noFill/>
          <a:ln>
            <a:solidFill>
              <a:schemeClr val="tx1"/>
            </a:solidFill>
          </a:ln>
        </p:spPr>
        <p:txBody>
          <a:bodyPr wrap="square" rtlCol="0">
            <a:spAutoFit/>
          </a:bodyPr>
          <a:lstStyle/>
          <a:p>
            <a:r>
              <a:rPr lang="en-IN" sz="2592" dirty="0"/>
              <a:t>Scope Covered by </a:t>
            </a:r>
            <a:r>
              <a:rPr lang="en-IN" sz="2592" dirty="0" err="1"/>
              <a:t>NordCloud</a:t>
            </a:r>
            <a:endParaRPr lang="en-IN" sz="2592" dirty="0"/>
          </a:p>
          <a:p>
            <a:pPr marL="342900" indent="-342900">
              <a:buFont typeface="Arial" panose="020B0604020202020204" pitchFamily="34" charset="0"/>
              <a:buChar char="•"/>
            </a:pPr>
            <a:r>
              <a:rPr lang="en-IN" sz="1680" dirty="0" err="1"/>
              <a:t>NordCloud</a:t>
            </a:r>
            <a:r>
              <a:rPr lang="en-IN" sz="1680" dirty="0"/>
              <a:t> will set up end to end monitoring for application, MW and platform using NC </a:t>
            </a:r>
            <a:r>
              <a:rPr lang="en-IN" sz="1680" dirty="0" err="1"/>
              <a:t>DataDog</a:t>
            </a:r>
            <a:endParaRPr lang="en-IN" sz="1680" dirty="0"/>
          </a:p>
          <a:p>
            <a:pPr marL="342900" indent="-342900">
              <a:buFont typeface="Arial" panose="020B0604020202020204" pitchFamily="34" charset="0"/>
              <a:buChar char="•"/>
            </a:pPr>
            <a:r>
              <a:rPr lang="en-IN" sz="1680" dirty="0"/>
              <a:t>All monitoring alerts will flow into NC PagerDuty for event correlation.</a:t>
            </a:r>
          </a:p>
          <a:p>
            <a:pPr marL="342900" indent="-342900">
              <a:buFont typeface="Arial" panose="020B0604020202020204" pitchFamily="34" charset="0"/>
              <a:buChar char="•"/>
            </a:pPr>
            <a:r>
              <a:rPr lang="en-IN" sz="1680" dirty="0"/>
              <a:t>Correlated event are logged into NC Jira. NC L1.5 team will triage the Application, Security and MW alerts into IBM ServiceNow queue via NC Jira  to IBM ServiceNow integration.</a:t>
            </a:r>
          </a:p>
          <a:p>
            <a:pPr marL="342900" indent="-342900">
              <a:buFont typeface="Arial" panose="020B0604020202020204" pitchFamily="34" charset="0"/>
              <a:buChar char="•"/>
            </a:pPr>
            <a:r>
              <a:rPr lang="en-IN" sz="1680" dirty="0"/>
              <a:t>This approach is agreed with Nord Cloud team</a:t>
            </a:r>
          </a:p>
          <a:p>
            <a:endParaRPr lang="en-IN" sz="2592" dirty="0"/>
          </a:p>
        </p:txBody>
      </p:sp>
      <p:sp>
        <p:nvSpPr>
          <p:cNvPr id="3" name="TextBox 2">
            <a:extLst>
              <a:ext uri="{FF2B5EF4-FFF2-40B4-BE49-F238E27FC236}">
                <a16:creationId xmlns:a16="http://schemas.microsoft.com/office/drawing/2014/main" id="{9B9C06C0-558C-14F1-15E6-3B79D0E03D3D}"/>
              </a:ext>
            </a:extLst>
          </p:cNvPr>
          <p:cNvSpPr txBox="1"/>
          <p:nvPr/>
        </p:nvSpPr>
        <p:spPr>
          <a:xfrm>
            <a:off x="635154" y="3834384"/>
            <a:ext cx="11203279" cy="867930"/>
          </a:xfrm>
          <a:prstGeom prst="rect">
            <a:avLst/>
          </a:prstGeom>
          <a:noFill/>
          <a:ln>
            <a:solidFill>
              <a:schemeClr val="tx1"/>
            </a:solidFill>
          </a:ln>
        </p:spPr>
        <p:txBody>
          <a:bodyPr wrap="square" rtlCol="0">
            <a:spAutoFit/>
          </a:bodyPr>
          <a:lstStyle/>
          <a:p>
            <a:r>
              <a:rPr lang="en-IN" sz="1680" b="1" dirty="0"/>
              <a:t>Assumptions:</a:t>
            </a:r>
          </a:p>
          <a:p>
            <a:r>
              <a:rPr lang="en-IN" sz="1680" dirty="0" err="1"/>
              <a:t>Andel</a:t>
            </a:r>
            <a:r>
              <a:rPr lang="en-IN" sz="1680" dirty="0"/>
              <a:t> will provide connectivity for ServiceNow to ServiceNow integration</a:t>
            </a:r>
          </a:p>
          <a:p>
            <a:r>
              <a:rPr lang="en-IN" sz="1680" dirty="0" err="1"/>
              <a:t>Andel</a:t>
            </a:r>
            <a:r>
              <a:rPr lang="en-IN" sz="1680" dirty="0"/>
              <a:t> will provide SME support during ServiceNow integration</a:t>
            </a:r>
          </a:p>
        </p:txBody>
      </p:sp>
    </p:spTree>
    <p:extLst>
      <p:ext uri="{BB962C8B-B14F-4D97-AF65-F5344CB8AC3E}">
        <p14:creationId xmlns:p14="http://schemas.microsoft.com/office/powerpoint/2010/main" val="182969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4"/>
            <a:ext cx="7415400" cy="384721"/>
          </a:xfrm>
          <a:prstGeom prst="rect">
            <a:avLst/>
          </a:prstGeom>
        </p:spPr>
        <p:txBody>
          <a:bodyPr vert="horz" wrap="square" lIns="0" tIns="15240" rIns="0" bIns="0" rtlCol="0">
            <a:spAutoFit/>
          </a:bodyPr>
          <a:lstStyle/>
          <a:p>
            <a:pPr marL="15239">
              <a:spcBef>
                <a:spcPts val="120"/>
              </a:spcBef>
            </a:pPr>
            <a:r>
              <a:rPr lang="en-GB" dirty="0"/>
              <a:t> SOC  Scope Summary</a:t>
            </a:r>
            <a:endParaRPr dirty="0"/>
          </a:p>
        </p:txBody>
      </p:sp>
      <p:graphicFrame>
        <p:nvGraphicFramePr>
          <p:cNvPr id="18" name="object 4">
            <a:extLst>
              <a:ext uri="{FF2B5EF4-FFF2-40B4-BE49-F238E27FC236}">
                <a16:creationId xmlns:a16="http://schemas.microsoft.com/office/drawing/2014/main" id="{B903A800-AA06-FB4E-93B7-E258662C14DE}"/>
              </a:ext>
            </a:extLst>
          </p:cNvPr>
          <p:cNvGraphicFramePr>
            <a:graphicFrameLocks noGrp="1"/>
          </p:cNvGraphicFramePr>
          <p:nvPr/>
        </p:nvGraphicFramePr>
        <p:xfrm>
          <a:off x="7931521"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2" name="Holder 4">
            <a:extLst>
              <a:ext uri="{FF2B5EF4-FFF2-40B4-BE49-F238E27FC236}">
                <a16:creationId xmlns:a16="http://schemas.microsoft.com/office/drawing/2014/main" id="{897ECD9E-8E54-454B-A58B-DBDC2F908D03}"/>
              </a:ext>
            </a:extLst>
          </p:cNvPr>
          <p:cNvSpPr>
            <a:spLocks noGrp="1"/>
          </p:cNvSpPr>
          <p:nvPr>
            <p:ph type="ftr" sz="quarter" idx="5"/>
          </p:nvPr>
        </p:nvSpPr>
        <p:spPr>
          <a:xfrm>
            <a:off x="6119929" y="7848575"/>
            <a:ext cx="2392680" cy="147733"/>
          </a:xfrm>
        </p:spPr>
        <p:txBody>
          <a:bodyPr wrap="square" lIns="0" tIns="0" rIns="0" bIns="0">
            <a:spAutoFit/>
          </a:bodyPr>
          <a:lstStyle>
            <a:lvl1pPr>
              <a:defRPr sz="960" b="0" i="0">
                <a:solidFill>
                  <a:schemeClr val="tx1"/>
                </a:solidFill>
                <a:latin typeface="IBM Plex Sans"/>
                <a:cs typeface="IBM Plex Sans"/>
              </a:defRPr>
            </a:lvl1pPr>
          </a:lstStyle>
          <a:p>
            <a:pPr marL="15239" defTabSz="1097236">
              <a:spcBef>
                <a:spcPts val="144"/>
              </a:spcBef>
              <a:defRPr/>
            </a:pPr>
            <a:r>
              <a:rPr lang="en-US">
                <a:solidFill>
                  <a:prstClr val="black"/>
                </a:solidFill>
              </a:rPr>
              <a:t>© 2021 IBM Corporation | IBM Confidential</a:t>
            </a:r>
            <a:endParaRPr lang="en-GB" spc="-6" dirty="0">
              <a:solidFill>
                <a:prstClr val="black"/>
              </a:solidFill>
            </a:endParaRPr>
          </a:p>
        </p:txBody>
      </p:sp>
      <p:sp>
        <p:nvSpPr>
          <p:cNvPr id="13" name="Holder 5">
            <a:extLst>
              <a:ext uri="{FF2B5EF4-FFF2-40B4-BE49-F238E27FC236}">
                <a16:creationId xmlns:a16="http://schemas.microsoft.com/office/drawing/2014/main" id="{B25E7371-C59C-7C4F-AE53-BAE12186FB76}"/>
              </a:ext>
            </a:extLst>
          </p:cNvPr>
          <p:cNvSpPr>
            <a:spLocks noGrp="1"/>
          </p:cNvSpPr>
          <p:nvPr>
            <p:ph type="dt" sz="half" idx="6"/>
          </p:nvPr>
        </p:nvSpPr>
        <p:spPr>
          <a:xfrm>
            <a:off x="881149" y="7848575"/>
            <a:ext cx="2135124" cy="147733"/>
          </a:xfrm>
        </p:spPr>
        <p:txBody>
          <a:bodyPr wrap="square" lIns="0" tIns="0" rIns="0" bIns="0">
            <a:spAutoFit/>
          </a:bodyPr>
          <a:lstStyle>
            <a:lvl1pPr>
              <a:defRPr sz="960" b="0" i="0">
                <a:solidFill>
                  <a:schemeClr val="tx1"/>
                </a:solidFill>
                <a:latin typeface="IBM Plex Sans"/>
                <a:cs typeface="IBM Plex Sans"/>
              </a:defRPr>
            </a:lvl1pPr>
          </a:lstStyle>
          <a:p>
            <a:pPr marL="15239" defTabSz="1097236">
              <a:spcBef>
                <a:spcPts val="144"/>
              </a:spcBef>
              <a:defRPr/>
            </a:pPr>
            <a:r>
              <a:rPr lang="en-US" spc="-12">
                <a:solidFill>
                  <a:prstClr val="black"/>
                </a:solidFill>
              </a:rPr>
              <a:t>Template - 2022 Edition, Version 3.1</a:t>
            </a:r>
            <a:endParaRPr lang="en-GB" dirty="0">
              <a:solidFill>
                <a:prstClr val="black"/>
              </a:solidFill>
            </a:endParaRPr>
          </a:p>
        </p:txBody>
      </p:sp>
      <p:pic>
        <p:nvPicPr>
          <p:cNvPr id="4" name="Picture 3" descr="Diagram&#10;&#10;Description automatically generated">
            <a:extLst>
              <a:ext uri="{FF2B5EF4-FFF2-40B4-BE49-F238E27FC236}">
                <a16:creationId xmlns:a16="http://schemas.microsoft.com/office/drawing/2014/main" id="{B04B9FBE-A021-A87B-5241-33E6C7D46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1" y="1343228"/>
            <a:ext cx="9180575" cy="6217920"/>
          </a:xfrm>
          <a:prstGeom prst="rect">
            <a:avLst/>
          </a:prstGeom>
        </p:spPr>
      </p:pic>
      <p:sp>
        <p:nvSpPr>
          <p:cNvPr id="5" name="TextBox 4">
            <a:extLst>
              <a:ext uri="{FF2B5EF4-FFF2-40B4-BE49-F238E27FC236}">
                <a16:creationId xmlns:a16="http://schemas.microsoft.com/office/drawing/2014/main" id="{4024A869-AACD-E11C-A69E-A8465B8BCC16}"/>
              </a:ext>
            </a:extLst>
          </p:cNvPr>
          <p:cNvSpPr txBox="1"/>
          <p:nvPr/>
        </p:nvSpPr>
        <p:spPr>
          <a:xfrm>
            <a:off x="4974336" y="2932621"/>
            <a:ext cx="1877568" cy="491225"/>
          </a:xfrm>
          <a:prstGeom prst="rect">
            <a:avLst/>
          </a:prstGeom>
          <a:noFill/>
          <a:ln w="57150">
            <a:solidFill>
              <a:srgbClr val="00B050"/>
            </a:solidFill>
          </a:ln>
        </p:spPr>
        <p:txBody>
          <a:bodyPr wrap="square" rtlCol="0">
            <a:spAutoFit/>
          </a:bodyPr>
          <a:lstStyle/>
          <a:p>
            <a:endParaRPr lang="en-IN" sz="2592" dirty="0"/>
          </a:p>
        </p:txBody>
      </p:sp>
      <p:sp>
        <p:nvSpPr>
          <p:cNvPr id="6" name="TextBox 5">
            <a:extLst>
              <a:ext uri="{FF2B5EF4-FFF2-40B4-BE49-F238E27FC236}">
                <a16:creationId xmlns:a16="http://schemas.microsoft.com/office/drawing/2014/main" id="{9929F1D3-F7B1-4278-AA10-498E0FBE002C}"/>
              </a:ext>
            </a:extLst>
          </p:cNvPr>
          <p:cNvSpPr txBox="1"/>
          <p:nvPr/>
        </p:nvSpPr>
        <p:spPr>
          <a:xfrm>
            <a:off x="10789919" y="4687825"/>
            <a:ext cx="731520" cy="491225"/>
          </a:xfrm>
          <a:prstGeom prst="rect">
            <a:avLst/>
          </a:prstGeom>
          <a:noFill/>
          <a:ln w="57150">
            <a:solidFill>
              <a:srgbClr val="00B050"/>
            </a:solidFill>
          </a:ln>
        </p:spPr>
        <p:txBody>
          <a:bodyPr wrap="square" rtlCol="0">
            <a:spAutoFit/>
          </a:bodyPr>
          <a:lstStyle/>
          <a:p>
            <a:endParaRPr lang="en-IN" sz="2592" dirty="0"/>
          </a:p>
        </p:txBody>
      </p:sp>
      <p:sp>
        <p:nvSpPr>
          <p:cNvPr id="7" name="TextBox 6">
            <a:extLst>
              <a:ext uri="{FF2B5EF4-FFF2-40B4-BE49-F238E27FC236}">
                <a16:creationId xmlns:a16="http://schemas.microsoft.com/office/drawing/2014/main" id="{0F822D83-B1E4-A755-0469-6F9BD45C3193}"/>
              </a:ext>
            </a:extLst>
          </p:cNvPr>
          <p:cNvSpPr txBox="1"/>
          <p:nvPr/>
        </p:nvSpPr>
        <p:spPr>
          <a:xfrm>
            <a:off x="11716510" y="4544937"/>
            <a:ext cx="2389633" cy="535531"/>
          </a:xfrm>
          <a:prstGeom prst="rect">
            <a:avLst/>
          </a:prstGeom>
          <a:noFill/>
          <a:ln>
            <a:solidFill>
              <a:schemeClr val="tx1"/>
            </a:solidFill>
          </a:ln>
        </p:spPr>
        <p:txBody>
          <a:bodyPr wrap="square" rtlCol="0">
            <a:spAutoFit/>
          </a:bodyPr>
          <a:lstStyle/>
          <a:p>
            <a:r>
              <a:rPr lang="en-IN" sz="1440" dirty="0"/>
              <a:t>SOC scope or IBM Europe Shared team</a:t>
            </a:r>
          </a:p>
        </p:txBody>
      </p:sp>
    </p:spTree>
    <p:extLst>
      <p:ext uri="{BB962C8B-B14F-4D97-AF65-F5344CB8AC3E}">
        <p14:creationId xmlns:p14="http://schemas.microsoft.com/office/powerpoint/2010/main" val="56124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5">
            <a:extLst>
              <a:ext uri="{FF2B5EF4-FFF2-40B4-BE49-F238E27FC236}">
                <a16:creationId xmlns:a16="http://schemas.microsoft.com/office/drawing/2014/main" id="{C0EF229D-58EE-9249-B913-E1EFC416F16D}"/>
              </a:ext>
            </a:extLst>
          </p:cNvPr>
          <p:cNvSpPr>
            <a:spLocks noGrp="1"/>
          </p:cNvSpPr>
          <p:nvPr>
            <p:ph type="title"/>
          </p:nvPr>
        </p:nvSpPr>
        <p:spPr>
          <a:xfrm>
            <a:off x="457200" y="594976"/>
            <a:ext cx="13502640" cy="511299"/>
          </a:xfrm>
        </p:spPr>
        <p:txBody>
          <a:bodyPr/>
          <a:lstStyle/>
          <a:p>
            <a:r>
              <a:rPr lang="en-DE" b="1" dirty="0"/>
              <a:t>Business Setup (passthrough)</a:t>
            </a:r>
          </a:p>
        </p:txBody>
      </p:sp>
      <p:sp>
        <p:nvSpPr>
          <p:cNvPr id="2" name="TextBox 1">
            <a:extLst>
              <a:ext uri="{FF2B5EF4-FFF2-40B4-BE49-F238E27FC236}">
                <a16:creationId xmlns:a16="http://schemas.microsoft.com/office/drawing/2014/main" id="{C461251D-DB9D-E54E-B59B-38EDA3F18C9B}"/>
              </a:ext>
            </a:extLst>
          </p:cNvPr>
          <p:cNvSpPr txBox="1"/>
          <p:nvPr/>
        </p:nvSpPr>
        <p:spPr>
          <a:xfrm>
            <a:off x="3173778" y="7055786"/>
            <a:ext cx="0" cy="0"/>
          </a:xfrm>
          <a:prstGeom prst="rect">
            <a:avLst/>
          </a:prstGeom>
        </p:spPr>
        <p:txBody>
          <a:bodyPr wrap="none" lIns="109728" tIns="54864" rIns="109728" bIns="54864" rtlCol="0">
            <a:noAutofit/>
          </a:bodyPr>
          <a:lstStyle/>
          <a:p>
            <a:pPr defTabSz="1097280">
              <a:lnSpc>
                <a:spcPct val="105000"/>
              </a:lnSpc>
              <a:spcBef>
                <a:spcPts val="1200"/>
              </a:spcBef>
              <a:defRPr/>
            </a:pPr>
            <a:endParaRPr lang="en-DE" sz="2400" dirty="0" err="1">
              <a:solidFill>
                <a:srgbClr val="000000"/>
              </a:solidFill>
              <a:latin typeface="IBM Plex Sans" charset="0"/>
              <a:ea typeface="IBM Plex Sans" charset="0"/>
              <a:cs typeface="IBM Plex Sans" charset="0"/>
            </a:endParaRPr>
          </a:p>
        </p:txBody>
      </p:sp>
      <p:sp>
        <p:nvSpPr>
          <p:cNvPr id="14" name="TextBox 13">
            <a:extLst>
              <a:ext uri="{FF2B5EF4-FFF2-40B4-BE49-F238E27FC236}">
                <a16:creationId xmlns:a16="http://schemas.microsoft.com/office/drawing/2014/main" id="{20CFDB74-77E2-1EA2-B559-A34768006439}"/>
              </a:ext>
            </a:extLst>
          </p:cNvPr>
          <p:cNvSpPr txBox="1"/>
          <p:nvPr/>
        </p:nvSpPr>
        <p:spPr>
          <a:xfrm>
            <a:off x="9919750" y="5392297"/>
            <a:ext cx="2587085" cy="330014"/>
          </a:xfrm>
          <a:prstGeom prst="rect">
            <a:avLst/>
          </a:prstGeom>
        </p:spPr>
        <p:txBody>
          <a:bodyPr wrap="none" lIns="146304" tIns="73152" rIns="146304" bIns="73152" rtlCol="0" anchor="t">
            <a:noAutofit/>
          </a:bodyPr>
          <a:lstStyle/>
          <a:p>
            <a:pPr defTabSz="1097280">
              <a:lnSpc>
                <a:spcPct val="105000"/>
              </a:lnSpc>
              <a:spcBef>
                <a:spcPts val="600"/>
              </a:spcBef>
              <a:defRPr/>
            </a:pPr>
            <a:r>
              <a:rPr lang="en-GB" sz="1280" dirty="0">
                <a:solidFill>
                  <a:srgbClr val="000000"/>
                </a:solidFill>
                <a:latin typeface="IBM Plex Sans" charset="0"/>
                <a:ea typeface="IBM Plex Sans" charset="0"/>
                <a:cs typeface="IBM Plex Sans" charset="0"/>
              </a:rPr>
              <a:t>*f</a:t>
            </a:r>
            <a:r>
              <a:rPr lang="en-DE" sz="1280" dirty="0">
                <a:solidFill>
                  <a:srgbClr val="000000"/>
                </a:solidFill>
                <a:latin typeface="IBM Plex Sans" charset="0"/>
                <a:ea typeface="IBM Plex Sans" charset="0"/>
                <a:cs typeface="IBM Plex Sans" charset="0"/>
              </a:rPr>
              <a:t>urther details in the RASCI</a:t>
            </a:r>
            <a:endParaRPr lang="en-US" sz="3520" dirty="0">
              <a:solidFill>
                <a:srgbClr val="000000"/>
              </a:solidFill>
              <a:latin typeface="Arial" panose="020B0604020202020204"/>
            </a:endParaRPr>
          </a:p>
          <a:p>
            <a:pPr defTabSz="1097280">
              <a:lnSpc>
                <a:spcPct val="105000"/>
              </a:lnSpc>
              <a:spcBef>
                <a:spcPts val="600"/>
              </a:spcBef>
              <a:defRPr/>
            </a:pPr>
            <a:r>
              <a:rPr lang="en-DE" sz="1250" dirty="0">
                <a:solidFill>
                  <a:srgbClr val="000000"/>
                </a:solidFill>
                <a:latin typeface="IBM Plex Sans"/>
                <a:ea typeface="IBM Plex Sans" charset="0"/>
                <a:cs typeface="IBM Plex Sans" charset="0"/>
              </a:rPr>
              <a:t>** alternative is Netinium </a:t>
            </a:r>
          </a:p>
        </p:txBody>
      </p:sp>
      <p:sp>
        <p:nvSpPr>
          <p:cNvPr id="63" name="TextBox 62">
            <a:extLst>
              <a:ext uri="{FF2B5EF4-FFF2-40B4-BE49-F238E27FC236}">
                <a16:creationId xmlns:a16="http://schemas.microsoft.com/office/drawing/2014/main" id="{78499393-7E7B-E9CA-03B2-DB934BDB51BE}"/>
              </a:ext>
            </a:extLst>
          </p:cNvPr>
          <p:cNvSpPr txBox="1"/>
          <p:nvPr/>
        </p:nvSpPr>
        <p:spPr>
          <a:xfrm>
            <a:off x="168271" y="1515697"/>
            <a:ext cx="3050344" cy="1548757"/>
          </a:xfrm>
          <a:prstGeom prst="rect">
            <a:avLst/>
          </a:prstGeom>
        </p:spPr>
        <p:txBody>
          <a:bodyPr wrap="square" lIns="109728" tIns="54864" rIns="109728" bIns="54864" rtlCol="0" anchor="ctr">
            <a:spAutoFit/>
          </a:bodyPr>
          <a:lstStyle/>
          <a:p>
            <a:pPr defTabSz="1097280">
              <a:lnSpc>
                <a:spcPct val="105000"/>
              </a:lnSpc>
              <a:defRPr/>
            </a:pPr>
            <a:r>
              <a:rPr lang="en-DE" sz="1280" dirty="0">
                <a:solidFill>
                  <a:srgbClr val="000000"/>
                </a:solidFill>
                <a:latin typeface="IBM Plex Sans" charset="0"/>
                <a:ea typeface="IBM Plex Sans" charset="0"/>
                <a:cs typeface="IBM Plex Sans" charset="0"/>
              </a:rPr>
              <a:t>Contract (Andel/IBM):</a:t>
            </a:r>
          </a:p>
          <a:p>
            <a:pPr marL="147320" indent="-147320" defTabSz="1097280">
              <a:lnSpc>
                <a:spcPct val="105000"/>
              </a:lnSpc>
              <a:buFont typeface="Arial" panose="020B0604020202020204" pitchFamily="34" charset="0"/>
              <a:buChar char="•"/>
              <a:defRPr/>
            </a:pPr>
            <a:r>
              <a:rPr lang="en-DE" sz="1280" dirty="0">
                <a:solidFill>
                  <a:srgbClr val="000000"/>
                </a:solidFill>
                <a:latin typeface="IBM Plex Sans" charset="0"/>
                <a:ea typeface="IBM Plex Sans" charset="0"/>
                <a:cs typeface="IBM Plex Sans" charset="0"/>
              </a:rPr>
              <a:t>IBM deliveries</a:t>
            </a:r>
          </a:p>
          <a:p>
            <a:pPr marL="147320" indent="-147320" defTabSz="1097280">
              <a:lnSpc>
                <a:spcPct val="105000"/>
              </a:lnSpc>
              <a:buFont typeface="Arial" panose="020B0604020202020204" pitchFamily="34" charset="0"/>
              <a:buChar char="•"/>
              <a:defRPr/>
            </a:pPr>
            <a:r>
              <a:rPr lang="en-DE" sz="1280" dirty="0">
                <a:solidFill>
                  <a:srgbClr val="000000"/>
                </a:solidFill>
                <a:latin typeface="IBM Plex Sans" charset="0"/>
                <a:ea typeface="IBM Plex Sans" charset="0"/>
                <a:cs typeface="IBM Plex Sans" charset="0"/>
              </a:rPr>
              <a:t>Siemens deliveries (passthrough)</a:t>
            </a:r>
          </a:p>
          <a:p>
            <a:pPr marL="147320" indent="-147320" defTabSz="1097280">
              <a:lnSpc>
                <a:spcPct val="105000"/>
              </a:lnSpc>
              <a:buFont typeface="Arial" panose="020B0604020202020204" pitchFamily="34" charset="0"/>
              <a:buChar char="•"/>
              <a:defRPr/>
            </a:pPr>
            <a:r>
              <a:rPr lang="en-DE" sz="1280" dirty="0">
                <a:solidFill>
                  <a:srgbClr val="000000"/>
                </a:solidFill>
                <a:latin typeface="IBM Plex Sans" charset="0"/>
                <a:ea typeface="IBM Plex Sans" charset="0"/>
                <a:cs typeface="IBM Plex Sans" charset="0"/>
              </a:rPr>
              <a:t>Greenbird deliveries (passthrough)</a:t>
            </a:r>
          </a:p>
          <a:p>
            <a:pPr marL="147320" indent="-147320" defTabSz="1097280">
              <a:lnSpc>
                <a:spcPct val="105000"/>
              </a:lnSpc>
              <a:buFont typeface="Arial" panose="020B0604020202020204" pitchFamily="34" charset="0"/>
              <a:buChar char="•"/>
              <a:defRPr/>
            </a:pPr>
            <a:r>
              <a:rPr lang="en-DE" sz="1280" dirty="0">
                <a:solidFill>
                  <a:srgbClr val="000000"/>
                </a:solidFill>
                <a:latin typeface="IBM Plex Sans" charset="0"/>
                <a:ea typeface="IBM Plex Sans" charset="0"/>
                <a:cs typeface="IBM Plex Sans" charset="0"/>
              </a:rPr>
              <a:t>SMSC deliveries (passthrough)</a:t>
            </a:r>
          </a:p>
          <a:p>
            <a:pPr marL="147320" indent="-147320" defTabSz="1097280">
              <a:lnSpc>
                <a:spcPct val="105000"/>
              </a:lnSpc>
              <a:buFont typeface="Arial" panose="020B0604020202020204" pitchFamily="34" charset="0"/>
              <a:buChar char="•"/>
              <a:defRPr/>
            </a:pPr>
            <a:r>
              <a:rPr lang="en-DE" sz="1280" dirty="0">
                <a:solidFill>
                  <a:srgbClr val="000000"/>
                </a:solidFill>
                <a:latin typeface="IBM Plex Sans" charset="0"/>
                <a:ea typeface="IBM Plex Sans" charset="0"/>
                <a:cs typeface="IBM Plex Sans" charset="0"/>
              </a:rPr>
              <a:t>IBM is primary partner for Andel for all communications</a:t>
            </a:r>
          </a:p>
        </p:txBody>
      </p:sp>
      <p:sp>
        <p:nvSpPr>
          <p:cNvPr id="5" name="TextBox 4">
            <a:extLst>
              <a:ext uri="{FF2B5EF4-FFF2-40B4-BE49-F238E27FC236}">
                <a16:creationId xmlns:a16="http://schemas.microsoft.com/office/drawing/2014/main" id="{2F7EABEB-0E40-A219-C560-244C258EFEFC}"/>
              </a:ext>
            </a:extLst>
          </p:cNvPr>
          <p:cNvSpPr txBox="1"/>
          <p:nvPr/>
        </p:nvSpPr>
        <p:spPr>
          <a:xfrm>
            <a:off x="11188479" y="644442"/>
            <a:ext cx="2926877" cy="1463040"/>
          </a:xfrm>
          <a:prstGeom prst="rect">
            <a:avLst/>
          </a:prstGeom>
        </p:spPr>
        <p:txBody>
          <a:bodyPr wrap="square" lIns="146304" tIns="73152" rIns="146304" bIns="73152" rtlCol="0">
            <a:noAutofit/>
          </a:bodyPr>
          <a:lstStyle/>
          <a:p>
            <a:pPr defTabSz="1097280">
              <a:lnSpc>
                <a:spcPct val="105000"/>
              </a:lnSpc>
              <a:defRPr/>
            </a:pPr>
            <a:r>
              <a:rPr lang="en-GB" sz="1280" dirty="0">
                <a:solidFill>
                  <a:srgbClr val="000000"/>
                </a:solidFill>
                <a:latin typeface="IBM Plex Sans" charset="0"/>
                <a:ea typeface="IBM Plex Sans" charset="0"/>
                <a:cs typeface="IBM Plex Sans" charset="0"/>
              </a:rPr>
              <a:t>Advantages for </a:t>
            </a:r>
            <a:r>
              <a:rPr lang="en-GB" sz="1280" dirty="0" err="1">
                <a:solidFill>
                  <a:srgbClr val="000000"/>
                </a:solidFill>
                <a:latin typeface="IBM Plex Sans" charset="0"/>
                <a:ea typeface="IBM Plex Sans" charset="0"/>
                <a:cs typeface="IBM Plex Sans" charset="0"/>
              </a:rPr>
              <a:t>Andel</a:t>
            </a:r>
            <a:r>
              <a:rPr lang="en-GB" sz="1280" dirty="0">
                <a:solidFill>
                  <a:srgbClr val="000000"/>
                </a:solidFill>
                <a:latin typeface="IBM Plex Sans" charset="0"/>
                <a:ea typeface="IBM Plex Sans" charset="0"/>
                <a:cs typeface="IBM Plex Sans" charset="0"/>
              </a:rPr>
              <a:t>:</a:t>
            </a:r>
          </a:p>
          <a:p>
            <a:pPr marL="142240" indent="-142240" defTabSz="1097280">
              <a:lnSpc>
                <a:spcPct val="105000"/>
              </a:lnSpc>
              <a:buFont typeface="Arial" panose="020B0604020202020204" pitchFamily="34" charset="0"/>
              <a:buChar char="•"/>
              <a:defRPr/>
            </a:pPr>
            <a:r>
              <a:rPr lang="en-GB" sz="1280" dirty="0">
                <a:solidFill>
                  <a:srgbClr val="000000"/>
                </a:solidFill>
                <a:latin typeface="IBM Plex Sans" charset="0"/>
                <a:ea typeface="IBM Plex Sans" charset="0"/>
                <a:cs typeface="IBM Plex Sans" charset="0"/>
              </a:rPr>
              <a:t>More flexibility for </a:t>
            </a:r>
            <a:r>
              <a:rPr lang="en-GB" sz="1280" dirty="0" err="1">
                <a:solidFill>
                  <a:srgbClr val="000000"/>
                </a:solidFill>
                <a:latin typeface="IBM Plex Sans" charset="0"/>
                <a:ea typeface="IBM Plex Sans" charset="0"/>
                <a:cs typeface="IBM Plex Sans" charset="0"/>
              </a:rPr>
              <a:t>Andel</a:t>
            </a:r>
            <a:r>
              <a:rPr lang="en-GB" sz="1280" dirty="0">
                <a:solidFill>
                  <a:srgbClr val="000000"/>
                </a:solidFill>
                <a:latin typeface="IBM Plex Sans" charset="0"/>
                <a:ea typeface="IBM Plex Sans" charset="0"/>
                <a:cs typeface="IBM Plex Sans" charset="0"/>
              </a:rPr>
              <a:t> (contract, communication)</a:t>
            </a:r>
          </a:p>
          <a:p>
            <a:pPr marL="142240" indent="-142240" defTabSz="1097280">
              <a:lnSpc>
                <a:spcPct val="105000"/>
              </a:lnSpc>
              <a:buFont typeface="Arial" panose="020B0604020202020204" pitchFamily="34" charset="0"/>
              <a:buChar char="•"/>
              <a:defRPr/>
            </a:pPr>
            <a:r>
              <a:rPr lang="en-GB" sz="1280" dirty="0">
                <a:solidFill>
                  <a:srgbClr val="000000"/>
                </a:solidFill>
                <a:latin typeface="IBM Plex Sans" charset="0"/>
                <a:ea typeface="IBM Plex Sans" charset="0"/>
                <a:cs typeface="IBM Plex Sans" charset="0"/>
              </a:rPr>
              <a:t>Direct communication with partners (easier, quicker)</a:t>
            </a:r>
          </a:p>
          <a:p>
            <a:pPr marL="142240" indent="-142240" defTabSz="1097280">
              <a:lnSpc>
                <a:spcPct val="105000"/>
              </a:lnSpc>
              <a:buFont typeface="Arial" panose="020B0604020202020204" pitchFamily="34" charset="0"/>
              <a:buChar char="•"/>
              <a:defRPr/>
            </a:pPr>
            <a:r>
              <a:rPr lang="en-GB" sz="1280" dirty="0">
                <a:solidFill>
                  <a:srgbClr val="000000"/>
                </a:solidFill>
                <a:latin typeface="IBM Plex Sans" charset="0"/>
                <a:ea typeface="IBM Plex Sans" charset="0"/>
                <a:cs typeface="IBM Plex Sans" charset="0"/>
              </a:rPr>
              <a:t>No risk uplift</a:t>
            </a:r>
          </a:p>
          <a:p>
            <a:pPr marL="142240" indent="-142240" defTabSz="1097280">
              <a:lnSpc>
                <a:spcPct val="105000"/>
              </a:lnSpc>
              <a:buFont typeface="Arial" panose="020B0604020202020204" pitchFamily="34" charset="0"/>
              <a:buChar char="•"/>
              <a:defRPr/>
            </a:pPr>
            <a:r>
              <a:rPr lang="en-GB" sz="1280" dirty="0">
                <a:solidFill>
                  <a:srgbClr val="000000"/>
                </a:solidFill>
                <a:latin typeface="IBM Plex Sans" charset="0"/>
                <a:ea typeface="IBM Plex Sans" charset="0"/>
                <a:cs typeface="IBM Plex Sans" charset="0"/>
              </a:rPr>
              <a:t>Better price for </a:t>
            </a:r>
            <a:r>
              <a:rPr lang="en-GB" sz="1280" dirty="0" err="1">
                <a:solidFill>
                  <a:srgbClr val="000000"/>
                </a:solidFill>
                <a:latin typeface="IBM Plex Sans" charset="0"/>
                <a:ea typeface="IBM Plex Sans" charset="0"/>
                <a:cs typeface="IBM Plex Sans" charset="0"/>
              </a:rPr>
              <a:t>Andel</a:t>
            </a:r>
            <a:endParaRPr lang="en-GB" sz="1280" dirty="0">
              <a:solidFill>
                <a:srgbClr val="000000"/>
              </a:solidFill>
              <a:latin typeface="IBM Plex Sans" charset="0"/>
              <a:ea typeface="IBM Plex Sans" charset="0"/>
              <a:cs typeface="IBM Plex Sans" charset="0"/>
            </a:endParaRPr>
          </a:p>
          <a:p>
            <a:pPr marL="142240" indent="-142240" defTabSz="1097280">
              <a:lnSpc>
                <a:spcPct val="105000"/>
              </a:lnSpc>
              <a:buFont typeface="Arial" panose="020B0604020202020204" pitchFamily="34" charset="0"/>
              <a:buChar char="•"/>
              <a:defRPr/>
            </a:pPr>
            <a:r>
              <a:rPr lang="en-GB" sz="1280" dirty="0">
                <a:solidFill>
                  <a:srgbClr val="000000"/>
                </a:solidFill>
                <a:latin typeface="IBM Plex Sans" charset="0"/>
                <a:ea typeface="IBM Plex Sans" charset="0"/>
                <a:cs typeface="IBM Plex Sans" charset="0"/>
              </a:rPr>
              <a:t>“We help you to make it cheaper”</a:t>
            </a:r>
            <a:endParaRPr lang="en-GB" sz="1280" dirty="0">
              <a:solidFill>
                <a:srgbClr val="FF0000"/>
              </a:solidFill>
              <a:latin typeface="IBM Plex Sans" charset="0"/>
              <a:ea typeface="IBM Plex Sans" charset="0"/>
              <a:cs typeface="IBM Plex Sans" charset="0"/>
            </a:endParaRPr>
          </a:p>
          <a:p>
            <a:pPr marL="274320" indent="-274320" defTabSz="1097280">
              <a:lnSpc>
                <a:spcPct val="105000"/>
              </a:lnSpc>
              <a:buFont typeface="Arial" panose="020B0604020202020204" pitchFamily="34" charset="0"/>
              <a:buChar char="•"/>
              <a:defRPr/>
            </a:pPr>
            <a:endParaRPr lang="en-GB" sz="1280" dirty="0">
              <a:solidFill>
                <a:srgbClr val="000000"/>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000EE80B-7D86-0638-DDCC-363D9AF4BD90}"/>
              </a:ext>
            </a:extLst>
          </p:cNvPr>
          <p:cNvSpPr txBox="1"/>
          <p:nvPr/>
        </p:nvSpPr>
        <p:spPr>
          <a:xfrm>
            <a:off x="189785" y="5965839"/>
            <a:ext cx="6444395" cy="1694472"/>
          </a:xfrm>
          <a:prstGeom prst="rect">
            <a:avLst/>
          </a:prstGeom>
          <a:noFill/>
        </p:spPr>
        <p:txBody>
          <a:bodyPr wrap="square" lIns="146304" tIns="73152" rIns="146304" bIns="73152" rtlCol="0" anchor="t">
            <a:noAutofit/>
          </a:bodyPr>
          <a:lstStyle/>
          <a:p>
            <a:pPr defTabSz="1097280">
              <a:lnSpc>
                <a:spcPct val="105000"/>
              </a:lnSpc>
              <a:defRPr/>
            </a:pPr>
            <a:r>
              <a:rPr lang="de-DE" sz="1250" dirty="0" err="1">
                <a:solidFill>
                  <a:srgbClr val="000000"/>
                </a:solidFill>
                <a:latin typeface="IBM Plex Sans"/>
                <a:ea typeface="IBM Plex Sans" charset="0"/>
                <a:cs typeface="IBM Plex Sans" charset="0"/>
              </a:rPr>
              <a:t>Passthrough</a:t>
            </a:r>
            <a:r>
              <a:rPr lang="de-DE" sz="1250" dirty="0">
                <a:solidFill>
                  <a:srgbClr val="000000"/>
                </a:solidFill>
                <a:latin typeface="IBM Plex Sans"/>
                <a:ea typeface="IBM Plex Sans" charset="0"/>
                <a:cs typeface="IBM Plex Sans" charset="0"/>
              </a:rPr>
              <a:t> </a:t>
            </a:r>
            <a:r>
              <a:rPr lang="de-DE" sz="1250" dirty="0" err="1">
                <a:solidFill>
                  <a:srgbClr val="000000"/>
                </a:solidFill>
                <a:latin typeface="IBM Plex Sans"/>
                <a:ea typeface="IBM Plex Sans" charset="0"/>
                <a:cs typeface="IBM Plex Sans" charset="0"/>
              </a:rPr>
              <a:t>can</a:t>
            </a:r>
            <a:r>
              <a:rPr lang="de-DE" sz="1250" dirty="0">
                <a:solidFill>
                  <a:srgbClr val="000000"/>
                </a:solidFill>
                <a:latin typeface="IBM Plex Sans"/>
                <a:ea typeface="IBM Plex Sans" charset="0"/>
                <a:cs typeface="IBM Plex Sans" charset="0"/>
              </a:rPr>
              <a:t> </a:t>
            </a:r>
            <a:r>
              <a:rPr lang="de-DE" sz="1250" dirty="0" err="1">
                <a:solidFill>
                  <a:srgbClr val="000000"/>
                </a:solidFill>
                <a:latin typeface="IBM Plex Sans"/>
                <a:ea typeface="IBM Plex Sans" charset="0"/>
                <a:cs typeface="IBM Plex Sans" charset="0"/>
              </a:rPr>
              <a:t>be</a:t>
            </a:r>
            <a:r>
              <a:rPr lang="de-DE" sz="1250" dirty="0">
                <a:solidFill>
                  <a:srgbClr val="000000"/>
                </a:solidFill>
                <a:latin typeface="IBM Plex Sans"/>
                <a:ea typeface="IBM Plex Sans" charset="0"/>
                <a:cs typeface="IBM Plex Sans" charset="0"/>
              </a:rPr>
              <a:t> </a:t>
            </a:r>
            <a:r>
              <a:rPr lang="de-DE" sz="1250" dirty="0" err="1">
                <a:solidFill>
                  <a:srgbClr val="000000"/>
                </a:solidFill>
                <a:latin typeface="IBM Plex Sans"/>
                <a:ea typeface="IBM Plex Sans" charset="0"/>
                <a:cs typeface="IBM Plex Sans" charset="0"/>
              </a:rPr>
              <a:t>done</a:t>
            </a:r>
            <a:r>
              <a:rPr lang="de-DE" sz="1250" dirty="0">
                <a:solidFill>
                  <a:srgbClr val="000000"/>
                </a:solidFill>
                <a:latin typeface="IBM Plex Sans"/>
                <a:ea typeface="IBM Plex Sans" charset="0"/>
                <a:cs typeface="IBM Plex Sans" charset="0"/>
              </a:rPr>
              <a:t> (</a:t>
            </a:r>
            <a:r>
              <a:rPr lang="de-DE" sz="1250" dirty="0" err="1">
                <a:solidFill>
                  <a:srgbClr val="000000"/>
                </a:solidFill>
                <a:latin typeface="IBM Plex Sans"/>
                <a:ea typeface="IBM Plex Sans" charset="0"/>
                <a:cs typeface="IBM Plex Sans" charset="0"/>
              </a:rPr>
              <a:t>according</a:t>
            </a:r>
            <a:r>
              <a:rPr lang="de-DE" sz="1250" dirty="0">
                <a:solidFill>
                  <a:srgbClr val="000000"/>
                </a:solidFill>
                <a:latin typeface="IBM Plex Sans"/>
                <a:ea typeface="IBM Plex Sans" charset="0"/>
                <a:cs typeface="IBM Plex Sans" charset="0"/>
              </a:rPr>
              <a:t> </a:t>
            </a:r>
            <a:r>
              <a:rPr lang="de-DE" sz="1250" dirty="0" err="1">
                <a:solidFill>
                  <a:srgbClr val="000000"/>
                </a:solidFill>
                <a:latin typeface="IBM Plex Sans"/>
                <a:ea typeface="IBM Plex Sans" charset="0"/>
                <a:cs typeface="IBM Plex Sans" charset="0"/>
              </a:rPr>
              <a:t>to</a:t>
            </a:r>
            <a:r>
              <a:rPr lang="de-DE" sz="1250" dirty="0">
                <a:solidFill>
                  <a:srgbClr val="000000"/>
                </a:solidFill>
                <a:latin typeface="IBM Plex Sans"/>
                <a:ea typeface="IBM Plex Sans" charset="0"/>
                <a:cs typeface="IBM Plex Sans" charset="0"/>
              </a:rPr>
              <a:t> </a:t>
            </a:r>
            <a:r>
              <a:rPr lang="de-DE" sz="1250" dirty="0" err="1">
                <a:solidFill>
                  <a:srgbClr val="000000"/>
                </a:solidFill>
                <a:latin typeface="IBM Plex Sans"/>
                <a:ea typeface="IBM Plex Sans" charset="0"/>
                <a:cs typeface="IBM Plex Sans" charset="0"/>
              </a:rPr>
              <a:t>discussion</a:t>
            </a:r>
            <a:r>
              <a:rPr lang="de-DE" sz="1250" dirty="0">
                <a:solidFill>
                  <a:srgbClr val="000000"/>
                </a:solidFill>
                <a:latin typeface="IBM Plex Sans"/>
                <a:ea typeface="IBM Plex Sans" charset="0"/>
                <a:cs typeface="IBM Plex Sans" charset="0"/>
              </a:rPr>
              <a:t> </a:t>
            </a:r>
            <a:r>
              <a:rPr lang="de-DE" sz="1250" dirty="0" err="1">
                <a:solidFill>
                  <a:srgbClr val="000000"/>
                </a:solidFill>
                <a:latin typeface="IBM Plex Sans"/>
                <a:ea typeface="IBM Plex Sans" charset="0"/>
                <a:cs typeface="IBM Plex Sans" charset="0"/>
              </a:rPr>
              <a:t>with</a:t>
            </a:r>
            <a:r>
              <a:rPr lang="de-DE" sz="1250" dirty="0">
                <a:solidFill>
                  <a:srgbClr val="000000"/>
                </a:solidFill>
                <a:latin typeface="IBM Plex Sans"/>
                <a:ea typeface="IBM Plex Sans" charset="0"/>
                <a:cs typeface="IBM Plex Sans" charset="0"/>
              </a:rPr>
              <a:t> </a:t>
            </a:r>
            <a:r>
              <a:rPr lang="de-DE" sz="1250" dirty="0" err="1">
                <a:solidFill>
                  <a:srgbClr val="000000"/>
                </a:solidFill>
                <a:latin typeface="IBM Plex Sans"/>
                <a:ea typeface="IBM Plex Sans" charset="0"/>
                <a:cs typeface="IBM Plex Sans" charset="0"/>
              </a:rPr>
              <a:t>procurement</a:t>
            </a:r>
            <a:r>
              <a:rPr lang="de-DE" sz="1250" dirty="0">
                <a:solidFill>
                  <a:srgbClr val="000000"/>
                </a:solidFill>
                <a:latin typeface="IBM Plex Sans"/>
                <a:ea typeface="IBM Plex Sans" charset="0"/>
                <a:cs typeface="IBM Plex Sans" charset="0"/>
              </a:rPr>
              <a:t>, 14.02.2023):</a:t>
            </a:r>
          </a:p>
          <a:p>
            <a:pPr marL="142240" indent="-142240" defTabSz="1097280">
              <a:lnSpc>
                <a:spcPct val="105000"/>
              </a:lnSpc>
              <a:buFont typeface="Wingdings" pitchFamily="2" charset="2"/>
              <a:buChar char="§"/>
              <a:defRPr/>
            </a:pPr>
            <a:r>
              <a:rPr lang="de-DE" sz="1280" dirty="0" err="1">
                <a:solidFill>
                  <a:srgbClr val="000000"/>
                </a:solidFill>
                <a:latin typeface="IBM Plex Sans" charset="0"/>
                <a:ea typeface="IBM Plex Sans" charset="0"/>
                <a:cs typeface="IBM Plex Sans" charset="0"/>
              </a:rPr>
              <a:t>Then</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it‘s</a:t>
            </a:r>
            <a:r>
              <a:rPr lang="de-DE" sz="1280" dirty="0">
                <a:solidFill>
                  <a:srgbClr val="000000"/>
                </a:solidFill>
                <a:latin typeface="IBM Plex Sans" charset="0"/>
                <a:ea typeface="IBM Plex Sans" charset="0"/>
                <a:cs typeface="IBM Plex Sans" charset="0"/>
              </a:rPr>
              <a:t> </a:t>
            </a:r>
            <a:r>
              <a:rPr lang="de-DE" sz="1280" u="sng" dirty="0">
                <a:solidFill>
                  <a:srgbClr val="000000"/>
                </a:solidFill>
                <a:latin typeface="IBM Plex Sans" charset="0"/>
                <a:ea typeface="IBM Plex Sans" charset="0"/>
                <a:cs typeface="IBM Plex Sans" charset="0"/>
              </a:rPr>
              <a:t>out </a:t>
            </a:r>
            <a:r>
              <a:rPr lang="de-DE" sz="1280" u="sng" dirty="0" err="1">
                <a:solidFill>
                  <a:srgbClr val="000000"/>
                </a:solidFill>
                <a:latin typeface="IBM Plex Sans" charset="0"/>
                <a:ea typeface="IBM Plex Sans" charset="0"/>
                <a:cs typeface="IBM Plex Sans" charset="0"/>
              </a:rPr>
              <a:t>of</a:t>
            </a:r>
            <a:r>
              <a:rPr lang="de-DE" sz="1280" u="sng" dirty="0">
                <a:solidFill>
                  <a:srgbClr val="000000"/>
                </a:solidFill>
                <a:latin typeface="IBM Plex Sans" charset="0"/>
                <a:ea typeface="IBM Plex Sans" charset="0"/>
                <a:cs typeface="IBM Plex Sans" charset="0"/>
              </a:rPr>
              <a:t> </a:t>
            </a:r>
            <a:r>
              <a:rPr lang="de-DE" sz="1280" u="sng" dirty="0" err="1">
                <a:solidFill>
                  <a:srgbClr val="000000"/>
                </a:solidFill>
                <a:latin typeface="IBM Plex Sans" charset="0"/>
                <a:ea typeface="IBM Plex Sans" charset="0"/>
                <a:cs typeface="IBM Plex Sans" charset="0"/>
              </a:rPr>
              <a:t>our</a:t>
            </a:r>
            <a:r>
              <a:rPr lang="de-DE" sz="1280" u="sng" dirty="0">
                <a:solidFill>
                  <a:srgbClr val="000000"/>
                </a:solidFill>
                <a:latin typeface="IBM Plex Sans" charset="0"/>
                <a:ea typeface="IBM Plex Sans" charset="0"/>
                <a:cs typeface="IBM Plex Sans" charset="0"/>
              </a:rPr>
              <a:t> </a:t>
            </a:r>
            <a:r>
              <a:rPr lang="de-DE" sz="1280" u="sng" dirty="0" err="1">
                <a:solidFill>
                  <a:srgbClr val="000000"/>
                </a:solidFill>
                <a:latin typeface="IBM Plex Sans" charset="0"/>
                <a:ea typeface="IBM Plex Sans" charset="0"/>
                <a:cs typeface="IBM Plex Sans" charset="0"/>
              </a:rPr>
              <a:t>project</a:t>
            </a:r>
            <a:r>
              <a:rPr lang="de-DE" sz="1280" u="sng" dirty="0">
                <a:solidFill>
                  <a:srgbClr val="000000"/>
                </a:solidFill>
                <a:latin typeface="IBM Plex Sans" charset="0"/>
                <a:ea typeface="IBM Plex Sans" charset="0"/>
                <a:cs typeface="IBM Plex Sans" charset="0"/>
              </a:rPr>
              <a:t> TCV</a:t>
            </a:r>
            <a:endParaRPr lang="de-DE" sz="1280" dirty="0">
              <a:solidFill>
                <a:srgbClr val="000000"/>
              </a:solidFill>
              <a:latin typeface="IBM Plex Sans" charset="0"/>
              <a:ea typeface="IBM Plex Sans" charset="0"/>
              <a:cs typeface="IBM Plex Sans" charset="0"/>
            </a:endParaRPr>
          </a:p>
          <a:p>
            <a:pPr marL="142240" indent="-142240" defTabSz="1097280">
              <a:lnSpc>
                <a:spcPct val="105000"/>
              </a:lnSpc>
              <a:buFont typeface="Wingdings" pitchFamily="2" charset="2"/>
              <a:buChar char="§"/>
              <a:defRPr/>
            </a:pPr>
            <a:r>
              <a:rPr lang="de-DE" sz="1280" dirty="0" err="1">
                <a:solidFill>
                  <a:srgbClr val="000000"/>
                </a:solidFill>
                <a:latin typeface="IBM Plex Sans" charset="0"/>
                <a:ea typeface="IBM Plex Sans" charset="0"/>
                <a:cs typeface="IBM Plex Sans" charset="0"/>
              </a:rPr>
              <a:t>No</a:t>
            </a:r>
            <a:r>
              <a:rPr lang="de-DE" sz="1280" dirty="0">
                <a:solidFill>
                  <a:srgbClr val="000000"/>
                </a:solidFill>
                <a:latin typeface="IBM Plex Sans" charset="0"/>
                <a:ea typeface="IBM Plex Sans" charset="0"/>
                <a:cs typeface="IBM Plex Sans" charset="0"/>
              </a:rPr>
              <a:t> mark-</a:t>
            </a:r>
            <a:r>
              <a:rPr lang="de-DE" sz="1280" dirty="0" err="1">
                <a:solidFill>
                  <a:srgbClr val="000000"/>
                </a:solidFill>
                <a:latin typeface="IBM Plex Sans" charset="0"/>
                <a:ea typeface="IBM Plex Sans" charset="0"/>
                <a:cs typeface="IBM Plex Sans" charset="0"/>
              </a:rPr>
              <a:t>up</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cost</a:t>
            </a:r>
            <a:r>
              <a:rPr lang="de-DE" sz="1280" dirty="0">
                <a:solidFill>
                  <a:srgbClr val="000000"/>
                </a:solidFill>
                <a:latin typeface="IBM Plex Sans" charset="0"/>
                <a:ea typeface="IBM Plex Sans" charset="0"/>
                <a:cs typeface="IBM Plex Sans" charset="0"/>
              </a:rPr>
              <a:t> = </a:t>
            </a:r>
            <a:r>
              <a:rPr lang="de-DE" sz="1280" dirty="0" err="1">
                <a:solidFill>
                  <a:srgbClr val="000000"/>
                </a:solidFill>
                <a:latin typeface="IBM Plex Sans" charset="0"/>
                <a:ea typeface="IBM Plex Sans" charset="0"/>
                <a:cs typeface="IBM Plex Sans" charset="0"/>
              </a:rPr>
              <a:t>price</a:t>
            </a:r>
            <a:r>
              <a:rPr lang="de-DE" sz="1280" dirty="0">
                <a:solidFill>
                  <a:srgbClr val="000000"/>
                </a:solidFill>
                <a:latin typeface="IBM Plex Sans" charset="0"/>
                <a:ea typeface="IBM Plex Sans" charset="0"/>
                <a:cs typeface="IBM Plex Sans" charset="0"/>
              </a:rPr>
              <a:t>)</a:t>
            </a:r>
          </a:p>
          <a:p>
            <a:pPr marL="142240" indent="-142240" defTabSz="1097280">
              <a:lnSpc>
                <a:spcPct val="105000"/>
              </a:lnSpc>
              <a:buFont typeface="Wingdings" pitchFamily="2" charset="2"/>
              <a:buChar char="§"/>
              <a:defRPr/>
            </a:pPr>
            <a:r>
              <a:rPr lang="de-DE" sz="1280" dirty="0" err="1">
                <a:solidFill>
                  <a:srgbClr val="000000"/>
                </a:solidFill>
                <a:latin typeface="IBM Plex Sans" charset="0"/>
                <a:ea typeface="IBM Plex Sans" charset="0"/>
                <a:cs typeface="IBM Plex Sans" charset="0"/>
              </a:rPr>
              <a:t>No</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risk</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or</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reduced</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risk</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for</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us</a:t>
            </a:r>
            <a:endParaRPr lang="de-DE" sz="1280" dirty="0">
              <a:solidFill>
                <a:srgbClr val="000000"/>
              </a:solidFill>
              <a:latin typeface="IBM Plex Sans" charset="0"/>
              <a:ea typeface="IBM Plex Sans" charset="0"/>
              <a:cs typeface="IBM Plex Sans" charset="0"/>
            </a:endParaRPr>
          </a:p>
          <a:p>
            <a:pPr marL="142240" indent="-142240" defTabSz="1097280">
              <a:lnSpc>
                <a:spcPct val="105000"/>
              </a:lnSpc>
              <a:buFont typeface="Wingdings" pitchFamily="2" charset="2"/>
              <a:buChar char="§"/>
              <a:defRPr/>
            </a:pPr>
            <a:r>
              <a:rPr lang="de-DE" sz="1280" dirty="0" err="1">
                <a:solidFill>
                  <a:srgbClr val="000000"/>
                </a:solidFill>
                <a:latin typeface="IBM Plex Sans" charset="0"/>
                <a:ea typeface="IBM Plex Sans" charset="0"/>
                <a:cs typeface="IBM Plex Sans" charset="0"/>
              </a:rPr>
              <a:t>Cost</a:t>
            </a:r>
            <a:r>
              <a:rPr lang="de-DE" sz="1280" dirty="0">
                <a:solidFill>
                  <a:srgbClr val="000000"/>
                </a:solidFill>
                <a:latin typeface="IBM Plex Sans" charset="0"/>
                <a:ea typeface="IBM Plex Sans" charset="0"/>
                <a:cs typeface="IBM Plex Sans" charset="0"/>
              </a:rPr>
              <a:t> will not </a:t>
            </a:r>
            <a:r>
              <a:rPr lang="de-DE" sz="1280" dirty="0" err="1">
                <a:solidFill>
                  <a:srgbClr val="000000"/>
                </a:solidFill>
                <a:latin typeface="IBM Plex Sans" charset="0"/>
                <a:ea typeface="IBM Plex Sans" charset="0"/>
                <a:cs typeface="IBM Plex Sans" charset="0"/>
              </a:rPr>
              <a:t>hit</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the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project</a:t>
            </a:r>
            <a:endParaRPr lang="de-DE" sz="1280" dirty="0">
              <a:solidFill>
                <a:srgbClr val="000000"/>
              </a:solidFill>
              <a:latin typeface="IBM Plex Sans" charset="0"/>
              <a:ea typeface="IBM Plex Sans" charset="0"/>
              <a:cs typeface="IBM Plex Sans" charset="0"/>
            </a:endParaRPr>
          </a:p>
        </p:txBody>
      </p:sp>
      <p:sp>
        <p:nvSpPr>
          <p:cNvPr id="15" name="TextBox 14">
            <a:extLst>
              <a:ext uri="{FF2B5EF4-FFF2-40B4-BE49-F238E27FC236}">
                <a16:creationId xmlns:a16="http://schemas.microsoft.com/office/drawing/2014/main" id="{D7B83221-CF01-5970-A521-506F12042BD3}"/>
              </a:ext>
            </a:extLst>
          </p:cNvPr>
          <p:cNvSpPr txBox="1"/>
          <p:nvPr/>
        </p:nvSpPr>
        <p:spPr>
          <a:xfrm>
            <a:off x="7121466" y="5965842"/>
            <a:ext cx="6934488" cy="1767923"/>
          </a:xfrm>
          <a:prstGeom prst="rect">
            <a:avLst/>
          </a:prstGeom>
          <a:noFill/>
        </p:spPr>
        <p:txBody>
          <a:bodyPr wrap="square" lIns="146304" tIns="73152" rIns="146304" bIns="73152" rtlCol="0">
            <a:noAutofit/>
          </a:bodyPr>
          <a:lstStyle/>
          <a:p>
            <a:pPr defTabSz="1097280">
              <a:lnSpc>
                <a:spcPct val="105000"/>
              </a:lnSpc>
              <a:defRPr/>
            </a:pPr>
            <a:r>
              <a:rPr lang="de-DE" sz="1280" dirty="0" err="1">
                <a:solidFill>
                  <a:srgbClr val="000000"/>
                </a:solidFill>
                <a:latin typeface="IBM Plex Sans" charset="0"/>
                <a:ea typeface="IBM Plex Sans" charset="0"/>
                <a:cs typeface="IBM Plex Sans" charset="0"/>
              </a:rPr>
              <a:t>How</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can</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we</a:t>
            </a:r>
            <a:r>
              <a:rPr lang="de-DE" sz="1280" dirty="0">
                <a:solidFill>
                  <a:srgbClr val="000000"/>
                </a:solidFill>
                <a:latin typeface="IBM Plex Sans" charset="0"/>
                <a:ea typeface="IBM Plex Sans" charset="0"/>
                <a:cs typeface="IBM Plex Sans" charset="0"/>
              </a:rPr>
              <a:t> handle </a:t>
            </a:r>
            <a:r>
              <a:rPr lang="de-DE" sz="1280" dirty="0" err="1">
                <a:solidFill>
                  <a:srgbClr val="000000"/>
                </a:solidFill>
                <a:latin typeface="IBM Plex Sans" charset="0"/>
                <a:ea typeface="IBM Plex Sans" charset="0"/>
                <a:cs typeface="IBM Plex Sans" charset="0"/>
              </a:rPr>
              <a:t>this</a:t>
            </a:r>
            <a:r>
              <a:rPr lang="de-DE" sz="1280" dirty="0">
                <a:solidFill>
                  <a:srgbClr val="000000"/>
                </a:solidFill>
                <a:latin typeface="IBM Plex Sans" charset="0"/>
                <a:ea typeface="IBM Plex Sans" charset="0"/>
                <a:cs typeface="IBM Plex Sans" charset="0"/>
              </a:rPr>
              <a:t>?</a:t>
            </a:r>
          </a:p>
          <a:p>
            <a:pPr marL="142240" indent="-142240" defTabSz="1097280">
              <a:lnSpc>
                <a:spcPct val="105000"/>
              </a:lnSpc>
              <a:buFont typeface="Arial" panose="020B0604020202020204" pitchFamily="34" charset="0"/>
              <a:buChar char="•"/>
              <a:defRPr/>
            </a:pPr>
            <a:r>
              <a:rPr lang="de-DE" sz="1280" b="1" dirty="0" err="1">
                <a:solidFill>
                  <a:srgbClr val="000000"/>
                </a:solidFill>
                <a:latin typeface="IBM Plex Sans" charset="0"/>
                <a:ea typeface="IBM Plex Sans" charset="0"/>
                <a:cs typeface="IBM Plex Sans" charset="0"/>
              </a:rPr>
              <a:t>Passthrough</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means</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we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have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no</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responsibility</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of</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any</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kind</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of</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the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delivery</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from</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the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partners</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that‘s</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why</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we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have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the</a:t>
            </a:r>
            <a:r>
              <a:rPr lang="de-DE" sz="1280" dirty="0">
                <a:solidFill>
                  <a:srgbClr val="000000"/>
                </a:solidFill>
                <a:latin typeface="IBM Plex Sans" charset="0"/>
                <a:ea typeface="IBM Plex Sans" charset="0"/>
                <a:cs typeface="IBM Plex Sans" charset="0"/>
              </a:rPr>
              <a:t> RASCI)</a:t>
            </a:r>
          </a:p>
          <a:p>
            <a:pPr marL="142240" indent="-142240" defTabSz="1097280">
              <a:lnSpc>
                <a:spcPct val="105000"/>
              </a:lnSpc>
              <a:buFont typeface="Arial" panose="020B0604020202020204" pitchFamily="34" charset="0"/>
              <a:buChar char="•"/>
              <a:defRPr/>
            </a:pPr>
            <a:r>
              <a:rPr lang="de-DE" sz="1280" dirty="0" err="1">
                <a:solidFill>
                  <a:srgbClr val="000000"/>
                </a:solidFill>
                <a:latin typeface="IBM Plex Sans" charset="0"/>
                <a:ea typeface="IBM Plex Sans" charset="0"/>
                <a:cs typeface="IBM Plex Sans" charset="0"/>
              </a:rPr>
              <a:t>We</a:t>
            </a:r>
            <a:r>
              <a:rPr lang="de-DE" sz="1280" dirty="0">
                <a:solidFill>
                  <a:srgbClr val="000000"/>
                </a:solidFill>
                <a:latin typeface="IBM Plex Sans" charset="0"/>
                <a:ea typeface="IBM Plex Sans" charset="0"/>
                <a:cs typeface="IBM Plex Sans" charset="0"/>
              </a:rPr>
              <a:t> will </a:t>
            </a:r>
            <a:r>
              <a:rPr lang="de-DE" sz="1280" dirty="0" err="1">
                <a:solidFill>
                  <a:srgbClr val="000000"/>
                </a:solidFill>
                <a:latin typeface="IBM Plex Sans" charset="0"/>
                <a:ea typeface="IBM Plex Sans" charset="0"/>
                <a:cs typeface="IBM Plex Sans" charset="0"/>
              </a:rPr>
              <a:t>work</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as</a:t>
            </a:r>
            <a:r>
              <a:rPr lang="de-DE" sz="1280" dirty="0">
                <a:solidFill>
                  <a:srgbClr val="000000"/>
                </a:solidFill>
                <a:latin typeface="IBM Plex Sans" charset="0"/>
                <a:ea typeface="IBM Plex Sans" charset="0"/>
                <a:cs typeface="IBM Plex Sans" charset="0"/>
              </a:rPr>
              <a:t> a „</a:t>
            </a:r>
            <a:r>
              <a:rPr lang="de-DE" sz="1280" dirty="0" err="1">
                <a:solidFill>
                  <a:srgbClr val="000000"/>
                </a:solidFill>
                <a:latin typeface="IBM Plex Sans" charset="0"/>
                <a:ea typeface="IBM Plex Sans" charset="0"/>
                <a:cs typeface="IBM Plex Sans" charset="0"/>
              </a:rPr>
              <a:t>billing</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agent</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we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create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one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invoice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with</a:t>
            </a:r>
            <a:r>
              <a:rPr lang="de-DE" sz="1280" dirty="0">
                <a:solidFill>
                  <a:srgbClr val="000000"/>
                </a:solidFill>
                <a:latin typeface="IBM Plex Sans" charset="0"/>
                <a:ea typeface="IBM Plex Sans" charset="0"/>
                <a:cs typeface="IBM Plex Sans" charset="0"/>
              </a:rPr>
              <a:t> IBM logo – </a:t>
            </a:r>
            <a:r>
              <a:rPr lang="de-DE" sz="1280" dirty="0" err="1">
                <a:solidFill>
                  <a:srgbClr val="000000"/>
                </a:solidFill>
                <a:latin typeface="IBM Plex Sans" charset="0"/>
                <a:ea typeface="IBM Plex Sans" charset="0"/>
                <a:cs typeface="IBM Plex Sans" charset="0"/>
              </a:rPr>
              <a:t>no</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further</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services</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than</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that</a:t>
            </a:r>
            <a:r>
              <a:rPr lang="de-DE" sz="1280" dirty="0">
                <a:solidFill>
                  <a:srgbClr val="000000"/>
                </a:solidFill>
                <a:latin typeface="IBM Plex Sans" charset="0"/>
                <a:ea typeface="IBM Plex Sans" charset="0"/>
                <a:cs typeface="IBM Plex Sans" charset="0"/>
              </a:rPr>
              <a:t>) – </a:t>
            </a:r>
            <a:r>
              <a:rPr lang="de-DE" sz="1280" dirty="0" err="1">
                <a:solidFill>
                  <a:srgbClr val="000000"/>
                </a:solidFill>
                <a:latin typeface="IBM Plex Sans" charset="0"/>
                <a:ea typeface="IBM Plex Sans" charset="0"/>
                <a:cs typeface="IBM Plex Sans" charset="0"/>
              </a:rPr>
              <a:t>consolidated</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invoice</a:t>
            </a:r>
            <a:r>
              <a:rPr lang="de-DE" sz="1280" dirty="0">
                <a:solidFill>
                  <a:srgbClr val="000000"/>
                </a:solidFill>
                <a:latin typeface="IBM Plex Sans" charset="0"/>
                <a:ea typeface="IBM Plex Sans" charset="0"/>
                <a:cs typeface="IBM Plex Sans" charset="0"/>
              </a:rPr>
              <a:t> </a:t>
            </a:r>
            <a:r>
              <a:rPr lang="de-DE" sz="1280" dirty="0">
                <a:solidFill>
                  <a:srgbClr val="000000"/>
                </a:solidFill>
                <a:latin typeface="IBM Plex Sans" charset="0"/>
                <a:ea typeface="IBM Plex Sans" charset="0"/>
                <a:cs typeface="IBM Plex Sans" charset="0"/>
                <a:sym typeface="Wingdings" pitchFamily="2" charset="2"/>
              </a:rPr>
              <a:t> </a:t>
            </a:r>
            <a:r>
              <a:rPr lang="de-DE" sz="1280" dirty="0" err="1">
                <a:solidFill>
                  <a:srgbClr val="000000"/>
                </a:solidFill>
                <a:latin typeface="IBM Plex Sans" charset="0"/>
                <a:ea typeface="IBM Plex Sans" charset="0"/>
                <a:cs typeface="IBM Plex Sans" charset="0"/>
                <a:sym typeface="Wingdings" pitchFamily="2" charset="2"/>
              </a:rPr>
              <a:t>no</a:t>
            </a:r>
            <a:r>
              <a:rPr lang="de-DE" sz="1280" dirty="0">
                <a:solidFill>
                  <a:srgbClr val="000000"/>
                </a:solidFill>
                <a:latin typeface="IBM Plex Sans" charset="0"/>
                <a:ea typeface="IBM Plex Sans" charset="0"/>
                <a:cs typeface="IBM Plex Sans" charset="0"/>
                <a:sym typeface="Wingdings" pitchFamily="2" charset="2"/>
              </a:rPr>
              <a:t> mark-</a:t>
            </a:r>
            <a:r>
              <a:rPr lang="de-DE" sz="1280" dirty="0" err="1">
                <a:solidFill>
                  <a:srgbClr val="000000"/>
                </a:solidFill>
                <a:latin typeface="IBM Plex Sans" charset="0"/>
                <a:ea typeface="IBM Plex Sans" charset="0"/>
                <a:cs typeface="IBM Plex Sans" charset="0"/>
                <a:sym typeface="Wingdings" pitchFamily="2" charset="2"/>
              </a:rPr>
              <a:t>up</a:t>
            </a:r>
            <a:endParaRPr lang="de-DE" sz="1280" dirty="0">
              <a:solidFill>
                <a:srgbClr val="000000"/>
              </a:solidFill>
              <a:latin typeface="IBM Plex Sans" charset="0"/>
              <a:ea typeface="IBM Plex Sans" charset="0"/>
              <a:cs typeface="IBM Plex Sans" charset="0"/>
            </a:endParaRPr>
          </a:p>
          <a:p>
            <a:pPr defTabSz="1097280">
              <a:lnSpc>
                <a:spcPct val="105000"/>
              </a:lnSpc>
              <a:defRPr/>
            </a:pPr>
            <a:r>
              <a:rPr lang="de-DE" sz="1280" dirty="0" err="1">
                <a:solidFill>
                  <a:srgbClr val="000000"/>
                </a:solidFill>
                <a:latin typeface="IBM Plex Sans" charset="0"/>
                <a:ea typeface="IBM Plex Sans" charset="0"/>
                <a:cs typeface="IBM Plex Sans" charset="0"/>
              </a:rPr>
              <a:t>Since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we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don‘t</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have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to</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take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over</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any</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risk</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for</a:t>
            </a:r>
            <a:r>
              <a:rPr lang="de-DE" sz="1280" dirty="0">
                <a:solidFill>
                  <a:srgbClr val="000000"/>
                </a:solidFill>
                <a:latin typeface="IBM Plex Sans" charset="0"/>
                <a:ea typeface="IBM Plex Sans" charset="0"/>
                <a:cs typeface="IBM Plex Sans" charset="0"/>
              </a:rPr>
              <a:t> supplier </a:t>
            </a:r>
            <a:r>
              <a:rPr lang="de-DE" sz="1280" dirty="0" err="1">
                <a:solidFill>
                  <a:srgbClr val="000000"/>
                </a:solidFill>
                <a:latin typeface="IBM Plex Sans" charset="0"/>
                <a:ea typeface="IBM Plex Sans" charset="0"/>
                <a:cs typeface="IBM Plex Sans" charset="0"/>
              </a:rPr>
              <a:t>goods</a:t>
            </a:r>
            <a:r>
              <a:rPr lang="de-DE" sz="1280" dirty="0">
                <a:solidFill>
                  <a:srgbClr val="000000"/>
                </a:solidFill>
                <a:latin typeface="IBM Plex Sans" charset="0"/>
                <a:ea typeface="IBM Plex Sans" charset="0"/>
                <a:cs typeface="IBM Plex Sans" charset="0"/>
              </a:rPr>
              <a:t> and </a:t>
            </a:r>
            <a:r>
              <a:rPr lang="de-DE" sz="1280" dirty="0" err="1">
                <a:solidFill>
                  <a:srgbClr val="000000"/>
                </a:solidFill>
                <a:latin typeface="IBM Plex Sans" charset="0"/>
                <a:ea typeface="IBM Plex Sans" charset="0"/>
                <a:cs typeface="IBM Plex Sans" charset="0"/>
              </a:rPr>
              <a:t>services</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the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risk</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markup</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should</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be</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zero</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or</a:t>
            </a:r>
            <a:r>
              <a:rPr lang="de-DE" sz="1280" dirty="0">
                <a:solidFill>
                  <a:srgbClr val="000000"/>
                </a:solidFill>
                <a:latin typeface="IBM Plex Sans" charset="0"/>
                <a:ea typeface="IBM Plex Sans" charset="0"/>
                <a:cs typeface="IBM Plex Sans" charset="0"/>
              </a:rPr>
              <a:t> </a:t>
            </a:r>
            <a:r>
              <a:rPr lang="de-DE" sz="1280" dirty="0" err="1">
                <a:solidFill>
                  <a:srgbClr val="000000"/>
                </a:solidFill>
                <a:latin typeface="IBM Plex Sans" charset="0"/>
                <a:ea typeface="IBM Plex Sans" charset="0"/>
                <a:cs typeface="IBM Plex Sans" charset="0"/>
              </a:rPr>
              <a:t>very</a:t>
            </a:r>
            <a:r>
              <a:rPr lang="de-DE" sz="1280" dirty="0">
                <a:solidFill>
                  <a:srgbClr val="000000"/>
                </a:solidFill>
                <a:latin typeface="IBM Plex Sans" charset="0"/>
                <a:ea typeface="IBM Plex Sans" charset="0"/>
                <a:cs typeface="IBM Plex Sans" charset="0"/>
              </a:rPr>
              <a:t> limited.</a:t>
            </a:r>
          </a:p>
        </p:txBody>
      </p:sp>
      <p:cxnSp>
        <p:nvCxnSpPr>
          <p:cNvPr id="54" name="Straight Connector 53">
            <a:extLst>
              <a:ext uri="{FF2B5EF4-FFF2-40B4-BE49-F238E27FC236}">
                <a16:creationId xmlns:a16="http://schemas.microsoft.com/office/drawing/2014/main" id="{5C706609-9F51-5150-3724-69FBE531B00F}"/>
              </a:ext>
            </a:extLst>
          </p:cNvPr>
          <p:cNvCxnSpPr>
            <a:cxnSpLocks/>
            <a:stCxn id="66" idx="3"/>
          </p:cNvCxnSpPr>
          <p:nvPr/>
        </p:nvCxnSpPr>
        <p:spPr>
          <a:xfrm>
            <a:off x="4677477" y="1616963"/>
            <a:ext cx="4380733" cy="0"/>
          </a:xfrm>
          <a:prstGeom prst="line">
            <a:avLst/>
          </a:prstGeom>
          <a:solidFill>
            <a:schemeClr val="bg2"/>
          </a:solidFill>
          <a:ln w="12700" cap="flat" cmpd="sng" algn="ctr">
            <a:solidFill>
              <a:schemeClr val="accent2"/>
            </a:solidFill>
            <a:prstDash val="sysDash"/>
            <a:miter lim="800000"/>
          </a:ln>
          <a:effectLst>
            <a:outerShdw blurRad="50800" dist="38100" dir="2700000" algn="tl" rotWithShape="0">
              <a:prstClr val="black">
                <a:alpha val="40000"/>
              </a:prstClr>
            </a:outerShdw>
          </a:effectLst>
        </p:spPr>
      </p:cxnSp>
      <p:cxnSp>
        <p:nvCxnSpPr>
          <p:cNvPr id="55" name="Straight Connector 54">
            <a:extLst>
              <a:ext uri="{FF2B5EF4-FFF2-40B4-BE49-F238E27FC236}">
                <a16:creationId xmlns:a16="http://schemas.microsoft.com/office/drawing/2014/main" id="{A54AD50E-312D-5C52-391B-16AF1B34B34E}"/>
              </a:ext>
            </a:extLst>
          </p:cNvPr>
          <p:cNvCxnSpPr>
            <a:cxnSpLocks/>
          </p:cNvCxnSpPr>
          <p:nvPr/>
        </p:nvCxnSpPr>
        <p:spPr>
          <a:xfrm>
            <a:off x="7153099" y="1616963"/>
            <a:ext cx="0" cy="2511386"/>
          </a:xfrm>
          <a:prstGeom prst="line">
            <a:avLst/>
          </a:prstGeom>
          <a:solidFill>
            <a:schemeClr val="bg2"/>
          </a:solidFill>
          <a:ln w="12700" cap="flat" cmpd="sng" algn="ctr">
            <a:solidFill>
              <a:schemeClr val="accent2"/>
            </a:solidFill>
            <a:prstDash val="sysDash"/>
            <a:miter lim="800000"/>
          </a:ln>
          <a:effectLst>
            <a:outerShdw blurRad="50800" dist="38100" dir="2700000" algn="tl" rotWithShape="0">
              <a:prstClr val="black">
                <a:alpha val="40000"/>
              </a:prstClr>
            </a:outerShdw>
          </a:effectLst>
        </p:spPr>
      </p:cxnSp>
      <p:cxnSp>
        <p:nvCxnSpPr>
          <p:cNvPr id="56" name="Straight Connector 55">
            <a:extLst>
              <a:ext uri="{FF2B5EF4-FFF2-40B4-BE49-F238E27FC236}">
                <a16:creationId xmlns:a16="http://schemas.microsoft.com/office/drawing/2014/main" id="{8A0520AA-FF4F-EED8-78EC-B70E574C4135}"/>
              </a:ext>
            </a:extLst>
          </p:cNvPr>
          <p:cNvCxnSpPr>
            <a:cxnSpLocks/>
          </p:cNvCxnSpPr>
          <p:nvPr/>
        </p:nvCxnSpPr>
        <p:spPr>
          <a:xfrm>
            <a:off x="4668841" y="3586802"/>
            <a:ext cx="5684693" cy="0"/>
          </a:xfrm>
          <a:prstGeom prst="line">
            <a:avLst/>
          </a:prstGeom>
          <a:ln w="28575">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0CC5A64-8CF6-4E42-C544-64823214A262}"/>
              </a:ext>
            </a:extLst>
          </p:cNvPr>
          <p:cNvCxnSpPr>
            <a:cxnSpLocks/>
          </p:cNvCxnSpPr>
          <p:nvPr/>
        </p:nvCxnSpPr>
        <p:spPr>
          <a:xfrm>
            <a:off x="6387571" y="3586802"/>
            <a:ext cx="0" cy="542696"/>
          </a:xfrm>
          <a:prstGeom prst="line">
            <a:avLst/>
          </a:prstGeom>
          <a:ln w="28575">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8DFFD35-A3EB-009D-2350-73F63AB6E594}"/>
              </a:ext>
            </a:extLst>
          </p:cNvPr>
          <p:cNvSpPr txBox="1"/>
          <p:nvPr/>
        </p:nvSpPr>
        <p:spPr>
          <a:xfrm>
            <a:off x="5195325" y="3275967"/>
            <a:ext cx="1963638" cy="239282"/>
          </a:xfrm>
          <a:prstGeom prst="rect">
            <a:avLst/>
          </a:prstGeom>
        </p:spPr>
        <p:txBody>
          <a:bodyPr wrap="none" lIns="109728" tIns="54864" rIns="109728" bIns="54864" rtlCol="0" anchor="ctr">
            <a:noAutofit/>
          </a:bodyPr>
          <a:lstStyle/>
          <a:p>
            <a:pPr algn="ctr" defTabSz="1097280">
              <a:lnSpc>
                <a:spcPct val="105000"/>
              </a:lnSpc>
              <a:spcBef>
                <a:spcPts val="1200"/>
              </a:spcBef>
              <a:defRPr/>
            </a:pPr>
            <a:r>
              <a:rPr lang="en-US" sz="1320" b="1" dirty="0">
                <a:solidFill>
                  <a:srgbClr val="000000"/>
                </a:solidFill>
                <a:latin typeface="IBM Plex Sans" charset="0"/>
                <a:ea typeface="IBM Plex Sans" charset="0"/>
                <a:cs typeface="IBM Plex Sans" charset="0"/>
              </a:rPr>
              <a:t>p</a:t>
            </a:r>
            <a:r>
              <a:rPr lang="en-US" sz="1320" b="1" dirty="0" err="1">
                <a:solidFill>
                  <a:srgbClr val="000000"/>
                </a:solidFill>
                <a:latin typeface="IBM Plex Sans" charset="0"/>
                <a:ea typeface="IBM Plex Sans" charset="0"/>
                <a:cs typeface="IBM Plex Sans" charset="0"/>
              </a:rPr>
              <a:t>assthrough</a:t>
            </a:r>
            <a:r>
              <a:rPr lang="en-US" sz="1320" b="1" dirty="0">
                <a:solidFill>
                  <a:srgbClr val="000000"/>
                </a:solidFill>
                <a:latin typeface="IBM Plex Sans" charset="0"/>
                <a:ea typeface="IBM Plex Sans" charset="0"/>
                <a:cs typeface="IBM Plex Sans" charset="0"/>
              </a:rPr>
              <a:t> (</a:t>
            </a:r>
            <a:r>
              <a:rPr lang="en-DE" sz="1320" b="1" dirty="0">
                <a:solidFill>
                  <a:srgbClr val="000000"/>
                </a:solidFill>
                <a:latin typeface="IBM Plex Sans" charset="0"/>
                <a:ea typeface="IBM Plex Sans" charset="0"/>
                <a:cs typeface="IBM Plex Sans" charset="0"/>
              </a:rPr>
              <a:t>RASCI)*</a:t>
            </a:r>
          </a:p>
        </p:txBody>
      </p:sp>
      <p:sp>
        <p:nvSpPr>
          <p:cNvPr id="64" name="Rectangle 63">
            <a:extLst>
              <a:ext uri="{FF2B5EF4-FFF2-40B4-BE49-F238E27FC236}">
                <a16:creationId xmlns:a16="http://schemas.microsoft.com/office/drawing/2014/main" id="{28529FB6-8208-715F-4106-F4D1052779E0}"/>
              </a:ext>
            </a:extLst>
          </p:cNvPr>
          <p:cNvSpPr/>
          <p:nvPr/>
        </p:nvSpPr>
        <p:spPr>
          <a:xfrm>
            <a:off x="3057279" y="3170071"/>
            <a:ext cx="1620198" cy="841950"/>
          </a:xfrm>
          <a:prstGeom prst="rect">
            <a:avLst/>
          </a:prstGeom>
          <a:solidFill>
            <a:schemeClr val="bg2"/>
          </a:solidFill>
          <a:ln w="28575" cap="flat" cmpd="sng" algn="ctr">
            <a:solidFill>
              <a:schemeClr val="accent2"/>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IBM Consulting*</a:t>
            </a:r>
          </a:p>
          <a:p>
            <a:pPr algn="ctr" defTabSz="1097280">
              <a:defRPr/>
            </a:pPr>
            <a:r>
              <a:rPr lang="en-GB" sz="1280" kern="0" dirty="0">
                <a:solidFill>
                  <a:prstClr val="black"/>
                </a:solidFill>
                <a:latin typeface="Calibri" panose="020F0502020204030204"/>
                <a:ea typeface="Open Sans" panose="020B0606030504020204" pitchFamily="34" charset="0"/>
                <a:cs typeface="Open Sans" panose="020B0606030504020204" pitchFamily="34" charset="0"/>
              </a:rPr>
              <a:t>Management</a:t>
            </a:r>
          </a:p>
          <a:p>
            <a:pPr algn="ctr" defTabSz="1097280">
              <a:defRPr/>
            </a:pPr>
            <a:r>
              <a:rPr lang="en-GB" sz="1280" kern="0" dirty="0">
                <a:solidFill>
                  <a:prstClr val="black"/>
                </a:solidFill>
                <a:latin typeface="Calibri" panose="020F0502020204030204"/>
                <a:ea typeface="Open Sans" panose="020B0606030504020204" pitchFamily="34" charset="0"/>
                <a:cs typeface="Open Sans" panose="020B0606030504020204" pitchFamily="34" charset="0"/>
              </a:rPr>
              <a:t>Services</a:t>
            </a:r>
          </a:p>
          <a:p>
            <a:pPr algn="ctr" defTabSz="1097280">
              <a:defRPr/>
            </a:pPr>
            <a:r>
              <a:rPr lang="en-GB" sz="1280" kern="0" dirty="0">
                <a:solidFill>
                  <a:prstClr val="black"/>
                </a:solidFill>
                <a:latin typeface="Calibri" panose="020F0502020204030204"/>
                <a:ea typeface="Open Sans" panose="020B0606030504020204" pitchFamily="34" charset="0"/>
                <a:cs typeface="Open Sans" panose="020B0606030504020204" pitchFamily="34" charset="0"/>
              </a:rPr>
              <a:t>Migration</a:t>
            </a:r>
          </a:p>
        </p:txBody>
      </p:sp>
      <p:sp>
        <p:nvSpPr>
          <p:cNvPr id="65" name="Rectangle 64">
            <a:extLst>
              <a:ext uri="{FF2B5EF4-FFF2-40B4-BE49-F238E27FC236}">
                <a16:creationId xmlns:a16="http://schemas.microsoft.com/office/drawing/2014/main" id="{2EC1ECF5-F034-F98B-E5CB-94F25BDD95F7}"/>
              </a:ext>
            </a:extLst>
          </p:cNvPr>
          <p:cNvSpPr/>
          <p:nvPr/>
        </p:nvSpPr>
        <p:spPr>
          <a:xfrm>
            <a:off x="5975898" y="4119049"/>
            <a:ext cx="1620198" cy="841950"/>
          </a:xfrm>
          <a:prstGeom prst="rect">
            <a:avLst/>
          </a:prstGeom>
          <a:solidFill>
            <a:schemeClr val="bg2"/>
          </a:solidFill>
          <a:ln w="28575" cap="flat" cmpd="sng" algn="ctr">
            <a:solidFill>
              <a:schemeClr val="accent2"/>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Siemens</a:t>
            </a:r>
          </a:p>
          <a:p>
            <a:pPr algn="ctr" defTabSz="1097280">
              <a:defRPr/>
            </a:pPr>
            <a:r>
              <a:rPr lang="en-GB" sz="1280" kern="0" dirty="0">
                <a:solidFill>
                  <a:prstClr val="black"/>
                </a:solidFill>
                <a:latin typeface="Calibri" panose="020F0502020204030204"/>
                <a:ea typeface="Open Sans" panose="020B0606030504020204" pitchFamily="34" charset="0"/>
                <a:cs typeface="Open Sans" panose="020B0606030504020204" pitchFamily="34" charset="0"/>
              </a:rPr>
              <a:t>MDMS l</a:t>
            </a:r>
            <a:r>
              <a:rPr lang="en-GB" sz="1280" kern="0" dirty="0" err="1">
                <a:solidFill>
                  <a:prstClr val="black"/>
                </a:solidFill>
                <a:latin typeface="Calibri" panose="020F0502020204030204"/>
                <a:ea typeface="Open Sans" panose="020B0606030504020204" pitchFamily="34" charset="0"/>
                <a:cs typeface="Open Sans" panose="020B0606030504020204" pitchFamily="34" charset="0"/>
              </a:rPr>
              <a:t>icenses</a:t>
            </a:r>
            <a:endParaRPr lang="en-GB" sz="1280" kern="0" dirty="0">
              <a:solidFill>
                <a:prstClr val="black"/>
              </a:solidFill>
              <a:latin typeface="Calibri" panose="020F0502020204030204"/>
              <a:ea typeface="Open Sans" panose="020B0606030504020204" pitchFamily="34" charset="0"/>
              <a:cs typeface="Open Sans" panose="020B0606030504020204" pitchFamily="34" charset="0"/>
            </a:endParaRPr>
          </a:p>
          <a:p>
            <a:pPr algn="ctr" defTabSz="1097280">
              <a:defRPr/>
            </a:pPr>
            <a:r>
              <a:rPr lang="en-GB" sz="1280" kern="0" dirty="0">
                <a:solidFill>
                  <a:prstClr val="black"/>
                </a:solidFill>
                <a:latin typeface="Calibri" panose="020F0502020204030204"/>
                <a:ea typeface="Open Sans" panose="020B0606030504020204" pitchFamily="34" charset="0"/>
                <a:cs typeface="Open Sans" panose="020B0606030504020204" pitchFamily="34" charset="0"/>
              </a:rPr>
              <a:t>Expert Services</a:t>
            </a:r>
          </a:p>
        </p:txBody>
      </p:sp>
      <p:sp>
        <p:nvSpPr>
          <p:cNvPr id="66" name="Rectangle 65">
            <a:extLst>
              <a:ext uri="{FF2B5EF4-FFF2-40B4-BE49-F238E27FC236}">
                <a16:creationId xmlns:a16="http://schemas.microsoft.com/office/drawing/2014/main" id="{C7603D5D-C032-EDC4-9736-EF6C18290B6D}"/>
              </a:ext>
            </a:extLst>
          </p:cNvPr>
          <p:cNvSpPr/>
          <p:nvPr/>
        </p:nvSpPr>
        <p:spPr>
          <a:xfrm>
            <a:off x="3057279" y="1415046"/>
            <a:ext cx="1620198" cy="403834"/>
          </a:xfrm>
          <a:prstGeom prst="rect">
            <a:avLst/>
          </a:prstGeom>
          <a:solidFill>
            <a:schemeClr val="bg1">
              <a:lumMod val="50000"/>
              <a:lumOff val="50000"/>
            </a:schemeClr>
          </a:solidFill>
          <a:ln w="28575" cap="flat" cmpd="sng" algn="ctr">
            <a:solidFill>
              <a:schemeClr val="bg1">
                <a:lumMod val="50000"/>
                <a:lumOff val="50000"/>
              </a:schemeClr>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920" b="1" kern="0" dirty="0" err="1">
                <a:solidFill>
                  <a:srgbClr val="FFFFFF"/>
                </a:solidFill>
                <a:latin typeface="Calibri" panose="020F0502020204030204"/>
                <a:ea typeface="Open Sans" panose="020B0606030504020204" pitchFamily="34" charset="0"/>
                <a:cs typeface="Open Sans" panose="020B0606030504020204" pitchFamily="34" charset="0"/>
              </a:rPr>
              <a:t>Andel</a:t>
            </a:r>
            <a:endParaRPr lang="en-GB" sz="1920" b="1" kern="0" dirty="0">
              <a:solidFill>
                <a:srgbClr val="FFFFFF"/>
              </a:solidFill>
              <a:latin typeface="Calibri" panose="020F0502020204030204"/>
              <a:ea typeface="Open Sans" panose="020B0606030504020204" pitchFamily="34" charset="0"/>
              <a:cs typeface="Open Sans" panose="020B0606030504020204" pitchFamily="34" charset="0"/>
            </a:endParaRPr>
          </a:p>
        </p:txBody>
      </p:sp>
      <p:cxnSp>
        <p:nvCxnSpPr>
          <p:cNvPr id="68" name="Straight Connector 67">
            <a:extLst>
              <a:ext uri="{FF2B5EF4-FFF2-40B4-BE49-F238E27FC236}">
                <a16:creationId xmlns:a16="http://schemas.microsoft.com/office/drawing/2014/main" id="{C76D05FC-51BA-C37D-BD3A-A6A070BA2B71}"/>
              </a:ext>
            </a:extLst>
          </p:cNvPr>
          <p:cNvCxnSpPr>
            <a:cxnSpLocks/>
            <a:stCxn id="66" idx="2"/>
            <a:endCxn id="64" idx="0"/>
          </p:cNvCxnSpPr>
          <p:nvPr/>
        </p:nvCxnSpPr>
        <p:spPr>
          <a:xfrm>
            <a:off x="3867378" y="1818880"/>
            <a:ext cx="0" cy="1351190"/>
          </a:xfrm>
          <a:prstGeom prst="line">
            <a:avLst/>
          </a:prstGeom>
          <a:ln w="28575">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31E3303-632F-6745-8DF1-76F875248F2E}"/>
              </a:ext>
            </a:extLst>
          </p:cNvPr>
          <p:cNvSpPr/>
          <p:nvPr/>
        </p:nvSpPr>
        <p:spPr>
          <a:xfrm>
            <a:off x="7877202" y="4119049"/>
            <a:ext cx="1620198" cy="841950"/>
          </a:xfrm>
          <a:prstGeom prst="rect">
            <a:avLst/>
          </a:prstGeom>
          <a:solidFill>
            <a:schemeClr val="bg2"/>
          </a:solidFill>
          <a:ln w="28575" cap="flat" cmpd="sng" algn="ctr">
            <a:solidFill>
              <a:schemeClr val="accent2"/>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Greenbird</a:t>
            </a:r>
            <a:endParaRPr lang="en-GB" sz="1280" b="1" kern="0" dirty="0">
              <a:solidFill>
                <a:prstClr val="black"/>
              </a:solidFill>
              <a:latin typeface="Calibri" panose="020F0502020204030204"/>
              <a:ea typeface="Open Sans" panose="020B0606030504020204" pitchFamily="34" charset="0"/>
              <a:cs typeface="Open Sans" panose="020B0606030504020204" pitchFamily="34" charset="0"/>
            </a:endParaRPr>
          </a:p>
          <a:p>
            <a:pPr algn="ctr" defTabSz="1097280">
              <a:defRPr/>
            </a:pPr>
            <a:r>
              <a:rPr lang="en-GB" sz="1280" kern="0" dirty="0" err="1">
                <a:solidFill>
                  <a:prstClr val="black"/>
                </a:solidFill>
                <a:latin typeface="Calibri" panose="020F0502020204030204"/>
                <a:ea typeface="Open Sans" panose="020B0606030504020204" pitchFamily="34" charset="0"/>
                <a:cs typeface="Open Sans" panose="020B0606030504020204" pitchFamily="34" charset="0"/>
              </a:rPr>
              <a:t>Utilihive</a:t>
            </a:r>
            <a:r>
              <a:rPr lang="en-GB" sz="1280" kern="0" dirty="0">
                <a:solidFill>
                  <a:prstClr val="black"/>
                </a:solidFill>
                <a:latin typeface="Calibri" panose="020F0502020204030204"/>
                <a:ea typeface="Open Sans" panose="020B0606030504020204" pitchFamily="34" charset="0"/>
                <a:cs typeface="Open Sans" panose="020B0606030504020204" pitchFamily="34" charset="0"/>
              </a:rPr>
              <a:t> licenses</a:t>
            </a:r>
          </a:p>
          <a:p>
            <a:pPr algn="ctr" defTabSz="1097280">
              <a:defRPr/>
            </a:pPr>
            <a:r>
              <a:rPr lang="en-GB" sz="1280" kern="0" dirty="0">
                <a:solidFill>
                  <a:prstClr val="black"/>
                </a:solidFill>
                <a:latin typeface="Calibri" panose="020F0502020204030204"/>
                <a:ea typeface="Open Sans" panose="020B0606030504020204" pitchFamily="34" charset="0"/>
                <a:cs typeface="Open Sans" panose="020B0606030504020204" pitchFamily="34" charset="0"/>
              </a:rPr>
              <a:t>Expert Services</a:t>
            </a:r>
          </a:p>
        </p:txBody>
      </p:sp>
      <p:cxnSp>
        <p:nvCxnSpPr>
          <p:cNvPr id="70" name="Straight Connector 69">
            <a:extLst>
              <a:ext uri="{FF2B5EF4-FFF2-40B4-BE49-F238E27FC236}">
                <a16:creationId xmlns:a16="http://schemas.microsoft.com/office/drawing/2014/main" id="{BB8D2A2C-D2CB-1150-DEA2-087E23763E69}"/>
              </a:ext>
            </a:extLst>
          </p:cNvPr>
          <p:cNvCxnSpPr>
            <a:cxnSpLocks/>
          </p:cNvCxnSpPr>
          <p:nvPr/>
        </p:nvCxnSpPr>
        <p:spPr>
          <a:xfrm>
            <a:off x="9058210" y="1616963"/>
            <a:ext cx="0" cy="2511386"/>
          </a:xfrm>
          <a:prstGeom prst="line">
            <a:avLst/>
          </a:prstGeom>
          <a:solidFill>
            <a:schemeClr val="bg2"/>
          </a:solidFill>
          <a:ln w="12700" cap="flat" cmpd="sng" algn="ctr">
            <a:solidFill>
              <a:schemeClr val="accent2"/>
            </a:solidFill>
            <a:prstDash val="sysDash"/>
            <a:miter lim="800000"/>
          </a:ln>
          <a:effectLst>
            <a:outerShdw blurRad="50800" dist="38100" dir="2700000" algn="tl" rotWithShape="0">
              <a:prstClr val="black">
                <a:alpha val="40000"/>
              </a:prstClr>
            </a:outerShdw>
          </a:effectLst>
        </p:spPr>
      </p:cxnSp>
      <p:cxnSp>
        <p:nvCxnSpPr>
          <p:cNvPr id="71" name="Straight Connector 70">
            <a:extLst>
              <a:ext uri="{FF2B5EF4-FFF2-40B4-BE49-F238E27FC236}">
                <a16:creationId xmlns:a16="http://schemas.microsoft.com/office/drawing/2014/main" id="{ED14B5AE-36C9-F386-28AB-AD5DE60C0923}"/>
              </a:ext>
            </a:extLst>
          </p:cNvPr>
          <p:cNvCxnSpPr>
            <a:cxnSpLocks/>
          </p:cNvCxnSpPr>
          <p:nvPr/>
        </p:nvCxnSpPr>
        <p:spPr>
          <a:xfrm>
            <a:off x="8291344" y="3586803"/>
            <a:ext cx="0" cy="541547"/>
          </a:xfrm>
          <a:prstGeom prst="line">
            <a:avLst/>
          </a:prstGeom>
          <a:ln w="28575">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E254EAA-D513-E992-FCD0-B84A6879550B}"/>
              </a:ext>
            </a:extLst>
          </p:cNvPr>
          <p:cNvSpPr txBox="1"/>
          <p:nvPr/>
        </p:nvSpPr>
        <p:spPr>
          <a:xfrm>
            <a:off x="7227992" y="2440378"/>
            <a:ext cx="1202637" cy="460832"/>
          </a:xfrm>
          <a:prstGeom prst="rect">
            <a:avLst/>
          </a:prstGeom>
        </p:spPr>
        <p:txBody>
          <a:bodyPr wrap="none" lIns="109728" tIns="54864" rIns="109728" bIns="54864" rtlCol="0" anchor="ctr">
            <a:spAutoFit/>
          </a:bodyPr>
          <a:lstStyle/>
          <a:p>
            <a:pPr defTabSz="1097280">
              <a:lnSpc>
                <a:spcPct val="105000"/>
              </a:lnSpc>
              <a:defRPr/>
            </a:pPr>
            <a:r>
              <a:rPr lang="en-DE" sz="1120" dirty="0">
                <a:solidFill>
                  <a:srgbClr val="0043CE"/>
                </a:solidFill>
                <a:latin typeface="IBM Plex Sans" charset="0"/>
                <a:ea typeface="IBM Plex Sans" charset="0"/>
                <a:cs typeface="IBM Plex Sans" charset="0"/>
              </a:rPr>
              <a:t>Andel/Siemens</a:t>
            </a:r>
          </a:p>
          <a:p>
            <a:pPr marL="147320" indent="-147320">
              <a:lnSpc>
                <a:spcPct val="105000"/>
              </a:lnSpc>
              <a:buFont typeface="Arial" panose="020B0604020202020204" pitchFamily="34" charset="0"/>
              <a:buChar char="•"/>
              <a:defRPr/>
            </a:pPr>
            <a:r>
              <a:rPr lang="en-DE" sz="1100">
                <a:solidFill>
                  <a:srgbClr val="0043CE"/>
                </a:solidFill>
                <a:latin typeface="IBM Plex Sans"/>
                <a:ea typeface="IBM Plex Sans" charset="0"/>
                <a:cs typeface="IBM Plex Sans" charset="0"/>
              </a:rPr>
              <a:t>EULA, SLAs</a:t>
            </a:r>
          </a:p>
        </p:txBody>
      </p:sp>
      <p:sp>
        <p:nvSpPr>
          <p:cNvPr id="73" name="TextBox 72">
            <a:extLst>
              <a:ext uri="{FF2B5EF4-FFF2-40B4-BE49-F238E27FC236}">
                <a16:creationId xmlns:a16="http://schemas.microsoft.com/office/drawing/2014/main" id="{66453D64-3F2F-89EC-776C-E035AC5590F7}"/>
              </a:ext>
            </a:extLst>
          </p:cNvPr>
          <p:cNvSpPr txBox="1"/>
          <p:nvPr/>
        </p:nvSpPr>
        <p:spPr>
          <a:xfrm>
            <a:off x="9175402" y="2440378"/>
            <a:ext cx="1295611" cy="460832"/>
          </a:xfrm>
          <a:prstGeom prst="rect">
            <a:avLst/>
          </a:prstGeom>
        </p:spPr>
        <p:txBody>
          <a:bodyPr wrap="none" lIns="109728" tIns="54864" rIns="109728" bIns="54864" rtlCol="0" anchor="ctr">
            <a:spAutoFit/>
          </a:bodyPr>
          <a:lstStyle/>
          <a:p>
            <a:pPr defTabSz="1097280">
              <a:lnSpc>
                <a:spcPct val="105000"/>
              </a:lnSpc>
              <a:defRPr/>
            </a:pPr>
            <a:r>
              <a:rPr lang="en-DE" sz="1120" dirty="0">
                <a:solidFill>
                  <a:srgbClr val="0043CE"/>
                </a:solidFill>
                <a:latin typeface="IBM Plex Sans" charset="0"/>
                <a:ea typeface="IBM Plex Sans" charset="0"/>
                <a:cs typeface="IBM Plex Sans" charset="0"/>
              </a:rPr>
              <a:t>Andel/Greenbird</a:t>
            </a:r>
          </a:p>
          <a:p>
            <a:pPr marL="147320" indent="-147320">
              <a:lnSpc>
                <a:spcPct val="105000"/>
              </a:lnSpc>
              <a:buFont typeface="Arial" panose="020B0604020202020204" pitchFamily="34" charset="0"/>
              <a:buChar char="•"/>
              <a:defRPr/>
            </a:pPr>
            <a:r>
              <a:rPr lang="en-DE" sz="1100">
                <a:solidFill>
                  <a:srgbClr val="0043CE"/>
                </a:solidFill>
                <a:latin typeface="IBM Plex Sans"/>
                <a:ea typeface="IBM Plex Sans" charset="0"/>
                <a:cs typeface="IBM Plex Sans" charset="0"/>
              </a:rPr>
              <a:t>EULA, SLAs</a:t>
            </a:r>
          </a:p>
        </p:txBody>
      </p:sp>
      <p:cxnSp>
        <p:nvCxnSpPr>
          <p:cNvPr id="7" name="Straight Connector 6">
            <a:extLst>
              <a:ext uri="{FF2B5EF4-FFF2-40B4-BE49-F238E27FC236}">
                <a16:creationId xmlns:a16="http://schemas.microsoft.com/office/drawing/2014/main" id="{4FE6B754-5A60-D455-C513-0E3FE4B828DD}"/>
              </a:ext>
            </a:extLst>
          </p:cNvPr>
          <p:cNvCxnSpPr>
            <a:cxnSpLocks/>
          </p:cNvCxnSpPr>
          <p:nvPr/>
        </p:nvCxnSpPr>
        <p:spPr>
          <a:xfrm>
            <a:off x="4879885" y="3586802"/>
            <a:ext cx="0" cy="542696"/>
          </a:xfrm>
          <a:prstGeom prst="line">
            <a:avLst/>
          </a:prstGeom>
          <a:ln w="28575">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BD1536E-4024-D941-04BC-79F88D1EAEC3}"/>
              </a:ext>
            </a:extLst>
          </p:cNvPr>
          <p:cNvCxnSpPr>
            <a:cxnSpLocks/>
          </p:cNvCxnSpPr>
          <p:nvPr/>
        </p:nvCxnSpPr>
        <p:spPr>
          <a:xfrm>
            <a:off x="5233288" y="1638339"/>
            <a:ext cx="0" cy="2511386"/>
          </a:xfrm>
          <a:prstGeom prst="line">
            <a:avLst/>
          </a:prstGeom>
          <a:solidFill>
            <a:schemeClr val="bg2"/>
          </a:solidFill>
          <a:ln w="12700" cap="flat" cmpd="sng" algn="ctr">
            <a:solidFill>
              <a:schemeClr val="accent2"/>
            </a:solidFill>
            <a:prstDash val="sysDash"/>
            <a:miter lim="800000"/>
          </a:ln>
          <a:effectLst>
            <a:outerShdw blurRad="50800" dist="38100" dir="2700000" algn="tl" rotWithShape="0">
              <a:prstClr val="black">
                <a:alpha val="40000"/>
              </a:prstClr>
            </a:outerShdw>
          </a:effectLst>
        </p:spPr>
      </p:cxnSp>
      <p:sp>
        <p:nvSpPr>
          <p:cNvPr id="9" name="TextBox 8">
            <a:extLst>
              <a:ext uri="{FF2B5EF4-FFF2-40B4-BE49-F238E27FC236}">
                <a16:creationId xmlns:a16="http://schemas.microsoft.com/office/drawing/2014/main" id="{68CE79E7-570E-7619-A669-BAE16154F35D}"/>
              </a:ext>
            </a:extLst>
          </p:cNvPr>
          <p:cNvSpPr txBox="1"/>
          <p:nvPr/>
        </p:nvSpPr>
        <p:spPr>
          <a:xfrm>
            <a:off x="3931033" y="5043883"/>
            <a:ext cx="2238306" cy="330014"/>
          </a:xfrm>
          <a:prstGeom prst="rect">
            <a:avLst/>
          </a:prstGeom>
        </p:spPr>
        <p:txBody>
          <a:bodyPr wrap="square" lIns="146304" tIns="73152" rIns="146304" bIns="73152" rtlCol="0" anchor="t">
            <a:noAutofit/>
          </a:bodyPr>
          <a:lstStyle/>
          <a:p>
            <a:pPr defTabSz="1097280">
              <a:lnSpc>
                <a:spcPct val="105000"/>
              </a:lnSpc>
              <a:defRPr/>
            </a:pPr>
            <a:r>
              <a:rPr lang="en-GB" sz="1250" dirty="0">
                <a:solidFill>
                  <a:srgbClr val="000000"/>
                </a:solidFill>
                <a:latin typeface="IBM Plex Sans"/>
                <a:ea typeface="IBM Plex Sans" charset="0"/>
                <a:cs typeface="IBM Plex Sans" charset="0"/>
              </a:rPr>
              <a:t>COTS (standard products)</a:t>
            </a:r>
            <a:endParaRPr lang="en-GB" sz="1280" dirty="0">
              <a:solidFill>
                <a:srgbClr val="FF0000"/>
              </a:solidFill>
              <a:latin typeface="IBM Plex Sans"/>
              <a:ea typeface="IBM Plex Sans" charset="0"/>
              <a:cs typeface="IBM Plex Sans" charset="0"/>
            </a:endParaRPr>
          </a:p>
          <a:p>
            <a:pPr marL="274320" indent="-274320" defTabSz="1097280">
              <a:lnSpc>
                <a:spcPct val="105000"/>
              </a:lnSpc>
              <a:buFont typeface="Arial" panose="020B0604020202020204" pitchFamily="34" charset="0"/>
              <a:buChar char="•"/>
              <a:defRPr/>
            </a:pPr>
            <a:endParaRPr lang="en-GB" sz="1280" dirty="0">
              <a:solidFill>
                <a:srgbClr val="000000"/>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9BA2316C-E934-5A54-3170-294DFDDF7A38}"/>
              </a:ext>
            </a:extLst>
          </p:cNvPr>
          <p:cNvSpPr txBox="1"/>
          <p:nvPr/>
        </p:nvSpPr>
        <p:spPr>
          <a:xfrm>
            <a:off x="6251688" y="5043883"/>
            <a:ext cx="1044208" cy="330014"/>
          </a:xfrm>
          <a:prstGeom prst="rect">
            <a:avLst/>
          </a:prstGeom>
        </p:spPr>
        <p:txBody>
          <a:bodyPr wrap="square" lIns="146304" tIns="73152" rIns="146304" bIns="73152" rtlCol="0">
            <a:noAutofit/>
          </a:bodyPr>
          <a:lstStyle/>
          <a:p>
            <a:pPr algn="ctr" defTabSz="1097280">
              <a:lnSpc>
                <a:spcPct val="105000"/>
              </a:lnSpc>
              <a:defRPr/>
            </a:pPr>
            <a:r>
              <a:rPr lang="en-GB" sz="1280" dirty="0">
                <a:solidFill>
                  <a:srgbClr val="000000"/>
                </a:solidFill>
                <a:latin typeface="IBM Plex Sans" charset="0"/>
                <a:ea typeface="IBM Plex Sans" charset="0"/>
                <a:cs typeface="IBM Plex Sans" charset="0"/>
              </a:rPr>
              <a:t>COTS</a:t>
            </a:r>
            <a:endParaRPr lang="en-GB" sz="1280" dirty="0">
              <a:solidFill>
                <a:srgbClr val="FF0000"/>
              </a:solidFill>
              <a:latin typeface="IBM Plex Sans" charset="0"/>
              <a:ea typeface="IBM Plex Sans" charset="0"/>
              <a:cs typeface="IBM Plex Sans" charset="0"/>
            </a:endParaRPr>
          </a:p>
          <a:p>
            <a:pPr marL="274320" indent="-274320" algn="ctr" defTabSz="1097280">
              <a:lnSpc>
                <a:spcPct val="105000"/>
              </a:lnSpc>
              <a:buFont typeface="Arial" panose="020B0604020202020204" pitchFamily="34" charset="0"/>
              <a:buChar char="•"/>
              <a:defRPr/>
            </a:pPr>
            <a:endParaRPr lang="en-GB" sz="1280" dirty="0">
              <a:solidFill>
                <a:srgbClr val="000000"/>
              </a:solidFill>
              <a:latin typeface="IBM Plex Sans" charset="0"/>
              <a:ea typeface="IBM Plex Sans" charset="0"/>
              <a:cs typeface="IBM Plex Sans" charset="0"/>
            </a:endParaRPr>
          </a:p>
        </p:txBody>
      </p:sp>
      <p:sp>
        <p:nvSpPr>
          <p:cNvPr id="11" name="TextBox 10">
            <a:extLst>
              <a:ext uri="{FF2B5EF4-FFF2-40B4-BE49-F238E27FC236}">
                <a16:creationId xmlns:a16="http://schemas.microsoft.com/office/drawing/2014/main" id="{B1BE323E-F34E-4DEC-4058-CE846DDBF2A7}"/>
              </a:ext>
            </a:extLst>
          </p:cNvPr>
          <p:cNvSpPr txBox="1"/>
          <p:nvPr/>
        </p:nvSpPr>
        <p:spPr>
          <a:xfrm>
            <a:off x="8173597" y="5043883"/>
            <a:ext cx="1044208" cy="330014"/>
          </a:xfrm>
          <a:prstGeom prst="rect">
            <a:avLst/>
          </a:prstGeom>
        </p:spPr>
        <p:txBody>
          <a:bodyPr wrap="square" lIns="146304" tIns="73152" rIns="146304" bIns="73152" rtlCol="0">
            <a:noAutofit/>
          </a:bodyPr>
          <a:lstStyle/>
          <a:p>
            <a:pPr algn="ctr" defTabSz="1097280">
              <a:lnSpc>
                <a:spcPct val="105000"/>
              </a:lnSpc>
              <a:defRPr/>
            </a:pPr>
            <a:r>
              <a:rPr lang="en-GB" sz="1280" dirty="0">
                <a:solidFill>
                  <a:srgbClr val="000000"/>
                </a:solidFill>
                <a:latin typeface="IBM Plex Sans" charset="0"/>
                <a:ea typeface="IBM Plex Sans" charset="0"/>
                <a:cs typeface="IBM Plex Sans" charset="0"/>
              </a:rPr>
              <a:t>COTS</a:t>
            </a:r>
            <a:endParaRPr lang="en-GB" sz="1280" dirty="0">
              <a:solidFill>
                <a:srgbClr val="FF0000"/>
              </a:solidFill>
              <a:latin typeface="IBM Plex Sans" charset="0"/>
              <a:ea typeface="IBM Plex Sans" charset="0"/>
              <a:cs typeface="IBM Plex Sans" charset="0"/>
            </a:endParaRPr>
          </a:p>
          <a:p>
            <a:pPr marL="274320" indent="-274320" algn="ctr" defTabSz="1097280">
              <a:lnSpc>
                <a:spcPct val="105000"/>
              </a:lnSpc>
              <a:buFont typeface="Arial" panose="020B0604020202020204" pitchFamily="34" charset="0"/>
              <a:buChar char="•"/>
              <a:defRPr/>
            </a:pPr>
            <a:endParaRPr lang="en-GB" sz="1280" dirty="0">
              <a:solidFill>
                <a:srgbClr val="000000"/>
              </a:solidFill>
              <a:latin typeface="IBM Plex Sans" charset="0"/>
              <a:ea typeface="IBM Plex Sans" charset="0"/>
              <a:cs typeface="IBM Plex Sans" charset="0"/>
            </a:endParaRPr>
          </a:p>
        </p:txBody>
      </p:sp>
      <p:sp>
        <p:nvSpPr>
          <p:cNvPr id="12" name="TextBox 11">
            <a:extLst>
              <a:ext uri="{FF2B5EF4-FFF2-40B4-BE49-F238E27FC236}">
                <a16:creationId xmlns:a16="http://schemas.microsoft.com/office/drawing/2014/main" id="{CD725C18-CABD-FC09-FA7B-9ECE717C123A}"/>
              </a:ext>
            </a:extLst>
          </p:cNvPr>
          <p:cNvSpPr txBox="1"/>
          <p:nvPr/>
        </p:nvSpPr>
        <p:spPr>
          <a:xfrm>
            <a:off x="3810657" y="2433938"/>
            <a:ext cx="850814" cy="330014"/>
          </a:xfrm>
          <a:prstGeom prst="rect">
            <a:avLst/>
          </a:prstGeom>
        </p:spPr>
        <p:txBody>
          <a:bodyPr wrap="none" lIns="146304" tIns="73152" rIns="146304" bIns="73152" rtlCol="0">
            <a:noAutofit/>
          </a:bodyPr>
          <a:lstStyle/>
          <a:p>
            <a:pPr defTabSz="1097280">
              <a:lnSpc>
                <a:spcPct val="105000"/>
              </a:lnSpc>
              <a:spcBef>
                <a:spcPts val="1600"/>
              </a:spcBef>
              <a:defRPr/>
            </a:pPr>
            <a:r>
              <a:rPr lang="en-GB" sz="1280" b="1" dirty="0">
                <a:solidFill>
                  <a:srgbClr val="000000"/>
                </a:solidFill>
                <a:latin typeface="IBM Plex Sans" charset="0"/>
                <a:ea typeface="IBM Plex Sans" charset="0"/>
                <a:cs typeface="IBM Plex Sans" charset="0"/>
              </a:rPr>
              <a:t>contract</a:t>
            </a:r>
            <a:endParaRPr lang="en-DE" sz="1280" b="1" dirty="0">
              <a:solidFill>
                <a:srgbClr val="000000"/>
              </a:solidFill>
              <a:latin typeface="IBM Plex Sans" charset="0"/>
              <a:ea typeface="IBM Plex Sans" charset="0"/>
              <a:cs typeface="IBM Plex Sans" charset="0"/>
            </a:endParaRPr>
          </a:p>
        </p:txBody>
      </p:sp>
      <p:sp>
        <p:nvSpPr>
          <p:cNvPr id="6" name="Rectangle 5">
            <a:extLst>
              <a:ext uri="{FF2B5EF4-FFF2-40B4-BE49-F238E27FC236}">
                <a16:creationId xmlns:a16="http://schemas.microsoft.com/office/drawing/2014/main" id="{E0C139AB-C223-320A-7223-BE7CF9F34486}"/>
              </a:ext>
            </a:extLst>
          </p:cNvPr>
          <p:cNvSpPr/>
          <p:nvPr/>
        </p:nvSpPr>
        <p:spPr>
          <a:xfrm>
            <a:off x="9823512" y="4119049"/>
            <a:ext cx="1620198" cy="841950"/>
          </a:xfrm>
          <a:prstGeom prst="rect">
            <a:avLst/>
          </a:prstGeom>
          <a:solidFill>
            <a:schemeClr val="bg2"/>
          </a:solidFill>
          <a:ln w="28575" cap="flat" cmpd="sng" algn="ctr">
            <a:solidFill>
              <a:schemeClr val="accent2"/>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defRPr/>
            </a:pPr>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Nordcloud</a:t>
            </a:r>
            <a:endParaRPr lang="en-GB" sz="1280" b="1" kern="0" dirty="0">
              <a:solidFill>
                <a:prstClr val="black"/>
              </a:solidFill>
              <a:latin typeface="Calibri" panose="020F0502020204030204"/>
              <a:ea typeface="Open Sans" panose="020B0606030504020204" pitchFamily="34" charset="0"/>
              <a:cs typeface="Open Sans" panose="020B0606030504020204" pitchFamily="34" charset="0"/>
            </a:endParaRPr>
          </a:p>
          <a:p>
            <a:pPr algn="ctr" defTabSz="1097280">
              <a:defRPr/>
            </a:pPr>
            <a:r>
              <a:rPr lang="en-GB" sz="1280" kern="0" dirty="0" err="1">
                <a:solidFill>
                  <a:prstClr val="black"/>
                </a:solidFill>
                <a:latin typeface="Calibri" panose="020F0502020204030204"/>
                <a:ea typeface="Open Sans" panose="020B0606030504020204" pitchFamily="34" charset="0"/>
                <a:cs typeface="Open Sans" panose="020B0606030504020204" pitchFamily="34" charset="0"/>
              </a:rPr>
              <a:t>Utilihive</a:t>
            </a:r>
            <a:r>
              <a:rPr lang="en-GB" sz="1280" kern="0" dirty="0">
                <a:solidFill>
                  <a:prstClr val="black"/>
                </a:solidFill>
                <a:latin typeface="Calibri" panose="020F0502020204030204"/>
                <a:ea typeface="Open Sans" panose="020B0606030504020204" pitchFamily="34" charset="0"/>
                <a:cs typeface="Open Sans" panose="020B0606030504020204" pitchFamily="34" charset="0"/>
              </a:rPr>
              <a:t> licenses</a:t>
            </a:r>
          </a:p>
          <a:p>
            <a:pPr algn="ctr" defTabSz="1097280">
              <a:defRPr/>
            </a:pPr>
            <a:r>
              <a:rPr lang="en-GB" sz="1280" kern="0" dirty="0">
                <a:solidFill>
                  <a:prstClr val="black"/>
                </a:solidFill>
                <a:latin typeface="Calibri" panose="020F0502020204030204"/>
                <a:ea typeface="Open Sans" panose="020B0606030504020204" pitchFamily="34" charset="0"/>
                <a:cs typeface="Open Sans" panose="020B0606030504020204" pitchFamily="34" charset="0"/>
              </a:rPr>
              <a:t>Expert Services</a:t>
            </a:r>
          </a:p>
        </p:txBody>
      </p:sp>
      <p:cxnSp>
        <p:nvCxnSpPr>
          <p:cNvPr id="21" name="Straight Connector 20">
            <a:extLst>
              <a:ext uri="{FF2B5EF4-FFF2-40B4-BE49-F238E27FC236}">
                <a16:creationId xmlns:a16="http://schemas.microsoft.com/office/drawing/2014/main" id="{8462A5E7-3A18-455D-D912-6A78317EC483}"/>
              </a:ext>
            </a:extLst>
          </p:cNvPr>
          <p:cNvCxnSpPr>
            <a:cxnSpLocks/>
          </p:cNvCxnSpPr>
          <p:nvPr/>
        </p:nvCxnSpPr>
        <p:spPr>
          <a:xfrm>
            <a:off x="10353533" y="3586803"/>
            <a:ext cx="0" cy="541547"/>
          </a:xfrm>
          <a:prstGeom prst="line">
            <a:avLst/>
          </a:prstGeom>
          <a:ln w="28575">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E65C0DD-44AA-80D1-20C1-987B7F82E8B2}"/>
              </a:ext>
            </a:extLst>
          </p:cNvPr>
          <p:cNvSpPr/>
          <p:nvPr/>
        </p:nvSpPr>
        <p:spPr>
          <a:xfrm>
            <a:off x="4074592" y="4119049"/>
            <a:ext cx="1620198" cy="841950"/>
          </a:xfrm>
          <a:prstGeom prst="rect">
            <a:avLst/>
          </a:prstGeom>
          <a:solidFill>
            <a:schemeClr val="bg2"/>
          </a:solidFill>
          <a:ln w="28575" cap="flat" cmpd="sng" algn="ctr">
            <a:solidFill>
              <a:schemeClr val="accent2"/>
            </a:solidFill>
            <a:prstDash val="solid"/>
            <a:miter lim="800000"/>
          </a:ln>
          <a:effectLst>
            <a:outerShdw blurRad="50800" dist="38100" dir="2700000" algn="tl" rotWithShape="0">
              <a:prstClr val="black">
                <a:alpha val="40000"/>
              </a:prstClr>
            </a:outerShdw>
          </a:effectLst>
        </p:spPr>
        <p:txBody>
          <a:bodyPr lIns="43200" tIns="43200" rIns="43200" bIns="43200" anchor="ctr"/>
          <a:lstStyle/>
          <a:p>
            <a:pPr algn="ctr" defTabSz="1097280"/>
            <a:r>
              <a:rPr lang="en-GB" sz="1280" b="1" kern="0" dirty="0" err="1">
                <a:solidFill>
                  <a:prstClr val="black"/>
                </a:solidFill>
                <a:latin typeface="Calibri" panose="020F0502020204030204"/>
                <a:ea typeface="Open Sans" panose="020B0606030504020204" pitchFamily="34" charset="0"/>
                <a:cs typeface="Open Sans" panose="020B0606030504020204" pitchFamily="34" charset="0"/>
              </a:rPr>
              <a:t>Kalkitech</a:t>
            </a:r>
            <a:r>
              <a:rPr lang="en-GB" sz="1280" b="1" kern="0" dirty="0">
                <a:solidFill>
                  <a:prstClr val="black"/>
                </a:solidFill>
                <a:latin typeface="Calibri" panose="020F0502020204030204"/>
                <a:ea typeface="Open Sans" panose="020B0606030504020204" pitchFamily="34" charset="0"/>
                <a:cs typeface="Open Sans" panose="020B0606030504020204" pitchFamily="34" charset="0"/>
              </a:rPr>
              <a:t>**</a:t>
            </a:r>
          </a:p>
          <a:p>
            <a:pPr algn="ctr" defTabSz="1097280"/>
            <a:r>
              <a:rPr lang="en-GB" sz="1280" kern="0" dirty="0">
                <a:solidFill>
                  <a:prstClr val="black"/>
                </a:solidFill>
                <a:latin typeface="Calibri" panose="020F0502020204030204"/>
                <a:ea typeface="Open Sans" panose="020B0606030504020204" pitchFamily="34" charset="0"/>
                <a:cs typeface="Open Sans" panose="020B0606030504020204" pitchFamily="34" charset="0"/>
              </a:rPr>
              <a:t>HES license</a:t>
            </a:r>
          </a:p>
          <a:p>
            <a:pPr algn="ctr" defTabSz="1097280"/>
            <a:r>
              <a:rPr lang="en-GB" sz="1280" kern="0" dirty="0">
                <a:solidFill>
                  <a:prstClr val="black"/>
                </a:solidFill>
                <a:latin typeface="Calibri" panose="020F0502020204030204"/>
                <a:ea typeface="Open Sans" panose="020B0606030504020204" pitchFamily="34" charset="0"/>
                <a:cs typeface="Open Sans" panose="020B0606030504020204" pitchFamily="34" charset="0"/>
              </a:rPr>
              <a:t>Expert Services</a:t>
            </a:r>
          </a:p>
        </p:txBody>
      </p:sp>
      <p:sp>
        <p:nvSpPr>
          <p:cNvPr id="25" name="TextBox 24">
            <a:extLst>
              <a:ext uri="{FF2B5EF4-FFF2-40B4-BE49-F238E27FC236}">
                <a16:creationId xmlns:a16="http://schemas.microsoft.com/office/drawing/2014/main" id="{BAB048AA-C071-5FF6-5639-DF28F073ADB4}"/>
              </a:ext>
            </a:extLst>
          </p:cNvPr>
          <p:cNvSpPr txBox="1"/>
          <p:nvPr/>
        </p:nvSpPr>
        <p:spPr>
          <a:xfrm>
            <a:off x="10147754" y="5043883"/>
            <a:ext cx="1044208" cy="330014"/>
          </a:xfrm>
          <a:prstGeom prst="rect">
            <a:avLst/>
          </a:prstGeom>
        </p:spPr>
        <p:txBody>
          <a:bodyPr wrap="square" lIns="146304" tIns="73152" rIns="146304" bIns="73152" rtlCol="0">
            <a:noAutofit/>
          </a:bodyPr>
          <a:lstStyle/>
          <a:p>
            <a:pPr algn="ctr" defTabSz="1097280">
              <a:lnSpc>
                <a:spcPct val="105000"/>
              </a:lnSpc>
              <a:defRPr/>
            </a:pPr>
            <a:r>
              <a:rPr lang="en-GB" sz="1280" dirty="0">
                <a:solidFill>
                  <a:srgbClr val="000000"/>
                </a:solidFill>
                <a:latin typeface="IBM Plex Sans" charset="0"/>
                <a:ea typeface="IBM Plex Sans" charset="0"/>
                <a:cs typeface="IBM Plex Sans" charset="0"/>
              </a:rPr>
              <a:t>COTS</a:t>
            </a:r>
            <a:endParaRPr lang="en-GB" sz="1280" dirty="0">
              <a:solidFill>
                <a:srgbClr val="FF0000"/>
              </a:solidFill>
              <a:latin typeface="IBM Plex Sans" charset="0"/>
              <a:ea typeface="IBM Plex Sans" charset="0"/>
              <a:cs typeface="IBM Plex Sans" charset="0"/>
            </a:endParaRPr>
          </a:p>
          <a:p>
            <a:pPr marL="274320" indent="-274320" algn="ctr" defTabSz="1097280">
              <a:lnSpc>
                <a:spcPct val="105000"/>
              </a:lnSpc>
              <a:buFont typeface="Arial" panose="020B0604020202020204" pitchFamily="34" charset="0"/>
              <a:buChar char="•"/>
              <a:defRPr/>
            </a:pPr>
            <a:endParaRPr lang="en-GB" sz="1280" dirty="0">
              <a:solidFill>
                <a:srgbClr val="000000"/>
              </a:solidFill>
              <a:latin typeface="IBM Plex Sans" charset="0"/>
              <a:ea typeface="IBM Plex Sans" charset="0"/>
              <a:cs typeface="IBM Plex Sans" charset="0"/>
            </a:endParaRPr>
          </a:p>
        </p:txBody>
      </p:sp>
      <p:sp>
        <p:nvSpPr>
          <p:cNvPr id="3" name="TextBox 2">
            <a:extLst>
              <a:ext uri="{FF2B5EF4-FFF2-40B4-BE49-F238E27FC236}">
                <a16:creationId xmlns:a16="http://schemas.microsoft.com/office/drawing/2014/main" id="{E66C31A1-8FCD-9702-0080-F842EE7933AB}"/>
              </a:ext>
            </a:extLst>
          </p:cNvPr>
          <p:cNvSpPr txBox="1"/>
          <p:nvPr/>
        </p:nvSpPr>
        <p:spPr>
          <a:xfrm>
            <a:off x="5290962" y="2437895"/>
            <a:ext cx="1249125" cy="460832"/>
          </a:xfrm>
          <a:prstGeom prst="rect">
            <a:avLst/>
          </a:prstGeom>
        </p:spPr>
        <p:txBody>
          <a:bodyPr wrap="none" lIns="109728" tIns="54864" rIns="109728" bIns="54864" rtlCol="0" anchor="ctr">
            <a:spAutoFit/>
          </a:bodyPr>
          <a:lstStyle/>
          <a:p>
            <a:pPr defTabSz="1097280">
              <a:lnSpc>
                <a:spcPct val="105000"/>
              </a:lnSpc>
              <a:defRPr/>
            </a:pPr>
            <a:r>
              <a:rPr lang="en-DE" sz="1120" dirty="0">
                <a:solidFill>
                  <a:srgbClr val="0043CE"/>
                </a:solidFill>
                <a:latin typeface="IBM Plex Sans" charset="0"/>
                <a:ea typeface="IBM Plex Sans" charset="0"/>
                <a:cs typeface="IBM Plex Sans" charset="0"/>
              </a:rPr>
              <a:t>Andel/Kalkitech</a:t>
            </a:r>
          </a:p>
          <a:p>
            <a:pPr marL="147320" indent="-147320">
              <a:lnSpc>
                <a:spcPct val="105000"/>
              </a:lnSpc>
              <a:buFont typeface="Arial" panose="020B0604020202020204" pitchFamily="34" charset="0"/>
              <a:buChar char="•"/>
              <a:defRPr/>
            </a:pPr>
            <a:r>
              <a:rPr lang="en-DE" sz="1100">
                <a:solidFill>
                  <a:srgbClr val="0043CE"/>
                </a:solidFill>
                <a:latin typeface="IBM Plex Sans"/>
                <a:ea typeface="IBM Plex Sans" charset="0"/>
                <a:cs typeface="IBM Plex Sans" charset="0"/>
              </a:rPr>
              <a:t>EULA, SLAs</a:t>
            </a:r>
          </a:p>
        </p:txBody>
      </p:sp>
    </p:spTree>
    <p:extLst>
      <p:ext uri="{BB962C8B-B14F-4D97-AF65-F5344CB8AC3E}">
        <p14:creationId xmlns:p14="http://schemas.microsoft.com/office/powerpoint/2010/main" val="3436537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4"/>
            <a:ext cx="7415400" cy="384721"/>
          </a:xfrm>
          <a:prstGeom prst="rect">
            <a:avLst/>
          </a:prstGeom>
        </p:spPr>
        <p:txBody>
          <a:bodyPr vert="horz" wrap="square" lIns="0" tIns="15240" rIns="0" bIns="0" rtlCol="0">
            <a:spAutoFit/>
          </a:bodyPr>
          <a:lstStyle/>
          <a:p>
            <a:pPr marL="15239">
              <a:spcBef>
                <a:spcPts val="120"/>
              </a:spcBef>
            </a:pPr>
            <a:r>
              <a:rPr lang="en-GB" dirty="0"/>
              <a:t> SOC  Cost</a:t>
            </a:r>
            <a:endParaRPr dirty="0"/>
          </a:p>
        </p:txBody>
      </p:sp>
      <p:graphicFrame>
        <p:nvGraphicFramePr>
          <p:cNvPr id="18" name="object 4">
            <a:extLst>
              <a:ext uri="{FF2B5EF4-FFF2-40B4-BE49-F238E27FC236}">
                <a16:creationId xmlns:a16="http://schemas.microsoft.com/office/drawing/2014/main" id="{B903A800-AA06-FB4E-93B7-E258662C14DE}"/>
              </a:ext>
            </a:extLst>
          </p:cNvPr>
          <p:cNvGraphicFramePr>
            <a:graphicFrameLocks noGrp="1"/>
          </p:cNvGraphicFramePr>
          <p:nvPr/>
        </p:nvGraphicFramePr>
        <p:xfrm>
          <a:off x="7931521"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
        <p:nvSpPr>
          <p:cNvPr id="12" name="Holder 4">
            <a:extLst>
              <a:ext uri="{FF2B5EF4-FFF2-40B4-BE49-F238E27FC236}">
                <a16:creationId xmlns:a16="http://schemas.microsoft.com/office/drawing/2014/main" id="{897ECD9E-8E54-454B-A58B-DBDC2F908D03}"/>
              </a:ext>
            </a:extLst>
          </p:cNvPr>
          <p:cNvSpPr>
            <a:spLocks noGrp="1"/>
          </p:cNvSpPr>
          <p:nvPr>
            <p:ph type="ftr" sz="quarter" idx="5"/>
          </p:nvPr>
        </p:nvSpPr>
        <p:spPr>
          <a:xfrm>
            <a:off x="6119929" y="7848575"/>
            <a:ext cx="2392680" cy="147733"/>
          </a:xfrm>
        </p:spPr>
        <p:txBody>
          <a:bodyPr wrap="square" lIns="0" tIns="0" rIns="0" bIns="0">
            <a:spAutoFit/>
          </a:bodyPr>
          <a:lstStyle>
            <a:lvl1pPr>
              <a:defRPr sz="960" b="0" i="0">
                <a:solidFill>
                  <a:schemeClr val="tx1"/>
                </a:solidFill>
                <a:latin typeface="IBM Plex Sans"/>
                <a:cs typeface="IBM Plex Sans"/>
              </a:defRPr>
            </a:lvl1pPr>
          </a:lstStyle>
          <a:p>
            <a:pPr marL="15239" defTabSz="1097236">
              <a:spcBef>
                <a:spcPts val="144"/>
              </a:spcBef>
              <a:defRPr/>
            </a:pPr>
            <a:r>
              <a:rPr lang="en-US">
                <a:solidFill>
                  <a:prstClr val="black"/>
                </a:solidFill>
              </a:rPr>
              <a:t>© 2021 IBM Corporation | IBM Confidential</a:t>
            </a:r>
            <a:endParaRPr lang="en-GB" spc="-6" dirty="0">
              <a:solidFill>
                <a:prstClr val="black"/>
              </a:solidFill>
            </a:endParaRPr>
          </a:p>
        </p:txBody>
      </p:sp>
      <p:sp>
        <p:nvSpPr>
          <p:cNvPr id="13" name="Holder 5">
            <a:extLst>
              <a:ext uri="{FF2B5EF4-FFF2-40B4-BE49-F238E27FC236}">
                <a16:creationId xmlns:a16="http://schemas.microsoft.com/office/drawing/2014/main" id="{B25E7371-C59C-7C4F-AE53-BAE12186FB76}"/>
              </a:ext>
            </a:extLst>
          </p:cNvPr>
          <p:cNvSpPr>
            <a:spLocks noGrp="1"/>
          </p:cNvSpPr>
          <p:nvPr>
            <p:ph type="dt" sz="half" idx="6"/>
          </p:nvPr>
        </p:nvSpPr>
        <p:spPr>
          <a:xfrm>
            <a:off x="881149" y="7848575"/>
            <a:ext cx="2135124" cy="147733"/>
          </a:xfrm>
        </p:spPr>
        <p:txBody>
          <a:bodyPr wrap="square" lIns="0" tIns="0" rIns="0" bIns="0">
            <a:spAutoFit/>
          </a:bodyPr>
          <a:lstStyle>
            <a:lvl1pPr>
              <a:defRPr sz="960" b="0" i="0">
                <a:solidFill>
                  <a:schemeClr val="tx1"/>
                </a:solidFill>
                <a:latin typeface="IBM Plex Sans"/>
                <a:cs typeface="IBM Plex Sans"/>
              </a:defRPr>
            </a:lvl1pPr>
          </a:lstStyle>
          <a:p>
            <a:pPr marL="15239" defTabSz="1097236">
              <a:spcBef>
                <a:spcPts val="144"/>
              </a:spcBef>
              <a:defRPr/>
            </a:pPr>
            <a:r>
              <a:rPr lang="en-US" spc="-12">
                <a:solidFill>
                  <a:prstClr val="black"/>
                </a:solidFill>
              </a:rPr>
              <a:t>Template - 2022 Edition, Version 3.1</a:t>
            </a:r>
            <a:endParaRPr lang="en-GB" dirty="0">
              <a:solidFill>
                <a:prstClr val="black"/>
              </a:solidFill>
            </a:endParaRPr>
          </a:p>
        </p:txBody>
      </p:sp>
      <p:sp>
        <p:nvSpPr>
          <p:cNvPr id="9" name="TextBox 8">
            <a:extLst>
              <a:ext uri="{FF2B5EF4-FFF2-40B4-BE49-F238E27FC236}">
                <a16:creationId xmlns:a16="http://schemas.microsoft.com/office/drawing/2014/main" id="{11DC47D6-8751-321B-8BFA-16DC12DAF31E}"/>
              </a:ext>
            </a:extLst>
          </p:cNvPr>
          <p:cNvSpPr txBox="1"/>
          <p:nvPr/>
        </p:nvSpPr>
        <p:spPr>
          <a:xfrm>
            <a:off x="716926" y="4079413"/>
            <a:ext cx="11826240" cy="1126462"/>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lang="en-IN" sz="1680" dirty="0"/>
              <a:t>SOC is for all 4 years for AMS plus 3 additional optional years</a:t>
            </a:r>
          </a:p>
          <a:p>
            <a:pPr marL="342900" indent="-342900">
              <a:buFont typeface="Arial" panose="020B0604020202020204" pitchFamily="34" charset="0"/>
              <a:buChar char="•"/>
            </a:pPr>
            <a:r>
              <a:rPr lang="en-IN" sz="1680" dirty="0"/>
              <a:t>Above costs should be priced through  GPE</a:t>
            </a:r>
          </a:p>
          <a:p>
            <a:pPr marL="342900" indent="-342900">
              <a:buFont typeface="Arial" panose="020B0604020202020204" pitchFamily="34" charset="0"/>
              <a:buChar char="•"/>
            </a:pPr>
            <a:r>
              <a:rPr lang="en-IN" sz="1680" dirty="0"/>
              <a:t>DSO Europe team will create a DOU with account team once the deal is signed</a:t>
            </a:r>
          </a:p>
          <a:p>
            <a:pPr marL="342900" indent="-342900">
              <a:buFont typeface="Arial" panose="020B0604020202020204" pitchFamily="34" charset="0"/>
              <a:buChar char="•"/>
            </a:pPr>
            <a:r>
              <a:rPr lang="en-IN" sz="1680" dirty="0"/>
              <a:t>8-12 weeks lead time is required for DSO Europe team to onboard shared resources</a:t>
            </a:r>
          </a:p>
        </p:txBody>
      </p:sp>
      <p:graphicFrame>
        <p:nvGraphicFramePr>
          <p:cNvPr id="4" name="Table 3">
            <a:extLst>
              <a:ext uri="{FF2B5EF4-FFF2-40B4-BE49-F238E27FC236}">
                <a16:creationId xmlns:a16="http://schemas.microsoft.com/office/drawing/2014/main" id="{3706343C-D166-7BBC-A3DB-2143D9F94E8B}"/>
              </a:ext>
            </a:extLst>
          </p:cNvPr>
          <p:cNvGraphicFramePr>
            <a:graphicFrameLocks noGrp="1"/>
          </p:cNvGraphicFramePr>
          <p:nvPr>
            <p:extLst>
              <p:ext uri="{D42A27DB-BD31-4B8C-83A1-F6EECF244321}">
                <p14:modId xmlns:p14="http://schemas.microsoft.com/office/powerpoint/2010/main" val="932239163"/>
              </p:ext>
            </p:extLst>
          </p:nvPr>
        </p:nvGraphicFramePr>
        <p:xfrm>
          <a:off x="736979" y="1256928"/>
          <a:ext cx="12204161" cy="2517836"/>
        </p:xfrm>
        <a:graphic>
          <a:graphicData uri="http://schemas.openxmlformats.org/drawingml/2006/table">
            <a:tbl>
              <a:tblPr/>
              <a:tblGrid>
                <a:gridCol w="2440833">
                  <a:extLst>
                    <a:ext uri="{9D8B030D-6E8A-4147-A177-3AD203B41FA5}">
                      <a16:colId xmlns:a16="http://schemas.microsoft.com/office/drawing/2014/main" val="3873907905"/>
                    </a:ext>
                  </a:extLst>
                </a:gridCol>
                <a:gridCol w="1198620">
                  <a:extLst>
                    <a:ext uri="{9D8B030D-6E8A-4147-A177-3AD203B41FA5}">
                      <a16:colId xmlns:a16="http://schemas.microsoft.com/office/drawing/2014/main" val="3299445498"/>
                    </a:ext>
                  </a:extLst>
                </a:gridCol>
                <a:gridCol w="1423478">
                  <a:extLst>
                    <a:ext uri="{9D8B030D-6E8A-4147-A177-3AD203B41FA5}">
                      <a16:colId xmlns:a16="http://schemas.microsoft.com/office/drawing/2014/main" val="3256043543"/>
                    </a:ext>
                  </a:extLst>
                </a:gridCol>
                <a:gridCol w="1147095">
                  <a:extLst>
                    <a:ext uri="{9D8B030D-6E8A-4147-A177-3AD203B41FA5}">
                      <a16:colId xmlns:a16="http://schemas.microsoft.com/office/drawing/2014/main" val="3591025782"/>
                    </a:ext>
                  </a:extLst>
                </a:gridCol>
                <a:gridCol w="944667">
                  <a:extLst>
                    <a:ext uri="{9D8B030D-6E8A-4147-A177-3AD203B41FA5}">
                      <a16:colId xmlns:a16="http://schemas.microsoft.com/office/drawing/2014/main" val="188764424"/>
                    </a:ext>
                  </a:extLst>
                </a:gridCol>
                <a:gridCol w="854699">
                  <a:extLst>
                    <a:ext uri="{9D8B030D-6E8A-4147-A177-3AD203B41FA5}">
                      <a16:colId xmlns:a16="http://schemas.microsoft.com/office/drawing/2014/main" val="1036284036"/>
                    </a:ext>
                  </a:extLst>
                </a:gridCol>
                <a:gridCol w="914907">
                  <a:extLst>
                    <a:ext uri="{9D8B030D-6E8A-4147-A177-3AD203B41FA5}">
                      <a16:colId xmlns:a16="http://schemas.microsoft.com/office/drawing/2014/main" val="2409991157"/>
                    </a:ext>
                  </a:extLst>
                </a:gridCol>
                <a:gridCol w="697381">
                  <a:extLst>
                    <a:ext uri="{9D8B030D-6E8A-4147-A177-3AD203B41FA5}">
                      <a16:colId xmlns:a16="http://schemas.microsoft.com/office/drawing/2014/main" val="195224540"/>
                    </a:ext>
                  </a:extLst>
                </a:gridCol>
                <a:gridCol w="860827">
                  <a:extLst>
                    <a:ext uri="{9D8B030D-6E8A-4147-A177-3AD203B41FA5}">
                      <a16:colId xmlns:a16="http://schemas.microsoft.com/office/drawing/2014/main" val="3568920804"/>
                    </a:ext>
                  </a:extLst>
                </a:gridCol>
                <a:gridCol w="860827">
                  <a:extLst>
                    <a:ext uri="{9D8B030D-6E8A-4147-A177-3AD203B41FA5}">
                      <a16:colId xmlns:a16="http://schemas.microsoft.com/office/drawing/2014/main" val="3168679865"/>
                    </a:ext>
                  </a:extLst>
                </a:gridCol>
                <a:gridCol w="860827">
                  <a:extLst>
                    <a:ext uri="{9D8B030D-6E8A-4147-A177-3AD203B41FA5}">
                      <a16:colId xmlns:a16="http://schemas.microsoft.com/office/drawing/2014/main" val="2718030877"/>
                    </a:ext>
                  </a:extLst>
                </a:gridCol>
              </a:tblGrid>
              <a:tr h="315088">
                <a:tc>
                  <a:txBody>
                    <a:bodyPr/>
                    <a:lstStyle/>
                    <a:p>
                      <a:pPr algn="l" fontAlgn="b"/>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Build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7">
                  <a:txBody>
                    <a:bodyPr/>
                    <a:lstStyle/>
                    <a:p>
                      <a:pPr algn="ctr" fontAlgn="b"/>
                      <a:r>
                        <a:rPr lang="en-IN" sz="1400" b="0" i="0" u="none" strike="noStrike">
                          <a:solidFill>
                            <a:srgbClr val="000000"/>
                          </a:solidFill>
                          <a:effectLst/>
                          <a:latin typeface="Calibri" panose="020F0502020204030204" pitchFamily="34" charset="0"/>
                        </a:rPr>
                        <a:t>AMS</a:t>
                      </a:r>
                    </a:p>
                  </a:txBody>
                  <a:tcPr marL="975" marR="975" marT="97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4837819"/>
                  </a:ext>
                </a:extLst>
              </a:tr>
              <a:tr h="628742">
                <a:tc>
                  <a:txBody>
                    <a:bodyPr/>
                    <a:lstStyle/>
                    <a:p>
                      <a:pPr algn="l" fontAlgn="b"/>
                      <a:r>
                        <a:rPr lang="en-IN" sz="1400" b="1" i="0" u="none" strike="noStrike">
                          <a:solidFill>
                            <a:srgbClr val="000000"/>
                          </a:solidFill>
                          <a:effectLst/>
                          <a:latin typeface="Calibri" panose="020F0502020204030204" pitchFamily="34" charset="0"/>
                        </a:rPr>
                        <a:t>Activity</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OTC(USD)</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s-ES" sz="1400" b="1" i="0" u="none" strike="noStrike">
                          <a:solidFill>
                            <a:srgbClr val="000000"/>
                          </a:solidFill>
                          <a:effectLst/>
                          <a:latin typeface="Calibri" panose="020F0502020204030204" pitchFamily="34" charset="0"/>
                        </a:rPr>
                        <a:t>MRC(USD)-</a:t>
                      </a:r>
                    </a:p>
                    <a:p>
                      <a:pPr algn="l" fontAlgn="b"/>
                      <a:r>
                        <a:rPr lang="es-ES" sz="1400" b="1" i="0" u="none" strike="noStrike">
                          <a:solidFill>
                            <a:srgbClr val="000000"/>
                          </a:solidFill>
                          <a:effectLst/>
                          <a:latin typeface="Calibri" panose="020F0502020204030204" pitchFamily="34" charset="0"/>
                        </a:rPr>
                        <a:t> 4 </a:t>
                      </a:r>
                      <a:r>
                        <a:rPr lang="es-ES" sz="1400" b="1" i="0" u="none" strike="noStrike" dirty="0" err="1">
                          <a:solidFill>
                            <a:srgbClr val="000000"/>
                          </a:solidFill>
                          <a:effectLst/>
                          <a:latin typeface="Calibri" panose="020F0502020204030204" pitchFamily="34" charset="0"/>
                        </a:rPr>
                        <a:t>Years</a:t>
                      </a:r>
                      <a:r>
                        <a:rPr lang="es-ES" sz="1400" b="1" i="0" u="none" strike="noStrike" dirty="0">
                          <a:solidFill>
                            <a:srgbClr val="000000"/>
                          </a:solidFill>
                          <a:effectLst/>
                          <a:latin typeface="Calibri" panose="020F0502020204030204" pitchFamily="34" charset="0"/>
                        </a:rPr>
                        <a:t>(Y2-Y5)</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Y1</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Y2</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Y3</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Y4</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Y5</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Y6-Optional</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Y7-Optional</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Y8-Optional</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2486728507"/>
                  </a:ext>
                </a:extLst>
              </a:tr>
              <a:tr h="315088">
                <a:tc>
                  <a:txBody>
                    <a:bodyPr/>
                    <a:lstStyle/>
                    <a:p>
                      <a:pPr algn="l" fontAlgn="b"/>
                      <a:r>
                        <a:rPr lang="en-IN" sz="1400" b="0" i="0" u="none" strike="noStrike">
                          <a:solidFill>
                            <a:srgbClr val="000000"/>
                          </a:solidFill>
                          <a:effectLst/>
                          <a:latin typeface="Calibri" panose="020F0502020204030204" pitchFamily="34" charset="0"/>
                        </a:rPr>
                        <a:t>SOC L.5 Support</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73872</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b"/>
                      <a:r>
                        <a:rPr lang="en-IN" sz="1400" b="0" i="0" u="none" strike="noStrike">
                          <a:solidFill>
                            <a:srgbClr val="000000"/>
                          </a:solidFill>
                          <a:effectLst/>
                          <a:latin typeface="Calibri" panose="020F0502020204030204" pitchFamily="34" charset="0"/>
                        </a:rPr>
                        <a:t>Design</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 build </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phase</a:t>
                      </a:r>
                      <a:br>
                        <a:rPr lang="en-IN" sz="1400" b="0" i="0" u="none" strike="noStrike">
                          <a:solidFill>
                            <a:srgbClr val="000000"/>
                          </a:solidFill>
                          <a:effectLst/>
                          <a:latin typeface="Calibri" panose="020F0502020204030204" pitchFamily="34" charset="0"/>
                        </a:rPr>
                      </a:br>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r" fontAlgn="b"/>
                      <a:r>
                        <a:rPr lang="en-IN" sz="1400" b="0" i="0" u="none" strike="noStrike">
                          <a:solidFill>
                            <a:srgbClr val="000000"/>
                          </a:solidFill>
                          <a:effectLst/>
                          <a:latin typeface="Calibri" panose="020F0502020204030204" pitchFamily="34" charset="0"/>
                        </a:rPr>
                        <a:t>18468</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18468</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18468</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18468</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18468</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18468</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18468</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9488870"/>
                  </a:ext>
                </a:extLst>
              </a:tr>
              <a:tr h="628742">
                <a:tc>
                  <a:txBody>
                    <a:bodyPr/>
                    <a:lstStyle/>
                    <a:p>
                      <a:pPr algn="l" fontAlgn="b"/>
                      <a:r>
                        <a:rPr lang="en-IN" sz="1400" b="0" i="0" u="none" strike="noStrike">
                          <a:solidFill>
                            <a:srgbClr val="000000"/>
                          </a:solidFill>
                          <a:effectLst/>
                          <a:latin typeface="Calibri" panose="020F0502020204030204" pitchFamily="34" charset="0"/>
                        </a:rPr>
                        <a:t>ServiceNow Integration and onboarding</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20,000</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r" fontAlgn="b"/>
                      <a:r>
                        <a:rPr lang="en-IN" sz="1400" b="0" i="0" u="none" strike="noStrike">
                          <a:solidFill>
                            <a:srgbClr val="000000"/>
                          </a:solidFill>
                          <a:effectLst/>
                          <a:latin typeface="Calibri" panose="020F0502020204030204" pitchFamily="34" charset="0"/>
                        </a:rPr>
                        <a:t>20,000</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2851787"/>
                  </a:ext>
                </a:extLst>
              </a:tr>
              <a:tr h="315088">
                <a:tc>
                  <a:txBody>
                    <a:bodyPr/>
                    <a:lstStyle/>
                    <a:p>
                      <a:pPr algn="l" fontAlgn="b"/>
                      <a:r>
                        <a:rPr lang="en-IN" sz="1400" b="0" i="0" u="none" strike="noStrike">
                          <a:solidFill>
                            <a:srgbClr val="000000"/>
                          </a:solidFill>
                          <a:effectLst/>
                          <a:latin typeface="Calibri" panose="020F0502020204030204" pitchFamily="34" charset="0"/>
                        </a:rPr>
                        <a:t>ServiceNow Support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192000</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a:txBody>
                    <a:bodyPr/>
                    <a:lstStyle/>
                    <a:p>
                      <a:pPr algn="r" fontAlgn="b"/>
                      <a:r>
                        <a:rPr lang="en-IN" sz="1400" b="0" i="0" u="none" strike="noStrike">
                          <a:solidFill>
                            <a:srgbClr val="000000"/>
                          </a:solidFill>
                          <a:effectLst/>
                          <a:latin typeface="Calibri" panose="020F0502020204030204" pitchFamily="34" charset="0"/>
                        </a:rPr>
                        <a:t>48000</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48000</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48000</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48000</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48000</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48000</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IN" sz="1400" b="0" i="0" u="none" strike="noStrike">
                          <a:solidFill>
                            <a:srgbClr val="000000"/>
                          </a:solidFill>
                          <a:effectLst/>
                          <a:latin typeface="Calibri" panose="020F0502020204030204" pitchFamily="34" charset="0"/>
                        </a:rPr>
                        <a:t>48000</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606107"/>
                  </a:ext>
                </a:extLst>
              </a:tr>
              <a:tr h="315088">
                <a:tc>
                  <a:txBody>
                    <a:bodyPr/>
                    <a:lstStyle/>
                    <a:p>
                      <a:pPr algn="l" fontAlgn="b"/>
                      <a:r>
                        <a:rPr lang="en-IN" sz="1400" b="1" i="0" u="none" strike="noStrike">
                          <a:solidFill>
                            <a:srgbClr val="000000"/>
                          </a:solidFill>
                          <a:effectLst/>
                          <a:latin typeface="Calibri" panose="020F0502020204030204" pitchFamily="34" charset="0"/>
                        </a:rPr>
                        <a:t>Total</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r" fontAlgn="b"/>
                      <a:r>
                        <a:rPr lang="en-IN" sz="1400" b="1" i="0" u="none" strike="noStrike">
                          <a:solidFill>
                            <a:srgbClr val="000000"/>
                          </a:solidFill>
                          <a:effectLst/>
                          <a:latin typeface="Calibri" panose="020F0502020204030204" pitchFamily="34" charset="0"/>
                        </a:rPr>
                        <a:t>20000</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b"/>
                      <a:r>
                        <a:rPr lang="en-IN" sz="1400" b="1" i="0" u="none" strike="noStrike" dirty="0">
                          <a:solidFill>
                            <a:srgbClr val="000000"/>
                          </a:solidFill>
                          <a:effectLst/>
                          <a:latin typeface="Calibri" panose="020F0502020204030204" pitchFamily="34" charset="0"/>
                        </a:rPr>
                        <a:t>265872</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400" b="1"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n-IN" sz="1400" b="1"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IN" sz="1400" b="1" i="0" u="none" strike="noStrike" dirty="0">
                          <a:solidFill>
                            <a:srgbClr val="000000"/>
                          </a:solidFill>
                          <a:effectLst/>
                          <a:latin typeface="Calibri" panose="020F0502020204030204" pitchFamily="34" charset="0"/>
                        </a:rPr>
                        <a:t> </a:t>
                      </a:r>
                    </a:p>
                  </a:txBody>
                  <a:tcPr marL="975" marR="975" marT="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177651148"/>
                  </a:ext>
                </a:extLst>
              </a:tr>
            </a:tbl>
          </a:graphicData>
        </a:graphic>
      </p:graphicFrame>
    </p:spTree>
    <p:extLst>
      <p:ext uri="{BB962C8B-B14F-4D97-AF65-F5344CB8AC3E}">
        <p14:creationId xmlns:p14="http://schemas.microsoft.com/office/powerpoint/2010/main" val="1712068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067" y="633027"/>
            <a:ext cx="13904733" cy="384721"/>
          </a:xfrm>
          <a:prstGeom prst="rect">
            <a:avLst/>
          </a:prstGeom>
        </p:spPr>
        <p:txBody>
          <a:bodyPr vert="horz" wrap="square" lIns="0" tIns="15240" rIns="0" bIns="0" rtlCol="0">
            <a:spAutoFit/>
          </a:bodyPr>
          <a:lstStyle/>
          <a:p>
            <a:pPr marL="15240">
              <a:spcBef>
                <a:spcPts val="120"/>
              </a:spcBef>
            </a:pPr>
            <a:r>
              <a:rPr lang="en-GB" dirty="0"/>
              <a:t>Productivity Levers: Applied &amp; Net Productivity – Not applicable due to small team size</a:t>
            </a:r>
            <a:endParaRPr dirty="0"/>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3" name="TextBox 12">
            <a:extLst>
              <a:ext uri="{FF2B5EF4-FFF2-40B4-BE49-F238E27FC236}">
                <a16:creationId xmlns:a16="http://schemas.microsoft.com/office/drawing/2014/main" id="{4EDB2B1A-856A-8E4B-AA36-3796B3C8838A}"/>
              </a:ext>
            </a:extLst>
          </p:cNvPr>
          <p:cNvSpPr txBox="1"/>
          <p:nvPr/>
        </p:nvSpPr>
        <p:spPr>
          <a:xfrm>
            <a:off x="516118" y="1282327"/>
            <a:ext cx="13664776" cy="369332"/>
          </a:xfrm>
          <a:prstGeom prst="rect">
            <a:avLst/>
          </a:prstGeom>
        </p:spPr>
        <p:txBody>
          <a:bodyPr wrap="square" lIns="0" tIns="0" rIns="0" bIns="0" rtlCol="0">
            <a:spAutoFit/>
          </a:bodyPr>
          <a:lstStyle/>
          <a:p>
            <a:pPr defTabSz="1463004" fontAlgn="base" hangingPunct="0">
              <a:spcBef>
                <a:spcPct val="0"/>
              </a:spcBef>
              <a:spcAft>
                <a:spcPct val="0"/>
              </a:spcAft>
            </a:pPr>
            <a:r>
              <a:rPr lang="en-IN" sz="1200">
                <a:latin typeface="IBM Plex Sans" panose="020B0503050203000203" pitchFamily="34" charset="0"/>
                <a:cs typeface="Arial" charset="0"/>
                <a:sym typeface="Times New Roman" charset="0"/>
              </a:rPr>
              <a:t>This chart is mandatory as it shows the Net Savings along with Productivity % applied for each Lever.</a:t>
            </a:r>
          </a:p>
          <a:p>
            <a:pPr defTabSz="1463004" fontAlgn="base" hangingPunct="0">
              <a:spcBef>
                <a:spcPct val="0"/>
              </a:spcBef>
              <a:spcAft>
                <a:spcPct val="0"/>
              </a:spcAft>
            </a:pPr>
            <a:r>
              <a:rPr lang="en-IN" sz="1200">
                <a:latin typeface="IBM Plex Sans" panose="020B0503050203000203" pitchFamily="34" charset="0"/>
                <a:cs typeface="Arial" charset="0"/>
                <a:sym typeface="Times New Roman" charset="0"/>
              </a:rPr>
              <a:t>Please also provide justification for changing the proposed Productivity Levers. </a:t>
            </a:r>
          </a:p>
        </p:txBody>
      </p:sp>
      <p:graphicFrame>
        <p:nvGraphicFramePr>
          <p:cNvPr id="14" name="Table 13">
            <a:extLst>
              <a:ext uri="{FF2B5EF4-FFF2-40B4-BE49-F238E27FC236}">
                <a16:creationId xmlns:a16="http://schemas.microsoft.com/office/drawing/2014/main" id="{FA8B8B76-4820-D74E-AE78-4700DF58A7E7}"/>
              </a:ext>
            </a:extLst>
          </p:cNvPr>
          <p:cNvGraphicFramePr>
            <a:graphicFrameLocks noGrp="1"/>
          </p:cNvGraphicFramePr>
          <p:nvPr>
            <p:extLst>
              <p:ext uri="{D42A27DB-BD31-4B8C-83A1-F6EECF244321}">
                <p14:modId xmlns:p14="http://schemas.microsoft.com/office/powerpoint/2010/main" val="2605503003"/>
              </p:ext>
            </p:extLst>
          </p:nvPr>
        </p:nvGraphicFramePr>
        <p:xfrm>
          <a:off x="516118" y="1752428"/>
          <a:ext cx="10253938" cy="5623113"/>
        </p:xfrm>
        <a:graphic>
          <a:graphicData uri="http://schemas.openxmlformats.org/drawingml/2006/table">
            <a:tbl>
              <a:tblPr/>
              <a:tblGrid>
                <a:gridCol w="1071724">
                  <a:extLst>
                    <a:ext uri="{9D8B030D-6E8A-4147-A177-3AD203B41FA5}">
                      <a16:colId xmlns:a16="http://schemas.microsoft.com/office/drawing/2014/main" val="20000"/>
                    </a:ext>
                  </a:extLst>
                </a:gridCol>
                <a:gridCol w="3215171">
                  <a:extLst>
                    <a:ext uri="{9D8B030D-6E8A-4147-A177-3AD203B41FA5}">
                      <a16:colId xmlns:a16="http://schemas.microsoft.com/office/drawing/2014/main" val="20001"/>
                    </a:ext>
                  </a:extLst>
                </a:gridCol>
                <a:gridCol w="513534">
                  <a:extLst>
                    <a:ext uri="{9D8B030D-6E8A-4147-A177-3AD203B41FA5}">
                      <a16:colId xmlns:a16="http://schemas.microsoft.com/office/drawing/2014/main" val="20002"/>
                    </a:ext>
                  </a:extLst>
                </a:gridCol>
                <a:gridCol w="513534">
                  <a:extLst>
                    <a:ext uri="{9D8B030D-6E8A-4147-A177-3AD203B41FA5}">
                      <a16:colId xmlns:a16="http://schemas.microsoft.com/office/drawing/2014/main" val="20003"/>
                    </a:ext>
                  </a:extLst>
                </a:gridCol>
                <a:gridCol w="513534">
                  <a:extLst>
                    <a:ext uri="{9D8B030D-6E8A-4147-A177-3AD203B41FA5}">
                      <a16:colId xmlns:a16="http://schemas.microsoft.com/office/drawing/2014/main" val="20004"/>
                    </a:ext>
                  </a:extLst>
                </a:gridCol>
                <a:gridCol w="513534">
                  <a:extLst>
                    <a:ext uri="{9D8B030D-6E8A-4147-A177-3AD203B41FA5}">
                      <a16:colId xmlns:a16="http://schemas.microsoft.com/office/drawing/2014/main" val="20005"/>
                    </a:ext>
                  </a:extLst>
                </a:gridCol>
                <a:gridCol w="513534">
                  <a:extLst>
                    <a:ext uri="{9D8B030D-6E8A-4147-A177-3AD203B41FA5}">
                      <a16:colId xmlns:a16="http://schemas.microsoft.com/office/drawing/2014/main" val="20006"/>
                    </a:ext>
                  </a:extLst>
                </a:gridCol>
                <a:gridCol w="1255925">
                  <a:extLst>
                    <a:ext uri="{9D8B030D-6E8A-4147-A177-3AD203B41FA5}">
                      <a16:colId xmlns:a16="http://schemas.microsoft.com/office/drawing/2014/main" val="20007"/>
                    </a:ext>
                  </a:extLst>
                </a:gridCol>
                <a:gridCol w="1071724">
                  <a:extLst>
                    <a:ext uri="{9D8B030D-6E8A-4147-A177-3AD203B41FA5}">
                      <a16:colId xmlns:a16="http://schemas.microsoft.com/office/drawing/2014/main" val="20008"/>
                    </a:ext>
                  </a:extLst>
                </a:gridCol>
                <a:gridCol w="1071724">
                  <a:extLst>
                    <a:ext uri="{9D8B030D-6E8A-4147-A177-3AD203B41FA5}">
                      <a16:colId xmlns:a16="http://schemas.microsoft.com/office/drawing/2014/main" val="20009"/>
                    </a:ext>
                  </a:extLst>
                </a:gridCol>
              </a:tblGrid>
              <a:tr h="185735">
                <a:tc gridSpan="8">
                  <a:txBody>
                    <a:bodyPr/>
                    <a:lstStyle/>
                    <a:p>
                      <a:pPr algn="ctr" fontAlgn="b"/>
                      <a:r>
                        <a:rPr lang="en-US" sz="1100" b="1" i="0" u="none" strike="noStrike">
                          <a:solidFill>
                            <a:schemeClr val="bg1"/>
                          </a:solidFill>
                          <a:effectLst/>
                          <a:latin typeface="IBM Plex Sans" panose="020B0503050203000203" pitchFamily="34" charset="0"/>
                        </a:rPr>
                        <a:t>Productivity % and Cost Included in the Solution</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100" b="0" i="0" u="none" strike="noStrike">
                          <a:solidFill>
                            <a:srgbClr val="000000"/>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85735">
                <a:tc gridSpan="2">
                  <a:txBody>
                    <a:bodyPr/>
                    <a:lstStyle/>
                    <a:p>
                      <a:pPr algn="ctr" fontAlgn="b"/>
                      <a:r>
                        <a:rPr lang="en-US" sz="1100" b="0" i="0" u="none" strike="noStrike">
                          <a:solidFill>
                            <a:schemeClr val="bg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en-US"/>
                    </a:p>
                  </a:txBody>
                  <a:tcPr/>
                </a:tc>
                <a:tc gridSpan="5">
                  <a:txBody>
                    <a:bodyPr/>
                    <a:lstStyle/>
                    <a:p>
                      <a:pPr algn="ctr" fontAlgn="b"/>
                      <a:r>
                        <a:rPr lang="en-US" sz="1100" b="1" i="0" u="none" strike="noStrike">
                          <a:solidFill>
                            <a:schemeClr val="bg1"/>
                          </a:solidFill>
                          <a:effectLst/>
                          <a:latin typeface="IBM Plex Sans" panose="020B0503050203000203" pitchFamily="34" charset="0"/>
                        </a:rPr>
                        <a:t>Applied Productivity</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61F8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100" b="0" i="0" u="none" strike="noStrike">
                          <a:solidFill>
                            <a:srgbClr val="000000"/>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gridSpan="2">
                  <a:txBody>
                    <a:bodyPr/>
                    <a:lstStyle/>
                    <a:p>
                      <a:pPr algn="ctr" fontAlgn="b"/>
                      <a:r>
                        <a:rPr lang="en-US" sz="1100" b="1" i="0" u="none" strike="noStrike">
                          <a:solidFill>
                            <a:schemeClr val="bg1"/>
                          </a:solidFill>
                          <a:effectLst/>
                          <a:latin typeface="IBM Plex Sans" panose="020B0503050203000203" pitchFamily="34" charset="0"/>
                        </a:rPr>
                        <a:t>Savings</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61F80"/>
                    </a:solidFill>
                  </a:tcPr>
                </a:tc>
                <a:tc hMerge="1">
                  <a:txBody>
                    <a:bodyPr/>
                    <a:lstStyle/>
                    <a:p>
                      <a:endParaRPr lang="en-US"/>
                    </a:p>
                  </a:txBody>
                  <a:tcPr/>
                </a:tc>
                <a:extLst>
                  <a:ext uri="{0D108BD9-81ED-4DB2-BD59-A6C34878D82A}">
                    <a16:rowId xmlns:a16="http://schemas.microsoft.com/office/drawing/2014/main" val="10001"/>
                  </a:ext>
                </a:extLst>
              </a:tr>
              <a:tr h="367262">
                <a:tc>
                  <a:txBody>
                    <a:bodyPr/>
                    <a:lstStyle/>
                    <a:p>
                      <a:pPr algn="ctr" fontAlgn="b"/>
                      <a:r>
                        <a:rPr lang="en-US" sz="1100" b="1" i="0" u="none" strike="noStrike">
                          <a:solidFill>
                            <a:schemeClr val="bg1"/>
                          </a:solidFill>
                          <a:effectLst/>
                          <a:latin typeface="IBM Plex Sans" panose="020B0503050203000203" pitchFamily="34" charset="0"/>
                        </a:rPr>
                        <a:t>No</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r>
                        <a:rPr lang="en-US" sz="1100" b="1" i="0" u="none" strike="noStrike">
                          <a:solidFill>
                            <a:schemeClr val="bg1"/>
                          </a:solidFill>
                          <a:effectLst/>
                          <a:latin typeface="IBM Plex Sans" panose="020B0503050203000203" pitchFamily="34" charset="0"/>
                        </a:rPr>
                        <a:t>Productivity Levers</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r>
                        <a:rPr lang="en-US" sz="1100" b="1" i="0" u="none" strike="noStrike" err="1">
                          <a:solidFill>
                            <a:schemeClr val="bg1"/>
                          </a:solidFill>
                          <a:effectLst/>
                          <a:latin typeface="IBM Plex Sans" panose="020B0503050203000203" pitchFamily="34" charset="0"/>
                        </a:rPr>
                        <a:t>Y1</a:t>
                      </a:r>
                      <a:endParaRPr lang="en-US" sz="1100" b="1" i="0" u="none" strike="noStrike">
                        <a:solidFill>
                          <a:schemeClr val="bg1"/>
                        </a:solidFill>
                        <a:effectLst/>
                        <a:latin typeface="IBM Plex Sans" panose="020B0503050203000203" pitchFamily="34" charset="0"/>
                      </a:endParaRP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r>
                        <a:rPr lang="en-US" sz="1100" b="1" i="0" u="none" strike="noStrike">
                          <a:solidFill>
                            <a:schemeClr val="bg1"/>
                          </a:solidFill>
                          <a:effectLst/>
                          <a:latin typeface="IBM Plex Sans" panose="020B0503050203000203" pitchFamily="34" charset="0"/>
                        </a:rPr>
                        <a:t>Y2</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r>
                        <a:rPr lang="en-US" sz="1100" b="1" i="0" u="none" strike="noStrike">
                          <a:solidFill>
                            <a:schemeClr val="bg1"/>
                          </a:solidFill>
                          <a:effectLst/>
                          <a:latin typeface="IBM Plex Sans" panose="020B0503050203000203" pitchFamily="34" charset="0"/>
                        </a:rPr>
                        <a:t>Y3</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r>
                        <a:rPr lang="en-US" sz="1100" b="1" i="0" u="none" strike="noStrike">
                          <a:solidFill>
                            <a:schemeClr val="bg1"/>
                          </a:solidFill>
                          <a:effectLst/>
                          <a:latin typeface="IBM Plex Sans" panose="020B0503050203000203" pitchFamily="34" charset="0"/>
                        </a:rPr>
                        <a:t>Y4</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r>
                        <a:rPr lang="en-US" sz="1100" b="1" i="0" u="none" strike="noStrike" err="1">
                          <a:solidFill>
                            <a:schemeClr val="bg1"/>
                          </a:solidFill>
                          <a:effectLst/>
                          <a:latin typeface="IBM Plex Sans" panose="020B0503050203000203" pitchFamily="34" charset="0"/>
                        </a:rPr>
                        <a:t>Y5</a:t>
                      </a:r>
                      <a:endParaRPr lang="en-US" sz="1100" b="1" i="0" u="none" strike="noStrike">
                        <a:solidFill>
                          <a:schemeClr val="bg1"/>
                        </a:solidFill>
                        <a:effectLst/>
                        <a:latin typeface="IBM Plex Sans" panose="020B0503050203000203" pitchFamily="34" charset="0"/>
                      </a:endParaRP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r>
                        <a:rPr lang="en-US" sz="1100" b="1" i="0" u="none" strike="noStrike">
                          <a:solidFill>
                            <a:schemeClr val="bg1"/>
                          </a:solidFill>
                          <a:effectLst/>
                          <a:latin typeface="IBM Plex Sans" panose="020B0503050203000203" pitchFamily="34" charset="0"/>
                        </a:rPr>
                        <a:t>Total Cost of Productivity</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r>
                        <a:rPr lang="en-US" sz="1100" b="1" i="0" u="none" strike="noStrike">
                          <a:solidFill>
                            <a:schemeClr val="bg1"/>
                          </a:solidFill>
                          <a:effectLst/>
                          <a:latin typeface="IBM Plex Sans" panose="020B0503050203000203" pitchFamily="34" charset="0"/>
                        </a:rPr>
                        <a:t>Cost Saved</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fontAlgn="b"/>
                      <a:r>
                        <a:rPr lang="en-US" sz="1100" b="1" i="0" u="none" strike="noStrike">
                          <a:solidFill>
                            <a:schemeClr val="bg1"/>
                          </a:solidFill>
                          <a:effectLst/>
                          <a:latin typeface="IBM Plex Sans" panose="020B0503050203000203" pitchFamily="34" charset="0"/>
                        </a:rPr>
                        <a:t>Net Save</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002"/>
                  </a:ext>
                </a:extLst>
              </a:tr>
              <a:tr h="185735">
                <a:tc>
                  <a:txBody>
                    <a:bodyPr/>
                    <a:lstStyle/>
                    <a:p>
                      <a:pPr algn="ctr" fontAlgn="b"/>
                      <a:r>
                        <a:rPr lang="en-US" sz="1100" b="0" i="0" u="none" strike="noStrike">
                          <a:solidFill>
                            <a:schemeClr val="tx1"/>
                          </a:solidFill>
                          <a:effectLst/>
                          <a:latin typeface="IBM Plex Sans" panose="020B0503050203000203" pitchFamily="34" charset="0"/>
                        </a:rPr>
                        <a:t>1</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Cognitive - Agent Assist - (COG3)</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85735">
                <a:tc>
                  <a:txBody>
                    <a:bodyPr/>
                    <a:lstStyle/>
                    <a:p>
                      <a:pPr algn="ctr" fontAlgn="b"/>
                      <a:r>
                        <a:rPr lang="en-US" sz="1100" b="0" i="0" u="none" strike="noStrike">
                          <a:solidFill>
                            <a:schemeClr val="tx1"/>
                          </a:solidFill>
                          <a:effectLst/>
                          <a:latin typeface="IBM Plex Sans" panose="020B0503050203000203" pitchFamily="34" charset="0"/>
                        </a:rPr>
                        <a:t>2</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Cognitive - Self Heal</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85735">
                <a:tc>
                  <a:txBody>
                    <a:bodyPr/>
                    <a:lstStyle/>
                    <a:p>
                      <a:pPr algn="ctr" fontAlgn="b"/>
                      <a:r>
                        <a:rPr lang="en-US" sz="1100" b="0" i="0" u="none" strike="noStrike">
                          <a:solidFill>
                            <a:schemeClr val="tx1"/>
                          </a:solidFill>
                          <a:effectLst/>
                          <a:latin typeface="IBM Plex Sans" panose="020B0503050203000203" pitchFamily="34" charset="0"/>
                        </a:rPr>
                        <a:t>3</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Cognitive - Tech Assist</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85735">
                <a:tc>
                  <a:txBody>
                    <a:bodyPr/>
                    <a:lstStyle/>
                    <a:p>
                      <a:pPr algn="ctr" fontAlgn="b"/>
                      <a:r>
                        <a:rPr lang="en-US" sz="1100" b="0" i="0" u="none" strike="noStrike">
                          <a:solidFill>
                            <a:schemeClr val="tx1"/>
                          </a:solidFill>
                          <a:effectLst/>
                          <a:latin typeface="IBM Plex Sans" panose="020B0503050203000203" pitchFamily="34" charset="0"/>
                        </a:rPr>
                        <a:t>4</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Cognitive - SAP Coding Assist</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85735">
                <a:tc>
                  <a:txBody>
                    <a:bodyPr/>
                    <a:lstStyle/>
                    <a:p>
                      <a:pPr algn="ctr" fontAlgn="b"/>
                      <a:r>
                        <a:rPr lang="en-US" sz="1100" b="0" i="0" u="none" strike="noStrike">
                          <a:solidFill>
                            <a:schemeClr val="tx1"/>
                          </a:solidFill>
                          <a:effectLst/>
                          <a:latin typeface="IBM Plex Sans" panose="020B0503050203000203" pitchFamily="34" charset="0"/>
                        </a:rPr>
                        <a:t>5</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Dynamic Automation - BP / AA</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85735">
                <a:tc>
                  <a:txBody>
                    <a:bodyPr/>
                    <a:lstStyle/>
                    <a:p>
                      <a:pPr algn="ctr" fontAlgn="b"/>
                      <a:r>
                        <a:rPr lang="en-US" sz="1100" b="0" i="0" u="none" strike="noStrike">
                          <a:solidFill>
                            <a:schemeClr val="tx1"/>
                          </a:solidFill>
                          <a:effectLst/>
                          <a:latin typeface="IBM Plex Sans" panose="020B0503050203000203" pitchFamily="34" charset="0"/>
                        </a:rPr>
                        <a:t>6</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Dynamic Automation - WinAuto</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85735">
                <a:tc>
                  <a:txBody>
                    <a:bodyPr/>
                    <a:lstStyle/>
                    <a:p>
                      <a:pPr algn="ctr" fontAlgn="b"/>
                      <a:r>
                        <a:rPr lang="en-US" sz="1100" b="0" i="0" u="none" strike="noStrike">
                          <a:solidFill>
                            <a:schemeClr val="tx1"/>
                          </a:solidFill>
                          <a:effectLst/>
                          <a:latin typeface="IBM Plex Sans" panose="020B0503050203000203" pitchFamily="34" charset="0"/>
                        </a:rPr>
                        <a:t>7</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ECA - Custom</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85735">
                <a:tc>
                  <a:txBody>
                    <a:bodyPr/>
                    <a:lstStyle/>
                    <a:p>
                      <a:pPr algn="ctr" fontAlgn="b"/>
                      <a:r>
                        <a:rPr lang="en-US" sz="1100" b="0" i="0" u="none" strike="noStrike">
                          <a:solidFill>
                            <a:schemeClr val="tx1"/>
                          </a:solidFill>
                          <a:effectLst/>
                          <a:latin typeface="IBM Plex Sans" panose="020B0503050203000203" pitchFamily="34" charset="0"/>
                        </a:rPr>
                        <a:t>8</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ECA - EA</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85735">
                <a:tc>
                  <a:txBody>
                    <a:bodyPr/>
                    <a:lstStyle/>
                    <a:p>
                      <a:pPr algn="ctr" fontAlgn="b"/>
                      <a:r>
                        <a:rPr lang="en-US" sz="1100" b="0" i="0" u="none" strike="noStrike">
                          <a:solidFill>
                            <a:schemeClr val="tx1"/>
                          </a:solidFill>
                          <a:effectLst/>
                          <a:latin typeface="IBM Plex Sans" panose="020B0503050203000203" pitchFamily="34" charset="0"/>
                        </a:rPr>
                        <a:t>9</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HCM Tools</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185735">
                <a:tc>
                  <a:txBody>
                    <a:bodyPr/>
                    <a:lstStyle/>
                    <a:p>
                      <a:pPr algn="ctr" fontAlgn="b"/>
                      <a:r>
                        <a:rPr lang="en-US" sz="1100" b="0" i="0" u="none" strike="noStrike">
                          <a:solidFill>
                            <a:schemeClr val="tx1"/>
                          </a:solidFill>
                          <a:effectLst/>
                          <a:latin typeface="IBM Plex Sans" panose="020B0503050203000203" pitchFamily="34" charset="0"/>
                        </a:rPr>
                        <a:t>10</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AD Tools</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85735">
                <a:tc>
                  <a:txBody>
                    <a:bodyPr/>
                    <a:lstStyle/>
                    <a:p>
                      <a:pPr algn="ctr" fontAlgn="b"/>
                      <a:r>
                        <a:rPr lang="en-US" sz="1100" b="0" i="0" u="none" strike="noStrike">
                          <a:solidFill>
                            <a:schemeClr val="tx1"/>
                          </a:solidFill>
                          <a:effectLst/>
                          <a:latin typeface="IBM Plex Sans" panose="020B0503050203000203" pitchFamily="34" charset="0"/>
                        </a:rPr>
                        <a:t>11</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err="1">
                          <a:solidFill>
                            <a:schemeClr val="tx1"/>
                          </a:solidFill>
                          <a:effectLst/>
                          <a:latin typeface="IBM Plex Sans" panose="020B0503050203000203" pitchFamily="34" charset="0"/>
                        </a:rPr>
                        <a:t>Devops</a:t>
                      </a:r>
                      <a:r>
                        <a:rPr lang="en-US" sz="1100" b="0" i="0" u="none" strike="noStrike">
                          <a:solidFill>
                            <a:schemeClr val="tx1"/>
                          </a:solidFill>
                          <a:effectLst/>
                          <a:latin typeface="IBM Plex Sans" panose="020B0503050203000203" pitchFamily="34" charset="0"/>
                        </a:rPr>
                        <a:t> – HCM</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41006">
                <a:tc>
                  <a:txBody>
                    <a:bodyPr/>
                    <a:lstStyle/>
                    <a:p>
                      <a:pPr algn="ctr" fontAlgn="b"/>
                      <a:r>
                        <a:rPr lang="en-US" sz="1100" b="0" i="0" u="none" strike="noStrike">
                          <a:solidFill>
                            <a:schemeClr val="tx1"/>
                          </a:solidFill>
                          <a:effectLst/>
                          <a:latin typeface="IBM Plex Sans" panose="020B0503050203000203" pitchFamily="34" charset="0"/>
                        </a:rPr>
                        <a:t>12</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DevOps - AD</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185735">
                <a:tc>
                  <a:txBody>
                    <a:bodyPr/>
                    <a:lstStyle/>
                    <a:p>
                      <a:pPr algn="ctr" fontAlgn="b"/>
                      <a:r>
                        <a:rPr lang="en-US" sz="1100" b="0" i="0" u="none" strike="noStrike">
                          <a:solidFill>
                            <a:schemeClr val="tx1"/>
                          </a:solidFill>
                          <a:effectLst/>
                          <a:latin typeface="IBM Plex Sans" panose="020B0503050203000203" pitchFamily="34" charset="0"/>
                        </a:rPr>
                        <a:t>13</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Agile – HCM</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185735">
                <a:tc>
                  <a:txBody>
                    <a:bodyPr/>
                    <a:lstStyle/>
                    <a:p>
                      <a:pPr algn="ctr" fontAlgn="b"/>
                      <a:r>
                        <a:rPr lang="en-US" sz="1100" b="0" i="0" u="none" strike="noStrike">
                          <a:solidFill>
                            <a:schemeClr val="tx1"/>
                          </a:solidFill>
                          <a:effectLst/>
                          <a:latin typeface="IBM Plex Sans" panose="020B0503050203000203" pitchFamily="34" charset="0"/>
                        </a:rPr>
                        <a:t>14</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Agile - Development</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185735">
                <a:tc>
                  <a:txBody>
                    <a:bodyPr/>
                    <a:lstStyle/>
                    <a:p>
                      <a:pPr algn="ctr" fontAlgn="b"/>
                      <a:r>
                        <a:rPr lang="en-US" sz="1100" b="0" i="0" u="none" strike="noStrike">
                          <a:solidFill>
                            <a:schemeClr val="tx1"/>
                          </a:solidFill>
                          <a:effectLst/>
                          <a:latin typeface="IBM Plex Sans" panose="020B0503050203000203" pitchFamily="34" charset="0"/>
                        </a:rPr>
                        <a:t>15</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Continuous Delivery Transformation ( AQL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185735">
                <a:tc>
                  <a:txBody>
                    <a:bodyPr/>
                    <a:lstStyle/>
                    <a:p>
                      <a:pPr algn="ctr" fontAlgn="b"/>
                      <a:r>
                        <a:rPr lang="en-US" sz="1100" b="0" i="0" u="none" strike="noStrike">
                          <a:solidFill>
                            <a:schemeClr val="tx1"/>
                          </a:solidFill>
                          <a:effectLst/>
                          <a:latin typeface="IBM Plex Sans" panose="020B0503050203000203" pitchFamily="34" charset="0"/>
                        </a:rPr>
                        <a:t>16</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Future </a:t>
                      </a:r>
                      <a:r>
                        <a:rPr lang="en-US" sz="1100" b="0" i="0" u="none" strike="noStrike" err="1">
                          <a:solidFill>
                            <a:schemeClr val="tx1"/>
                          </a:solidFill>
                          <a:effectLst/>
                          <a:latin typeface="IBM Plex Sans" panose="020B0503050203000203" pitchFamily="34" charset="0"/>
                        </a:rPr>
                        <a:t>Producivity</a:t>
                      </a:r>
                      <a:endParaRPr lang="en-US" sz="1100" b="0" i="0" u="none" strike="noStrike">
                        <a:solidFill>
                          <a:schemeClr val="tx1"/>
                        </a:solidFill>
                        <a:effectLst/>
                        <a:latin typeface="IBM Plex Sans" panose="020B0503050203000203" pitchFamily="34" charset="0"/>
                      </a:endParaRP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185735">
                <a:tc>
                  <a:txBody>
                    <a:bodyPr/>
                    <a:lstStyle/>
                    <a:p>
                      <a:pPr algn="ctr" fontAlgn="b"/>
                      <a:r>
                        <a:rPr lang="en-US" sz="1100" b="0" i="0" u="none" strike="noStrike">
                          <a:solidFill>
                            <a:schemeClr val="tx1"/>
                          </a:solidFill>
                          <a:effectLst/>
                          <a:latin typeface="IBM Plex Sans" panose="020B0503050203000203" pitchFamily="34" charset="0"/>
                        </a:rPr>
                        <a:t>17</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Next Gen ADM Development Factory</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185735">
                <a:tc>
                  <a:txBody>
                    <a:bodyPr/>
                    <a:lstStyle/>
                    <a:p>
                      <a:pPr algn="ctr" fontAlgn="b"/>
                      <a:r>
                        <a:rPr lang="en-US" sz="1100" b="0" i="0" u="none" strike="noStrike">
                          <a:solidFill>
                            <a:schemeClr val="tx1"/>
                          </a:solidFill>
                          <a:effectLst/>
                          <a:latin typeface="IBM Plex Sans" panose="020B0503050203000203" pitchFamily="34" charset="0"/>
                        </a:rPr>
                        <a:t>18</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CTD ( Combinatorial Test Design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r h="185735">
                <a:tc>
                  <a:txBody>
                    <a:bodyPr/>
                    <a:lstStyle/>
                    <a:p>
                      <a:pPr algn="ctr" fontAlgn="b"/>
                      <a:r>
                        <a:rPr lang="en-US" sz="1100" b="0" i="0" u="none" strike="noStrike">
                          <a:solidFill>
                            <a:schemeClr val="tx1"/>
                          </a:solidFill>
                          <a:effectLst/>
                          <a:latin typeface="IBM Plex Sans" panose="020B0503050203000203" pitchFamily="34" charset="0"/>
                        </a:rPr>
                        <a:t>19</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Document Analytics</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21"/>
                  </a:ext>
                </a:extLst>
              </a:tr>
              <a:tr h="185735">
                <a:tc>
                  <a:txBody>
                    <a:bodyPr/>
                    <a:lstStyle/>
                    <a:p>
                      <a:pPr algn="ctr" fontAlgn="b"/>
                      <a:r>
                        <a:rPr lang="en-US" sz="1100" b="0" i="0" u="none" strike="noStrike">
                          <a:solidFill>
                            <a:schemeClr val="tx1"/>
                          </a:solidFill>
                          <a:effectLst/>
                          <a:latin typeface="IBM Plex Sans" panose="020B0503050203000203" pitchFamily="34" charset="0"/>
                        </a:rPr>
                        <a:t>20</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STAM (Search Tag and Model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22"/>
                  </a:ext>
                </a:extLst>
              </a:tr>
              <a:tr h="185735">
                <a:tc>
                  <a:txBody>
                    <a:bodyPr/>
                    <a:lstStyle/>
                    <a:p>
                      <a:pPr algn="ctr" fontAlgn="b"/>
                      <a:r>
                        <a:rPr lang="en-US" sz="1100" b="0" i="0" u="none" strike="noStrike">
                          <a:solidFill>
                            <a:schemeClr val="tx1"/>
                          </a:solidFill>
                          <a:effectLst/>
                          <a:latin typeface="IBM Plex Sans" panose="020B0503050203000203" pitchFamily="34" charset="0"/>
                        </a:rPr>
                        <a:t>21</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STeF (Automation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23"/>
                  </a:ext>
                </a:extLst>
              </a:tr>
              <a:tr h="185735">
                <a:tc>
                  <a:txBody>
                    <a:bodyPr/>
                    <a:lstStyle/>
                    <a:p>
                      <a:pPr algn="ctr" fontAlgn="b"/>
                      <a:r>
                        <a:rPr lang="en-US" sz="1100" b="0" i="0" u="none" strike="noStrike">
                          <a:solidFill>
                            <a:schemeClr val="tx1"/>
                          </a:solidFill>
                          <a:effectLst/>
                          <a:latin typeface="IBM Plex Sans" panose="020B0503050203000203" pitchFamily="34" charset="0"/>
                        </a:rPr>
                        <a:t>22</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CTD+STeF+OTFA</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24"/>
                  </a:ext>
                </a:extLst>
              </a:tr>
              <a:tr h="185735">
                <a:tc>
                  <a:txBody>
                    <a:bodyPr/>
                    <a:lstStyle/>
                    <a:p>
                      <a:pPr algn="ctr" fontAlgn="b"/>
                      <a:r>
                        <a:rPr lang="en-US" sz="1100" b="0" i="0" u="none" strike="noStrike">
                          <a:solidFill>
                            <a:schemeClr val="tx1"/>
                          </a:solidFill>
                          <a:effectLst/>
                          <a:latin typeface="IBM Plex Sans" panose="020B0503050203000203" pitchFamily="34" charset="0"/>
                        </a:rPr>
                        <a:t>23</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CDA, Classify, Predict</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25"/>
                  </a:ext>
                </a:extLst>
              </a:tr>
              <a:tr h="185735">
                <a:tc>
                  <a:txBody>
                    <a:bodyPr/>
                    <a:lstStyle/>
                    <a:p>
                      <a:pPr algn="ctr" fontAlgn="b"/>
                      <a:r>
                        <a:rPr lang="en-US" sz="1100" b="0" i="0" u="none" strike="noStrike">
                          <a:solidFill>
                            <a:schemeClr val="tx1"/>
                          </a:solidFill>
                          <a:effectLst/>
                          <a:latin typeface="IBM Plex Sans" panose="020B0503050203000203" pitchFamily="34" charset="0"/>
                        </a:rPr>
                        <a:t>24</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chemeClr val="tx1"/>
                          </a:solidFill>
                          <a:effectLst/>
                          <a:latin typeface="IBM Plex Sans" panose="020B0503050203000203" pitchFamily="34" charset="0"/>
                        </a:rPr>
                        <a:t>CI ( Testing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chemeClr val="tx1"/>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26"/>
                  </a:ext>
                </a:extLst>
              </a:tr>
              <a:tr h="185735">
                <a:tc>
                  <a:txBody>
                    <a:bodyPr/>
                    <a:lstStyle/>
                    <a:p>
                      <a:pPr algn="l" fontAlgn="b"/>
                      <a:r>
                        <a:rPr lang="en-US" sz="1100" b="0" i="0" u="none" strike="noStrike">
                          <a:solidFill>
                            <a:srgbClr val="000000"/>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1" i="0" u="none" strike="noStrike">
                          <a:solidFill>
                            <a:srgbClr val="000000"/>
                          </a:solidFill>
                          <a:effectLst/>
                          <a:latin typeface="IBM Plex Sans" panose="020B0503050203000203" pitchFamily="34" charset="0"/>
                        </a:rPr>
                        <a:t>Sum</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1" i="0" u="none" strike="noStrike">
                          <a:solidFill>
                            <a:schemeClr val="bg1"/>
                          </a:solidFill>
                          <a:effectLst/>
                          <a:latin typeface="IBM Plex Sans" panose="020B0503050203000203" pitchFamily="34" charset="0"/>
                        </a:rPr>
                        <a:t>0.0%</a:t>
                      </a:r>
                    </a:p>
                  </a:txBody>
                  <a:tcPr marL="7200" marR="7200" marT="7200" marB="72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61F80"/>
                    </a:solidFill>
                  </a:tcPr>
                </a:tc>
                <a:tc>
                  <a:txBody>
                    <a:bodyPr/>
                    <a:lstStyle/>
                    <a:p>
                      <a:pPr algn="ctr" fontAlgn="ctr"/>
                      <a:r>
                        <a:rPr lang="en-US" sz="1100" b="1" i="0" u="none" strike="noStrike">
                          <a:solidFill>
                            <a:schemeClr val="bg1"/>
                          </a:solidFill>
                          <a:effectLst/>
                          <a:latin typeface="IBM Plex Sans" panose="020B0503050203000203" pitchFamily="34" charset="0"/>
                        </a:rPr>
                        <a:t>0.0%</a:t>
                      </a:r>
                    </a:p>
                  </a:txBody>
                  <a:tcPr marL="7200" marR="7200" marT="7200" marB="72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61F80"/>
                    </a:solidFill>
                  </a:tcPr>
                </a:tc>
                <a:tc>
                  <a:txBody>
                    <a:bodyPr/>
                    <a:lstStyle/>
                    <a:p>
                      <a:pPr algn="ctr" fontAlgn="ctr"/>
                      <a:r>
                        <a:rPr lang="en-US" sz="1100" b="1" i="0" u="none" strike="noStrike">
                          <a:solidFill>
                            <a:schemeClr val="bg1"/>
                          </a:solidFill>
                          <a:effectLst/>
                          <a:latin typeface="IBM Plex Sans" panose="020B0503050203000203" pitchFamily="34" charset="0"/>
                        </a:rPr>
                        <a:t>0.0%</a:t>
                      </a:r>
                    </a:p>
                  </a:txBody>
                  <a:tcPr marL="7200" marR="7200" marT="7200" marB="72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61F80"/>
                    </a:solidFill>
                  </a:tcPr>
                </a:tc>
                <a:tc>
                  <a:txBody>
                    <a:bodyPr/>
                    <a:lstStyle/>
                    <a:p>
                      <a:pPr algn="ctr" fontAlgn="ctr"/>
                      <a:r>
                        <a:rPr lang="en-US" sz="1100" b="1" i="0" u="none" strike="noStrike">
                          <a:solidFill>
                            <a:schemeClr val="bg1"/>
                          </a:solidFill>
                          <a:effectLst/>
                          <a:latin typeface="IBM Plex Sans" panose="020B0503050203000203" pitchFamily="34" charset="0"/>
                        </a:rPr>
                        <a:t>0.0%</a:t>
                      </a:r>
                    </a:p>
                  </a:txBody>
                  <a:tcPr marL="7200" marR="7200" marT="7200" marB="72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61F80"/>
                    </a:solidFill>
                  </a:tcPr>
                </a:tc>
                <a:tc>
                  <a:txBody>
                    <a:bodyPr/>
                    <a:lstStyle/>
                    <a:p>
                      <a:pPr algn="ctr" fontAlgn="ctr"/>
                      <a:r>
                        <a:rPr lang="en-US" sz="1100" b="1" i="0" u="none" strike="noStrike">
                          <a:solidFill>
                            <a:schemeClr val="bg1"/>
                          </a:solidFill>
                          <a:effectLst/>
                          <a:latin typeface="IBM Plex Sans" panose="020B0503050203000203" pitchFamily="34" charset="0"/>
                        </a:rPr>
                        <a:t>0.0%</a:t>
                      </a:r>
                    </a:p>
                  </a:txBody>
                  <a:tcPr marL="7200" marR="7200" marT="7200" marB="72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61F80"/>
                    </a:solidFill>
                  </a:tcPr>
                </a:tc>
                <a:tc>
                  <a:txBody>
                    <a:bodyPr/>
                    <a:lstStyle/>
                    <a:p>
                      <a:pPr algn="l" fontAlgn="b"/>
                      <a:r>
                        <a:rPr lang="en-US" sz="1100" b="1" i="0" u="none" strike="noStrike">
                          <a:solidFill>
                            <a:srgbClr val="000000"/>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000000"/>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27"/>
                  </a:ext>
                </a:extLst>
              </a:tr>
              <a:tr h="185735">
                <a:tc>
                  <a:txBody>
                    <a:bodyPr/>
                    <a:lstStyle/>
                    <a:p>
                      <a:pPr algn="l" fontAlgn="b"/>
                      <a:r>
                        <a:rPr lang="en-US" sz="1100" b="0" i="0" u="none" strike="noStrike">
                          <a:solidFill>
                            <a:srgbClr val="000000"/>
                          </a:solidFill>
                          <a:effectLst/>
                          <a:latin typeface="IBM Plex Sans" panose="020B0503050203000203" pitchFamily="34" charset="0"/>
                        </a:rPr>
                        <a:t> </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r" fontAlgn="b"/>
                      <a:r>
                        <a:rPr lang="en-US" sz="1100" b="1" i="0" u="none" strike="noStrike">
                          <a:solidFill>
                            <a:srgbClr val="000000"/>
                          </a:solidFill>
                          <a:effectLst/>
                          <a:latin typeface="IBM Plex Sans" panose="020B0503050203000203" pitchFamily="34" charset="0"/>
                        </a:rPr>
                        <a:t>Compunded Sum</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1" i="0" u="none" strike="noStrike">
                          <a:solidFill>
                            <a:schemeClr val="bg1"/>
                          </a:solidFill>
                          <a:effectLst/>
                          <a:latin typeface="IBM Plex Sans" panose="020B0503050203000203" pitchFamily="34" charset="0"/>
                        </a:rPr>
                        <a:t>0.0%</a:t>
                      </a:r>
                    </a:p>
                  </a:txBody>
                  <a:tcPr marL="7200" marR="7200" marT="7200" marB="72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algn="ctr" fontAlgn="ctr"/>
                      <a:r>
                        <a:rPr lang="en-US" sz="1100" b="1" i="0" u="none" strike="noStrike">
                          <a:solidFill>
                            <a:schemeClr val="bg1"/>
                          </a:solidFill>
                          <a:effectLst/>
                          <a:latin typeface="IBM Plex Sans" panose="020B0503050203000203" pitchFamily="34" charset="0"/>
                        </a:rPr>
                        <a:t>0.0%</a:t>
                      </a:r>
                    </a:p>
                  </a:txBody>
                  <a:tcPr marL="7200" marR="7200" marT="7200" marB="72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algn="ctr" fontAlgn="ctr"/>
                      <a:r>
                        <a:rPr lang="en-US" sz="1100" b="1" i="0" u="none" strike="noStrike">
                          <a:solidFill>
                            <a:schemeClr val="bg1"/>
                          </a:solidFill>
                          <a:effectLst/>
                          <a:latin typeface="IBM Plex Sans" panose="020B0503050203000203" pitchFamily="34" charset="0"/>
                        </a:rPr>
                        <a:t>0.0%</a:t>
                      </a:r>
                    </a:p>
                  </a:txBody>
                  <a:tcPr marL="7200" marR="7200" marT="7200" marB="72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algn="ctr" fontAlgn="ctr"/>
                      <a:r>
                        <a:rPr lang="en-US" sz="1100" b="1" i="0" u="none" strike="noStrike">
                          <a:solidFill>
                            <a:schemeClr val="bg1"/>
                          </a:solidFill>
                          <a:effectLst/>
                          <a:latin typeface="IBM Plex Sans" panose="020B0503050203000203" pitchFamily="34" charset="0"/>
                        </a:rPr>
                        <a:t>0.0%</a:t>
                      </a:r>
                    </a:p>
                  </a:txBody>
                  <a:tcPr marL="7200" marR="7200" marT="7200" marB="72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algn="ctr" fontAlgn="ctr"/>
                      <a:r>
                        <a:rPr lang="en-US" sz="1100" b="1" i="0" u="none" strike="noStrike">
                          <a:solidFill>
                            <a:schemeClr val="bg1"/>
                          </a:solidFill>
                          <a:effectLst/>
                          <a:latin typeface="IBM Plex Sans" panose="020B0503050203000203" pitchFamily="34" charset="0"/>
                        </a:rPr>
                        <a:t>0.0%</a:t>
                      </a:r>
                    </a:p>
                  </a:txBody>
                  <a:tcPr marL="7200" marR="7200" marT="7200" marB="72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algn="ctr" fontAlgn="b"/>
                      <a:r>
                        <a:rPr lang="en-US" sz="1100" b="1" i="0" u="none" strike="noStrike">
                          <a:solidFill>
                            <a:srgbClr val="000000"/>
                          </a:solidFill>
                          <a:effectLst/>
                          <a:latin typeface="IBM Plex Sans" panose="020B0503050203000203" pitchFamily="34" charset="0"/>
                        </a:rPr>
                        <a:t>$0.0</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IBM Plex Sans" panose="020B0503050203000203" pitchFamily="34" charset="0"/>
                        </a:rPr>
                        <a:t>$0.0</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000000"/>
                          </a:solidFill>
                          <a:effectLst/>
                          <a:latin typeface="IBM Plex Sans" panose="020B0503050203000203" pitchFamily="34" charset="0"/>
                        </a:rPr>
                        <a:t>$0.0</a:t>
                      </a:r>
                    </a:p>
                  </a:txBody>
                  <a:tcPr marL="7200" marR="7200" marT="7200" marB="720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0028"/>
                  </a:ext>
                </a:extLst>
              </a:tr>
            </a:tbl>
          </a:graphicData>
        </a:graphic>
      </p:graphicFrame>
      <p:sp>
        <p:nvSpPr>
          <p:cNvPr id="16" name="Rectangle 30">
            <a:extLst>
              <a:ext uri="{FF2B5EF4-FFF2-40B4-BE49-F238E27FC236}">
                <a16:creationId xmlns:a16="http://schemas.microsoft.com/office/drawing/2014/main" id="{DE6AAC1C-BB33-5E48-A7F7-AE57714B81D2}"/>
              </a:ext>
            </a:extLst>
          </p:cNvPr>
          <p:cNvSpPr>
            <a:spLocks/>
          </p:cNvSpPr>
          <p:nvPr/>
        </p:nvSpPr>
        <p:spPr bwMode="auto">
          <a:xfrm>
            <a:off x="11105116" y="1721515"/>
            <a:ext cx="3160602" cy="678833"/>
          </a:xfrm>
          <a:prstGeom prst="rect">
            <a:avLst/>
          </a:prstGeom>
          <a:solidFill>
            <a:srgbClr val="054ADA"/>
          </a:solidFill>
          <a:ln w="936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73152" rIns="73152" anchor="ctr"/>
          <a:lstStyle>
            <a:lvl1pPr defTabSz="449263">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imes New Roman" charset="0"/>
                <a:ea typeface="Times New Roman" charset="0"/>
                <a:cs typeface="Times New Roman" charset="0"/>
                <a:sym typeface="Times New Roman" charset="0"/>
              </a:defRPr>
            </a:lvl1pPr>
            <a:lvl2pPr marL="742950" indent="-285750" defTabSz="449263">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imes New Roman" charset="0"/>
                <a:ea typeface="Times New Roman" charset="0"/>
                <a:cs typeface="Times New Roman" charset="0"/>
                <a:sym typeface="Times New Roman" charset="0"/>
              </a:defRPr>
            </a:lvl2pPr>
            <a:lvl3pPr marL="1143000" indent="-228600" defTabSz="449263">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imes New Roman" charset="0"/>
                <a:ea typeface="Times New Roman" charset="0"/>
                <a:cs typeface="Times New Roman" charset="0"/>
                <a:sym typeface="Times New Roman" charset="0"/>
              </a:defRPr>
            </a:lvl3pPr>
            <a:lvl4pPr marL="1600200" indent="-228600" defTabSz="449263">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imes New Roman" charset="0"/>
                <a:ea typeface="Times New Roman" charset="0"/>
                <a:cs typeface="Times New Roman" charset="0"/>
                <a:sym typeface="Times New Roman" charset="0"/>
              </a:defRPr>
            </a:lvl4pPr>
            <a:lvl5pPr marL="2057400" indent="-228600" defTabSz="449263">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imes New Roman" charset="0"/>
                <a:ea typeface="Times New Roman" charset="0"/>
                <a:cs typeface="Times New Roman" charset="0"/>
                <a:sym typeface="Times New Roman" charset="0"/>
              </a:defRPr>
            </a:lvl5pPr>
            <a:lvl6pPr marL="25146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imes New Roman" charset="0"/>
                <a:ea typeface="Times New Roman" charset="0"/>
                <a:cs typeface="Times New Roman" charset="0"/>
                <a:sym typeface="Times New Roman" charset="0"/>
              </a:defRPr>
            </a:lvl6pPr>
            <a:lvl7pPr marL="29718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imes New Roman" charset="0"/>
                <a:ea typeface="Times New Roman" charset="0"/>
                <a:cs typeface="Times New Roman" charset="0"/>
                <a:sym typeface="Times New Roman" charset="0"/>
              </a:defRPr>
            </a:lvl7pPr>
            <a:lvl8pPr marL="34290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imes New Roman" charset="0"/>
                <a:ea typeface="Times New Roman" charset="0"/>
                <a:cs typeface="Times New Roman" charset="0"/>
                <a:sym typeface="Times New Roman" charset="0"/>
              </a:defRPr>
            </a:lvl8pPr>
            <a:lvl9pPr marL="3886200" indent="-228600" defTabSz="449263"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imes New Roman" charset="0"/>
                <a:ea typeface="Times New Roman" charset="0"/>
                <a:cs typeface="Times New Roman" charset="0"/>
                <a:sym typeface="Times New Roman" charset="0"/>
              </a:defRPr>
            </a:lvl9pPr>
          </a:lstStyle>
          <a:p>
            <a:pPr algn="ctr" defTabSz="718802" fontAlgn="base" hangingPunct="0">
              <a:spcBef>
                <a:spcPts val="1600"/>
              </a:spcBef>
              <a:spcAft>
                <a:spcPct val="0"/>
              </a:spcAft>
              <a:tabLst>
                <a:tab pos="1463004" algn="l"/>
                <a:tab pos="2926007" algn="l"/>
                <a:tab pos="4389011" algn="l"/>
                <a:tab pos="5852014" algn="l"/>
                <a:tab pos="7315018" algn="l"/>
                <a:tab pos="8778020" algn="l"/>
                <a:tab pos="10241024" algn="l"/>
                <a:tab pos="11704027" algn="l"/>
                <a:tab pos="13167031" algn="l"/>
                <a:tab pos="14630034" algn="l"/>
                <a:tab pos="16093038" algn="l"/>
              </a:tabLst>
            </a:pPr>
            <a:endParaRPr lang="en-US" altLang="en-US" sz="1760">
              <a:solidFill>
                <a:srgbClr val="FFFFFF"/>
              </a:solidFill>
              <a:latin typeface="IBM Plex Sans" panose="020B0503050203000203" pitchFamily="34" charset="0"/>
              <a:ea typeface="Arial" charset="0"/>
              <a:cs typeface="Arial" charset="0"/>
              <a:sym typeface="Arial" charset="0"/>
            </a:endParaRPr>
          </a:p>
        </p:txBody>
      </p:sp>
      <p:sp>
        <p:nvSpPr>
          <p:cNvPr id="17" name="Rectangle 31">
            <a:extLst>
              <a:ext uri="{FF2B5EF4-FFF2-40B4-BE49-F238E27FC236}">
                <a16:creationId xmlns:a16="http://schemas.microsoft.com/office/drawing/2014/main" id="{787DE90E-667E-ED40-B8A3-25A508BD93E2}"/>
              </a:ext>
            </a:extLst>
          </p:cNvPr>
          <p:cNvSpPr>
            <a:spLocks/>
          </p:cNvSpPr>
          <p:nvPr/>
        </p:nvSpPr>
        <p:spPr bwMode="auto">
          <a:xfrm>
            <a:off x="11105116" y="1790375"/>
            <a:ext cx="3164610" cy="523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square" lIns="73152" rIns="73152" anchor="ctr">
            <a:spAutoFit/>
          </a:bodyPr>
          <a:lstStyle>
            <a:lvl1pPr defTabSz="449263">
              <a:defRPr>
                <a:solidFill>
                  <a:srgbClr val="000000"/>
                </a:solidFill>
                <a:latin typeface="Times New Roman" charset="0"/>
                <a:ea typeface="Times New Roman" charset="0"/>
                <a:cs typeface="Times New Roman" charset="0"/>
                <a:sym typeface="Times New Roman" charset="0"/>
              </a:defRPr>
            </a:lvl1pPr>
            <a:lvl2pPr defTabSz="449263">
              <a:defRPr>
                <a:solidFill>
                  <a:srgbClr val="000000"/>
                </a:solidFill>
                <a:latin typeface="Times New Roman" charset="0"/>
                <a:ea typeface="Times New Roman" charset="0"/>
                <a:cs typeface="Times New Roman" charset="0"/>
                <a:sym typeface="Times New Roman" charset="0"/>
              </a:defRPr>
            </a:lvl2pPr>
            <a:lvl3pPr defTabSz="449263">
              <a:defRPr>
                <a:solidFill>
                  <a:srgbClr val="000000"/>
                </a:solidFill>
                <a:latin typeface="Times New Roman" charset="0"/>
                <a:ea typeface="Times New Roman" charset="0"/>
                <a:cs typeface="Times New Roman" charset="0"/>
                <a:sym typeface="Times New Roman" charset="0"/>
              </a:defRPr>
            </a:lvl3pPr>
            <a:lvl4pPr defTabSz="449263">
              <a:defRPr>
                <a:solidFill>
                  <a:srgbClr val="000000"/>
                </a:solidFill>
                <a:latin typeface="Times New Roman" charset="0"/>
                <a:ea typeface="Times New Roman" charset="0"/>
                <a:cs typeface="Times New Roman" charset="0"/>
                <a:sym typeface="Times New Roman" charset="0"/>
              </a:defRPr>
            </a:lvl4pPr>
            <a:lvl5pPr defTabSz="449263">
              <a:defRPr>
                <a:solidFill>
                  <a:srgbClr val="000000"/>
                </a:solidFill>
                <a:latin typeface="Times New Roman" charset="0"/>
                <a:ea typeface="Times New Roman" charset="0"/>
                <a:cs typeface="Times New Roman" charset="0"/>
                <a:sym typeface="Times New Roman" charset="0"/>
              </a:defRPr>
            </a:lvl5pPr>
            <a:lvl6pPr marL="457200" defTabSz="449263" fontAlgn="base" hangingPunct="0">
              <a:spcBef>
                <a:spcPct val="0"/>
              </a:spcBef>
              <a:spcAft>
                <a:spcPct val="0"/>
              </a:spcAft>
              <a:defRPr>
                <a:solidFill>
                  <a:srgbClr val="000000"/>
                </a:solidFill>
                <a:latin typeface="Times New Roman" charset="0"/>
                <a:ea typeface="Times New Roman" charset="0"/>
                <a:cs typeface="Times New Roman" charset="0"/>
                <a:sym typeface="Times New Roman" charset="0"/>
              </a:defRPr>
            </a:lvl6pPr>
            <a:lvl7pPr marL="914400" defTabSz="449263" fontAlgn="base" hangingPunct="0">
              <a:spcBef>
                <a:spcPct val="0"/>
              </a:spcBef>
              <a:spcAft>
                <a:spcPct val="0"/>
              </a:spcAft>
              <a:defRPr>
                <a:solidFill>
                  <a:srgbClr val="000000"/>
                </a:solidFill>
                <a:latin typeface="Times New Roman" charset="0"/>
                <a:ea typeface="Times New Roman" charset="0"/>
                <a:cs typeface="Times New Roman" charset="0"/>
                <a:sym typeface="Times New Roman" charset="0"/>
              </a:defRPr>
            </a:lvl7pPr>
            <a:lvl8pPr marL="1371600" defTabSz="449263" fontAlgn="base" hangingPunct="0">
              <a:spcBef>
                <a:spcPct val="0"/>
              </a:spcBef>
              <a:spcAft>
                <a:spcPct val="0"/>
              </a:spcAft>
              <a:defRPr>
                <a:solidFill>
                  <a:srgbClr val="000000"/>
                </a:solidFill>
                <a:latin typeface="Times New Roman" charset="0"/>
                <a:ea typeface="Times New Roman" charset="0"/>
                <a:cs typeface="Times New Roman" charset="0"/>
                <a:sym typeface="Times New Roman" charset="0"/>
              </a:defRPr>
            </a:lvl8pPr>
            <a:lvl9pPr marL="1828800" defTabSz="449263" fontAlgn="base" hangingPunct="0">
              <a:spcBef>
                <a:spcPct val="0"/>
              </a:spcBef>
              <a:spcAft>
                <a:spcPct val="0"/>
              </a:spcAft>
              <a:defRPr>
                <a:solidFill>
                  <a:srgbClr val="000000"/>
                </a:solidFill>
                <a:latin typeface="Times New Roman" charset="0"/>
                <a:ea typeface="Times New Roman" charset="0"/>
                <a:cs typeface="Times New Roman" charset="0"/>
                <a:sym typeface="Times New Roman" charset="0"/>
              </a:defRPr>
            </a:lvl9pPr>
          </a:lstStyle>
          <a:p>
            <a:pPr algn="ctr" defTabSz="718802" fontAlgn="base" hangingPunct="0">
              <a:spcBef>
                <a:spcPts val="960"/>
              </a:spcBef>
              <a:spcAft>
                <a:spcPct val="0"/>
              </a:spcAft>
              <a:defRPr/>
            </a:pPr>
            <a:r>
              <a:rPr lang="en-US" altLang="en-US" sz="1400">
                <a:solidFill>
                  <a:srgbClr val="FFFFFF"/>
                </a:solidFill>
                <a:latin typeface="IBM Plex Sans" panose="020B0503050203000203" pitchFamily="34" charset="77"/>
                <a:ea typeface="Arial" charset="0"/>
                <a:cs typeface="Arial" charset="0"/>
                <a:sym typeface="Arial" charset="0"/>
              </a:rPr>
              <a:t>Justification for changing the proposed Productivity Levers</a:t>
            </a:r>
          </a:p>
        </p:txBody>
      </p:sp>
      <p:sp>
        <p:nvSpPr>
          <p:cNvPr id="18" name="Rectangle 32">
            <a:extLst>
              <a:ext uri="{FF2B5EF4-FFF2-40B4-BE49-F238E27FC236}">
                <a16:creationId xmlns:a16="http://schemas.microsoft.com/office/drawing/2014/main" id="{7A38092F-D7B5-054A-8016-9C4C09FD29C2}"/>
              </a:ext>
            </a:extLst>
          </p:cNvPr>
          <p:cNvSpPr>
            <a:spLocks/>
          </p:cNvSpPr>
          <p:nvPr/>
        </p:nvSpPr>
        <p:spPr bwMode="auto">
          <a:xfrm>
            <a:off x="11105116" y="2400348"/>
            <a:ext cx="3160602" cy="4975193"/>
          </a:xfrm>
          <a:prstGeom prst="rect">
            <a:avLst/>
          </a:prstGeom>
          <a:solidFill>
            <a:srgbClr val="F2F2F2"/>
          </a:solidFill>
          <a:ln w="10795">
            <a:solidFill>
              <a:srgbClr val="66902E"/>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73152" rIns="73152" anchor="ctr"/>
          <a:lstStyle>
            <a:lvl1pPr defTabSz="685800">
              <a:defRPr>
                <a:solidFill>
                  <a:srgbClr val="000000"/>
                </a:solidFill>
                <a:latin typeface="Times New Roman" charset="0"/>
                <a:ea typeface="Times New Roman" charset="0"/>
                <a:cs typeface="Times New Roman" charset="0"/>
                <a:sym typeface="Times New Roman" charset="0"/>
              </a:defRPr>
            </a:lvl1pPr>
            <a:lvl2pPr marL="742950" indent="-285750" defTabSz="685800">
              <a:defRPr>
                <a:solidFill>
                  <a:srgbClr val="000000"/>
                </a:solidFill>
                <a:latin typeface="Times New Roman" charset="0"/>
                <a:ea typeface="Times New Roman" charset="0"/>
                <a:cs typeface="Times New Roman" charset="0"/>
                <a:sym typeface="Times New Roman" charset="0"/>
              </a:defRPr>
            </a:lvl2pPr>
            <a:lvl3pPr marL="1143000" indent="-228600" defTabSz="685800">
              <a:defRPr>
                <a:solidFill>
                  <a:srgbClr val="000000"/>
                </a:solidFill>
                <a:latin typeface="Times New Roman" charset="0"/>
                <a:ea typeface="Times New Roman" charset="0"/>
                <a:cs typeface="Times New Roman" charset="0"/>
                <a:sym typeface="Times New Roman" charset="0"/>
              </a:defRPr>
            </a:lvl3pPr>
            <a:lvl4pPr marL="1600200" indent="-228600" defTabSz="685800">
              <a:defRPr>
                <a:solidFill>
                  <a:srgbClr val="000000"/>
                </a:solidFill>
                <a:latin typeface="Times New Roman" charset="0"/>
                <a:ea typeface="Times New Roman" charset="0"/>
                <a:cs typeface="Times New Roman" charset="0"/>
                <a:sym typeface="Times New Roman" charset="0"/>
              </a:defRPr>
            </a:lvl4pPr>
            <a:lvl5pPr marL="2057400" indent="-228600" defTabSz="685800">
              <a:defRPr>
                <a:solidFill>
                  <a:srgbClr val="000000"/>
                </a:solidFill>
                <a:latin typeface="Times New Roman" charset="0"/>
                <a:ea typeface="Times New Roman" charset="0"/>
                <a:cs typeface="Times New Roman" charset="0"/>
                <a:sym typeface="Times New Roman" charset="0"/>
              </a:defRPr>
            </a:lvl5pPr>
            <a:lvl6pPr marL="2514600" indent="-228600" defTabSz="685800" eaLnBrk="0" fontAlgn="base" hangingPunct="0">
              <a:spcBef>
                <a:spcPct val="0"/>
              </a:spcBef>
              <a:spcAft>
                <a:spcPct val="0"/>
              </a:spcAft>
              <a:defRPr>
                <a:solidFill>
                  <a:srgbClr val="000000"/>
                </a:solidFill>
                <a:latin typeface="Times New Roman" charset="0"/>
                <a:ea typeface="Times New Roman" charset="0"/>
                <a:cs typeface="Times New Roman" charset="0"/>
                <a:sym typeface="Times New Roman" charset="0"/>
              </a:defRPr>
            </a:lvl6pPr>
            <a:lvl7pPr marL="2971800" indent="-228600" defTabSz="685800" eaLnBrk="0" fontAlgn="base" hangingPunct="0">
              <a:spcBef>
                <a:spcPct val="0"/>
              </a:spcBef>
              <a:spcAft>
                <a:spcPct val="0"/>
              </a:spcAft>
              <a:defRPr>
                <a:solidFill>
                  <a:srgbClr val="000000"/>
                </a:solidFill>
                <a:latin typeface="Times New Roman" charset="0"/>
                <a:ea typeface="Times New Roman" charset="0"/>
                <a:cs typeface="Times New Roman" charset="0"/>
                <a:sym typeface="Times New Roman" charset="0"/>
              </a:defRPr>
            </a:lvl7pPr>
            <a:lvl8pPr marL="3429000" indent="-228600" defTabSz="685800" eaLnBrk="0" fontAlgn="base" hangingPunct="0">
              <a:spcBef>
                <a:spcPct val="0"/>
              </a:spcBef>
              <a:spcAft>
                <a:spcPct val="0"/>
              </a:spcAft>
              <a:defRPr>
                <a:solidFill>
                  <a:srgbClr val="000000"/>
                </a:solidFill>
                <a:latin typeface="Times New Roman" charset="0"/>
                <a:ea typeface="Times New Roman" charset="0"/>
                <a:cs typeface="Times New Roman" charset="0"/>
                <a:sym typeface="Times New Roman" charset="0"/>
              </a:defRPr>
            </a:lvl8pPr>
            <a:lvl9pPr marL="3886200" indent="-228600" defTabSz="685800" eaLnBrk="0" fontAlgn="base" hangingPunct="0">
              <a:spcBef>
                <a:spcPct val="0"/>
              </a:spcBef>
              <a:spcAft>
                <a:spcPct val="0"/>
              </a:spcAft>
              <a:defRPr>
                <a:solidFill>
                  <a:srgbClr val="000000"/>
                </a:solidFill>
                <a:latin typeface="Times New Roman" charset="0"/>
                <a:ea typeface="Times New Roman" charset="0"/>
                <a:cs typeface="Times New Roman" charset="0"/>
                <a:sym typeface="Times New Roman" charset="0"/>
              </a:defRPr>
            </a:lvl9pPr>
          </a:lstStyle>
          <a:p>
            <a:pPr defTabSz="1097252" fontAlgn="base" hangingPunct="0">
              <a:spcBef>
                <a:spcPts val="1600"/>
              </a:spcBef>
              <a:spcAft>
                <a:spcPct val="0"/>
              </a:spcAft>
            </a:pPr>
            <a:endParaRPr lang="en-US" altLang="en-US" sz="1600">
              <a:solidFill>
                <a:srgbClr val="A3A3A3"/>
              </a:solidFill>
              <a:latin typeface="IBM Plex Sans" panose="020B0503050203000203" pitchFamily="34" charset="77"/>
              <a:ea typeface="Arial" charset="0"/>
              <a:cs typeface="Arial" charset="0"/>
              <a:sym typeface="Arial" charset="0"/>
            </a:endParaRPr>
          </a:p>
        </p:txBody>
      </p:sp>
      <p:sp>
        <p:nvSpPr>
          <p:cNvPr id="19" name="TextBox 18">
            <a:extLst>
              <a:ext uri="{FF2B5EF4-FFF2-40B4-BE49-F238E27FC236}">
                <a16:creationId xmlns:a16="http://schemas.microsoft.com/office/drawing/2014/main" id="{FEB4A724-A2CF-7C44-B50C-758E7734BAC2}"/>
              </a:ext>
            </a:extLst>
          </p:cNvPr>
          <p:cNvSpPr txBox="1"/>
          <p:nvPr/>
        </p:nvSpPr>
        <p:spPr>
          <a:xfrm>
            <a:off x="516118" y="7532860"/>
            <a:ext cx="13664776" cy="184666"/>
          </a:xfrm>
          <a:prstGeom prst="rect">
            <a:avLst/>
          </a:prstGeom>
        </p:spPr>
        <p:txBody>
          <a:bodyPr wrap="square" lIns="0" tIns="0" rIns="0" bIns="0" rtlCol="0">
            <a:spAutoFit/>
          </a:bodyPr>
          <a:lstStyle/>
          <a:p>
            <a:pPr defTabSz="1463004" fontAlgn="base" hangingPunct="0">
              <a:spcBef>
                <a:spcPct val="0"/>
              </a:spcBef>
              <a:spcAft>
                <a:spcPct val="0"/>
              </a:spcAft>
            </a:pPr>
            <a:r>
              <a:rPr lang="en-IN" sz="1200">
                <a:latin typeface="IBM Plex Sans" panose="020B0503050203000203" pitchFamily="34" charset="0"/>
                <a:cs typeface="Arial" charset="0"/>
                <a:sym typeface="Times New Roman" charset="0"/>
              </a:rPr>
              <a:t>* This table need to be copied and pasted from the “</a:t>
            </a:r>
            <a:r>
              <a:rPr lang="en-IN" sz="1200" err="1">
                <a:latin typeface="IBM Plex Sans" panose="020B0503050203000203" pitchFamily="34" charset="0"/>
                <a:cs typeface="Arial" charset="0"/>
                <a:sym typeface="Times New Roman" charset="0"/>
              </a:rPr>
              <a:t>ProdandCostinSolution</a:t>
            </a:r>
            <a:r>
              <a:rPr lang="en-IN" sz="1200">
                <a:latin typeface="IBM Plex Sans" panose="020B0503050203000203" pitchFamily="34" charset="0"/>
                <a:cs typeface="Arial" charset="0"/>
                <a:sym typeface="Times New Roman" charset="0"/>
              </a:rPr>
              <a:t>” tab of  Productivity Calculator</a:t>
            </a:r>
          </a:p>
        </p:txBody>
      </p:sp>
      <p:sp>
        <p:nvSpPr>
          <p:cNvPr id="15" name="Rectangle 14">
            <a:extLst>
              <a:ext uri="{FF2B5EF4-FFF2-40B4-BE49-F238E27FC236}">
                <a16:creationId xmlns:a16="http://schemas.microsoft.com/office/drawing/2014/main" id="{924E5F8D-0C9F-425E-8132-0A086D173ADF}"/>
              </a:ext>
            </a:extLst>
          </p:cNvPr>
          <p:cNvSpPr/>
          <p:nvPr/>
        </p:nvSpPr>
        <p:spPr>
          <a:xfrm>
            <a:off x="7923281" y="1109555"/>
            <a:ext cx="6181584" cy="507831"/>
          </a:xfrm>
          <a:prstGeom prst="rect">
            <a:avLst/>
          </a:prstGeom>
        </p:spPr>
        <p:txBody>
          <a:bodyPr wrap="square" lIns="0" tIns="0" rIns="0" bIns="0">
            <a:spAutoFit/>
          </a:bodyPr>
          <a:lstStyle/>
          <a:p>
            <a:pPr>
              <a:spcAft>
                <a:spcPts val="600"/>
              </a:spcAft>
            </a:pPr>
            <a:r>
              <a:rPr lang="en-GB" sz="1400">
                <a:latin typeface="IBM Plex Sans" panose="020B0503050203000203" pitchFamily="34" charset="0"/>
              </a:rPr>
              <a:t>Applicable Productivity Levers: </a:t>
            </a:r>
            <a:r>
              <a:rPr lang="en-GB" sz="1400">
                <a:latin typeface="IBM Plex Sans" panose="020B0503050203000203" pitchFamily="34" charset="0"/>
                <a:hlinkClick r:id="rId3"/>
              </a:rPr>
              <a:t>Link for Productivity Guidance and Calculator  </a:t>
            </a:r>
            <a:endParaRPr lang="en-GB" sz="1400">
              <a:latin typeface="IBM Plex Sans" panose="020B0503050203000203" pitchFamily="34" charset="0"/>
            </a:endParaRPr>
          </a:p>
          <a:p>
            <a:pPr>
              <a:spcAft>
                <a:spcPts val="600"/>
              </a:spcAft>
            </a:pPr>
            <a:r>
              <a:rPr lang="en-GB" sz="1400">
                <a:latin typeface="IBM Plex Sans" panose="020B0503050203000203" pitchFamily="34" charset="0"/>
              </a:rPr>
              <a:t>&lt;Please print the output from Productivity Calculator tool &gt; </a:t>
            </a:r>
          </a:p>
        </p:txBody>
      </p:sp>
      <p:sp>
        <p:nvSpPr>
          <p:cNvPr id="20" name="Holder 4">
            <a:extLst>
              <a:ext uri="{FF2B5EF4-FFF2-40B4-BE49-F238E27FC236}">
                <a16:creationId xmlns:a16="http://schemas.microsoft.com/office/drawing/2014/main" id="{90F03F7D-8729-9F4C-86A1-BF8BE20CA6F9}"/>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22" name="Holder 5">
            <a:extLst>
              <a:ext uri="{FF2B5EF4-FFF2-40B4-BE49-F238E27FC236}">
                <a16:creationId xmlns:a16="http://schemas.microsoft.com/office/drawing/2014/main" id="{92F06850-8E12-164E-8BA3-2DB1FC4446A1}"/>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21" name="object 4">
            <a:extLst>
              <a:ext uri="{FF2B5EF4-FFF2-40B4-BE49-F238E27FC236}">
                <a16:creationId xmlns:a16="http://schemas.microsoft.com/office/drawing/2014/main" id="{F58339DF-AA89-45CE-905D-9535EB9DDA6B}"/>
              </a:ext>
            </a:extLst>
          </p:cNvPr>
          <p:cNvGraphicFramePr>
            <a:graphicFrameLocks noGrp="1"/>
          </p:cNvGraphicFramePr>
          <p:nvPr>
            <p:extLst>
              <p:ext uri="{D42A27DB-BD31-4B8C-83A1-F6EECF244321}">
                <p14:modId xmlns:p14="http://schemas.microsoft.com/office/powerpoint/2010/main" val="2291109945"/>
              </p:ext>
            </p:extLst>
          </p:nvPr>
        </p:nvGraphicFramePr>
        <p:xfrm>
          <a:off x="7931519" y="-1"/>
          <a:ext cx="6700265" cy="533399"/>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399">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dirty="0">
                          <a:solidFill>
                            <a:schemeClr val="tx1"/>
                          </a:solidFill>
                          <a:latin typeface="IBM Plex Sans"/>
                          <a:ea typeface="+mn-ea"/>
                          <a:cs typeface="+mn-cs"/>
                        </a:rPr>
                        <a:t>HCT</a:t>
                      </a:r>
                      <a:endParaRPr sz="1400" dirty="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HCM</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53789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8" y="436103"/>
            <a:ext cx="11218681" cy="384721"/>
          </a:xfrm>
          <a:prstGeom prst="rect">
            <a:avLst/>
          </a:prstGeom>
        </p:spPr>
        <p:txBody>
          <a:bodyPr vert="horz" wrap="square" lIns="0" tIns="15240" rIns="0" bIns="0" rtlCol="0">
            <a:spAutoFit/>
          </a:bodyPr>
          <a:lstStyle/>
          <a:p>
            <a:pPr marL="15240">
              <a:spcBef>
                <a:spcPts val="120"/>
              </a:spcBef>
            </a:pPr>
            <a:r>
              <a:rPr lang="en-GB" dirty="0"/>
              <a:t>Staffing and Approvals </a:t>
            </a:r>
            <a:endParaRPr dirty="0"/>
          </a:p>
        </p:txBody>
      </p:sp>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dirty="0">
              <a:latin typeface="IBM Plex Sans" panose="020B0503050203000203" pitchFamily="34" charset="0"/>
            </a:endParaRPr>
          </a:p>
        </p:txBody>
      </p:sp>
      <p:sp>
        <p:nvSpPr>
          <p:cNvPr id="11" name="Holder 4">
            <a:extLst>
              <a:ext uri="{FF2B5EF4-FFF2-40B4-BE49-F238E27FC236}">
                <a16:creationId xmlns:a16="http://schemas.microsoft.com/office/drawing/2014/main" id="{A5EBD122-65A2-C84E-953F-D98E9E7B0868}"/>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dirty="0"/>
              <a:t>© 2021 IBM Corporation | IBM Confidential</a:t>
            </a:r>
            <a:endParaRPr lang="en-GB" spc="-6" dirty="0"/>
          </a:p>
        </p:txBody>
      </p:sp>
      <p:sp>
        <p:nvSpPr>
          <p:cNvPr id="14" name="Holder 5">
            <a:extLst>
              <a:ext uri="{FF2B5EF4-FFF2-40B4-BE49-F238E27FC236}">
                <a16:creationId xmlns:a16="http://schemas.microsoft.com/office/drawing/2014/main" id="{C514617E-5D1E-5D42-B30E-AE34626547BD}"/>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16" name="Table 3">
            <a:extLst>
              <a:ext uri="{FF2B5EF4-FFF2-40B4-BE49-F238E27FC236}">
                <a16:creationId xmlns:a16="http://schemas.microsoft.com/office/drawing/2014/main" id="{72121FE1-E381-C54D-8A37-989E34E48F11}"/>
              </a:ext>
            </a:extLst>
          </p:cNvPr>
          <p:cNvGraphicFramePr>
            <a:graphicFrameLocks noGrp="1"/>
          </p:cNvGraphicFramePr>
          <p:nvPr>
            <p:extLst>
              <p:ext uri="{D42A27DB-BD31-4B8C-83A1-F6EECF244321}">
                <p14:modId xmlns:p14="http://schemas.microsoft.com/office/powerpoint/2010/main" val="252437225"/>
              </p:ext>
            </p:extLst>
          </p:nvPr>
        </p:nvGraphicFramePr>
        <p:xfrm>
          <a:off x="202019" y="1213540"/>
          <a:ext cx="12751983" cy="3749040"/>
        </p:xfrm>
        <a:graphic>
          <a:graphicData uri="http://schemas.openxmlformats.org/drawingml/2006/table">
            <a:tbl>
              <a:tblPr firstRow="1" bandRow="1">
                <a:tableStyleId>{5C22544A-7EE6-4342-B048-85BDC9FD1C3A}</a:tableStyleId>
              </a:tblPr>
              <a:tblGrid>
                <a:gridCol w="2011975">
                  <a:extLst>
                    <a:ext uri="{9D8B030D-6E8A-4147-A177-3AD203B41FA5}">
                      <a16:colId xmlns:a16="http://schemas.microsoft.com/office/drawing/2014/main" val="371094718"/>
                    </a:ext>
                  </a:extLst>
                </a:gridCol>
                <a:gridCol w="992670">
                  <a:extLst>
                    <a:ext uri="{9D8B030D-6E8A-4147-A177-3AD203B41FA5}">
                      <a16:colId xmlns:a16="http://schemas.microsoft.com/office/drawing/2014/main" val="2321825638"/>
                    </a:ext>
                  </a:extLst>
                </a:gridCol>
                <a:gridCol w="1653265">
                  <a:extLst>
                    <a:ext uri="{9D8B030D-6E8A-4147-A177-3AD203B41FA5}">
                      <a16:colId xmlns:a16="http://schemas.microsoft.com/office/drawing/2014/main" val="293425179"/>
                    </a:ext>
                  </a:extLst>
                </a:gridCol>
                <a:gridCol w="3665241">
                  <a:extLst>
                    <a:ext uri="{9D8B030D-6E8A-4147-A177-3AD203B41FA5}">
                      <a16:colId xmlns:a16="http://schemas.microsoft.com/office/drawing/2014/main" val="2507983864"/>
                    </a:ext>
                  </a:extLst>
                </a:gridCol>
                <a:gridCol w="2214416">
                  <a:extLst>
                    <a:ext uri="{9D8B030D-6E8A-4147-A177-3AD203B41FA5}">
                      <a16:colId xmlns:a16="http://schemas.microsoft.com/office/drawing/2014/main" val="3637023164"/>
                    </a:ext>
                  </a:extLst>
                </a:gridCol>
                <a:gridCol w="2214416">
                  <a:extLst>
                    <a:ext uri="{9D8B030D-6E8A-4147-A177-3AD203B41FA5}">
                      <a16:colId xmlns:a16="http://schemas.microsoft.com/office/drawing/2014/main" val="2434834072"/>
                    </a:ext>
                  </a:extLst>
                </a:gridCol>
              </a:tblGrid>
              <a:tr h="158060">
                <a:tc>
                  <a:txBody>
                    <a:bodyPr/>
                    <a:lstStyle/>
                    <a:p>
                      <a:pPr algn="ctr"/>
                      <a:r>
                        <a:rPr lang="en-US" sz="1200" dirty="0"/>
                        <a:t>Delivery Locations *</a:t>
                      </a:r>
                    </a:p>
                  </a:txBody>
                  <a:tcPr>
                    <a:solidFill>
                      <a:schemeClr val="accent5"/>
                    </a:solidFill>
                  </a:tcPr>
                </a:tc>
                <a:tc>
                  <a:txBody>
                    <a:bodyPr/>
                    <a:lstStyle/>
                    <a:p>
                      <a:pPr algn="ctr"/>
                      <a:r>
                        <a:rPr lang="en-US" sz="1200" dirty="0"/>
                        <a:t>Band Mix </a:t>
                      </a:r>
                    </a:p>
                  </a:txBody>
                  <a:tcPr>
                    <a:solidFill>
                      <a:schemeClr val="accent5"/>
                    </a:solidFill>
                  </a:tcPr>
                </a:tc>
                <a:tc>
                  <a:txBody>
                    <a:bodyPr/>
                    <a:lstStyle/>
                    <a:p>
                      <a:pPr algn="ctr"/>
                      <a:r>
                        <a:rPr lang="en-US" sz="1200" dirty="0"/>
                        <a:t>Staffing %</a:t>
                      </a:r>
                    </a:p>
                  </a:txBody>
                  <a:tcPr>
                    <a:solidFill>
                      <a:schemeClr val="accent5"/>
                    </a:solidFill>
                  </a:tcPr>
                </a:tc>
                <a:tc>
                  <a:txBody>
                    <a:bodyPr/>
                    <a:lstStyle/>
                    <a:p>
                      <a:pPr algn="ctr"/>
                      <a:r>
                        <a:rPr lang="en-US" sz="1200" dirty="0"/>
                        <a:t>Who Approved</a:t>
                      </a:r>
                    </a:p>
                  </a:txBody>
                  <a:tcPr>
                    <a:solidFill>
                      <a:schemeClr val="accent5"/>
                    </a:solidFill>
                  </a:tcPr>
                </a:tc>
                <a:tc>
                  <a:txBody>
                    <a:bodyPr/>
                    <a:lstStyle/>
                    <a:p>
                      <a:pPr algn="ctr"/>
                      <a:r>
                        <a:rPr lang="en-US" sz="1200" dirty="0"/>
                        <a:t>When Approved</a:t>
                      </a:r>
                    </a:p>
                  </a:txBody>
                  <a:tcPr>
                    <a:solidFill>
                      <a:schemeClr val="accent5"/>
                    </a:solidFill>
                  </a:tcPr>
                </a:tc>
                <a:tc>
                  <a:txBody>
                    <a:bodyPr/>
                    <a:lstStyle/>
                    <a:p>
                      <a:pPr algn="ctr"/>
                      <a:r>
                        <a:rPr lang="en-US" sz="1200" dirty="0"/>
                        <a:t>Status</a:t>
                      </a:r>
                    </a:p>
                  </a:txBody>
                  <a:tcPr>
                    <a:solidFill>
                      <a:schemeClr val="accent5"/>
                    </a:solidFill>
                  </a:tcPr>
                </a:tc>
                <a:extLst>
                  <a:ext uri="{0D108BD9-81ED-4DB2-BD59-A6C34878D82A}">
                    <a16:rowId xmlns:a16="http://schemas.microsoft.com/office/drawing/2014/main" val="1700908663"/>
                  </a:ext>
                </a:extLst>
              </a:tr>
              <a:tr h="118152">
                <a:tc>
                  <a:txBody>
                    <a:bodyPr/>
                    <a:lstStyle/>
                    <a:p>
                      <a:r>
                        <a:rPr lang="en-US" sz="1200" dirty="0"/>
                        <a:t>CIC – India - Testing</a:t>
                      </a:r>
                    </a:p>
                  </a:txBody>
                  <a:tcPr/>
                </a:tc>
                <a:tc>
                  <a:txBody>
                    <a:bodyPr/>
                    <a:lstStyle/>
                    <a:p>
                      <a:pPr algn="ctr"/>
                      <a:endParaRPr lang="en-US" sz="1200" dirty="0"/>
                    </a:p>
                  </a:txBody>
                  <a:tcPr/>
                </a:tc>
                <a:tc>
                  <a:txBody>
                    <a:bodyPr/>
                    <a:lstStyle/>
                    <a:p>
                      <a:pPr algn="ctr"/>
                      <a:r>
                        <a:rPr lang="en-US" sz="1200" dirty="0"/>
                        <a:t>&lt; % resource&gt;</a:t>
                      </a:r>
                    </a:p>
                  </a:txBody>
                  <a:tcPr/>
                </a:tc>
                <a:tc>
                  <a:txBody>
                    <a:bodyPr/>
                    <a:lstStyle/>
                    <a:p>
                      <a:pPr algn="ctr"/>
                      <a:r>
                        <a:rPr lang="en-US" sz="1200" dirty="0">
                          <a:solidFill>
                            <a:schemeClr val="dk1"/>
                          </a:solidFill>
                          <a:latin typeface="+mn-lt"/>
                          <a:ea typeface="+mn-ea"/>
                          <a:cs typeface="+mn-cs"/>
                        </a:rPr>
                        <a:t>Ignatius A Hubert</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03.03.2023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Approved</a:t>
                      </a:r>
                    </a:p>
                  </a:txBody>
                  <a:tcPr/>
                </a:tc>
                <a:extLst>
                  <a:ext uri="{0D108BD9-81ED-4DB2-BD59-A6C34878D82A}">
                    <a16:rowId xmlns:a16="http://schemas.microsoft.com/office/drawing/2014/main" val="1404305707"/>
                  </a:ext>
                </a:extLst>
              </a:tr>
              <a:tr h="118152">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t>CIC – India – Testing Data</a:t>
                      </a:r>
                    </a:p>
                  </a:txBody>
                  <a:tcPr/>
                </a:tc>
                <a:tc>
                  <a:txBody>
                    <a:bodyPr/>
                    <a:lstStyle/>
                    <a:p>
                      <a:pPr algn="ctr"/>
                      <a:endParaRPr lang="en-US" sz="1200" dirty="0"/>
                    </a:p>
                  </a:txBody>
                  <a:tcPr/>
                </a:tc>
                <a:tc>
                  <a:txBody>
                    <a:bodyPr/>
                    <a:lstStyle/>
                    <a:p>
                      <a:pPr algn="ctr"/>
                      <a:r>
                        <a:rPr lang="en-US" sz="1200" dirty="0"/>
                        <a:t>4 FTEs</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solidFill>
                            <a:schemeClr val="dk1"/>
                          </a:solidFill>
                          <a:latin typeface="+mn-lt"/>
                          <a:ea typeface="+mn-ea"/>
                          <a:cs typeface="+mn-cs"/>
                        </a:rPr>
                        <a:t>Manish Kumar Bhatia - Manish.Kumar.Bhatia@ibm.com</a:t>
                      </a:r>
                    </a:p>
                  </a:txBody>
                  <a:tcPr/>
                </a:tc>
                <a:tc>
                  <a:txBody>
                    <a:bodyPr/>
                    <a:lstStyle/>
                    <a:p>
                      <a:pPr algn="ctr"/>
                      <a:r>
                        <a:rPr lang="en-US" sz="1200" dirty="0"/>
                        <a:t>01.03.2023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Approved</a:t>
                      </a:r>
                    </a:p>
                  </a:txBody>
                  <a:tcPr/>
                </a:tc>
                <a:extLst>
                  <a:ext uri="{0D108BD9-81ED-4DB2-BD59-A6C34878D82A}">
                    <a16:rowId xmlns:a16="http://schemas.microsoft.com/office/drawing/2014/main" val="3686865737"/>
                  </a:ext>
                </a:extLst>
              </a:tr>
              <a:tr h="224832">
                <a:tc>
                  <a:txBody>
                    <a:bodyPr/>
                    <a:lstStyle/>
                    <a:p>
                      <a:r>
                        <a:rPr lang="en-US" sz="1200" dirty="0"/>
                        <a:t>CIC – Romania – AMOS</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algn="ctr"/>
                      <a:r>
                        <a:rPr lang="en-US" sz="1200" dirty="0"/>
                        <a:t>8 FTEs</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Alexandru Bighiu</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03.03.2023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Approved</a:t>
                      </a:r>
                    </a:p>
                  </a:txBody>
                  <a:tcPr/>
                </a:tc>
                <a:extLst>
                  <a:ext uri="{0D108BD9-81ED-4DB2-BD59-A6C34878D82A}">
                    <a16:rowId xmlns:a16="http://schemas.microsoft.com/office/drawing/2014/main" val="3898790514"/>
                  </a:ext>
                </a:extLst>
              </a:tr>
              <a:tr h="179112">
                <a:tc>
                  <a:txBody>
                    <a:bodyPr/>
                    <a:lstStyle/>
                    <a:p>
                      <a:r>
                        <a:rPr lang="en-US" sz="1200" dirty="0"/>
                        <a:t>CIC – Romania – Java </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algn="ctr"/>
                      <a:r>
                        <a:rPr lang="en-US" sz="1200" dirty="0"/>
                        <a:t>1 FTE</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Mihai </a:t>
                      </a:r>
                      <a:r>
                        <a:rPr lang="en-US" sz="1200" dirty="0" err="1"/>
                        <a:t>Pavelescu</a:t>
                      </a:r>
                      <a:endParaRPr lang="en-US" sz="12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01.03.2023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Approved</a:t>
                      </a:r>
                    </a:p>
                  </a:txBody>
                  <a:tcPr/>
                </a:tc>
                <a:extLst>
                  <a:ext uri="{0D108BD9-81ED-4DB2-BD59-A6C34878D82A}">
                    <a16:rowId xmlns:a16="http://schemas.microsoft.com/office/drawing/2014/main" val="871664968"/>
                  </a:ext>
                </a:extLst>
              </a:tr>
              <a:tr h="179112">
                <a:tc>
                  <a:txBody>
                    <a:bodyPr/>
                    <a:lstStyle/>
                    <a:p>
                      <a:r>
                        <a:rPr lang="en-US" sz="1200" dirty="0"/>
                        <a:t>CIC – Romania – Oracle </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algn="ctr"/>
                      <a:r>
                        <a:rPr lang="en-US" sz="1200" dirty="0"/>
                        <a:t>1 FTE</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Lucian </a:t>
                      </a:r>
                      <a:r>
                        <a:rPr lang="en-US" sz="1200" dirty="0" err="1"/>
                        <a:t>Murgoci</a:t>
                      </a:r>
                      <a:endParaRPr lang="en-US" sz="12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03.03.2023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Approved</a:t>
                      </a:r>
                    </a:p>
                  </a:txBody>
                  <a:tcPr/>
                </a:tc>
                <a:extLst>
                  <a:ext uri="{0D108BD9-81ED-4DB2-BD59-A6C34878D82A}">
                    <a16:rowId xmlns:a16="http://schemas.microsoft.com/office/drawing/2014/main" val="3715681160"/>
                  </a:ext>
                </a:extLst>
              </a:tr>
              <a:tr h="179112">
                <a:tc>
                  <a:txBody>
                    <a:bodyPr/>
                    <a:lstStyle/>
                    <a:p>
                      <a:r>
                        <a:rPr lang="en-US" sz="1200" dirty="0"/>
                        <a:t>CIC – Romania – </a:t>
                      </a:r>
                      <a:r>
                        <a:rPr lang="en-US" sz="1200" dirty="0" err="1"/>
                        <a:t>DecSecOps</a:t>
                      </a:r>
                      <a:r>
                        <a:rPr lang="en-US" sz="1200" dirty="0"/>
                        <a:t> </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algn="ctr"/>
                      <a:r>
                        <a:rPr lang="en-US" sz="1200" dirty="0"/>
                        <a:t>1 FTE</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Alexandru Bighiu</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03.03.2023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Approved</a:t>
                      </a:r>
                    </a:p>
                  </a:txBody>
                  <a:tcPr/>
                </a:tc>
                <a:extLst>
                  <a:ext uri="{0D108BD9-81ED-4DB2-BD59-A6C34878D82A}">
                    <a16:rowId xmlns:a16="http://schemas.microsoft.com/office/drawing/2014/main" val="2649306277"/>
                  </a:ext>
                </a:extLst>
              </a:tr>
              <a:tr h="179112">
                <a:tc>
                  <a:txBody>
                    <a:bodyPr/>
                    <a:lstStyle/>
                    <a:p>
                      <a:r>
                        <a:rPr lang="en-US" sz="1200" dirty="0"/>
                        <a:t>CIC – Romania – Testing</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algn="ctr"/>
                      <a:r>
                        <a:rPr lang="en-US" sz="1200" dirty="0"/>
                        <a:t>1 FTE</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Laurentiu </a:t>
                      </a:r>
                      <a:r>
                        <a:rPr lang="en-US" sz="1200" dirty="0" err="1"/>
                        <a:t>Vrabie</a:t>
                      </a:r>
                      <a:endParaRPr lang="en-US" sz="12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03.03.2023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Approved</a:t>
                      </a:r>
                    </a:p>
                  </a:txBody>
                  <a:tcPr/>
                </a:tc>
                <a:extLst>
                  <a:ext uri="{0D108BD9-81ED-4DB2-BD59-A6C34878D82A}">
                    <a16:rowId xmlns:a16="http://schemas.microsoft.com/office/drawing/2014/main" val="2312541336"/>
                  </a:ext>
                </a:extLst>
              </a:tr>
              <a:tr h="179112">
                <a:tc>
                  <a:txBody>
                    <a:bodyPr/>
                    <a:lstStyle/>
                    <a:p>
                      <a:r>
                        <a:rPr lang="en-US" sz="1200" dirty="0"/>
                        <a:t>CIC – Romania - PM</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algn="ctr"/>
                      <a:r>
                        <a:rPr lang="en-US" sz="1200" dirty="0"/>
                        <a:t>1 FTEs</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Cosmin </a:t>
                      </a:r>
                      <a:r>
                        <a:rPr lang="en-US" sz="1200" dirty="0" err="1"/>
                        <a:t>Pacurar</a:t>
                      </a:r>
                      <a:endParaRPr lang="en-US" sz="12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03.03.2023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Approved</a:t>
                      </a:r>
                    </a:p>
                  </a:txBody>
                  <a:tcPr/>
                </a:tc>
                <a:extLst>
                  <a:ext uri="{0D108BD9-81ED-4DB2-BD59-A6C34878D82A}">
                    <a16:rowId xmlns:a16="http://schemas.microsoft.com/office/drawing/2014/main" val="3752448993"/>
                  </a:ext>
                </a:extLst>
              </a:tr>
              <a:tr h="179112">
                <a:tc>
                  <a:txBody>
                    <a:bodyPr/>
                    <a:lstStyle/>
                    <a:p>
                      <a:r>
                        <a:rPr lang="en-US" sz="1200" dirty="0"/>
                        <a:t>Nearshore – CIC DK</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algn="ctr"/>
                      <a:r>
                        <a:rPr lang="en-US" sz="1200" dirty="0"/>
                        <a:t>7 FTEs</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0" i="0" dirty="0">
                          <a:solidFill>
                            <a:schemeClr val="dk1"/>
                          </a:solidFill>
                          <a:effectLst/>
                          <a:latin typeface="+mn-lt"/>
                          <a:ea typeface="+mn-ea"/>
                          <a:cs typeface="+mn-cs"/>
                        </a:rPr>
                        <a:t> </a:t>
                      </a:r>
                      <a:r>
                        <a:rPr lang="en-US" sz="1200" b="0" i="0" u="none" strike="noStrike" dirty="0">
                          <a:solidFill>
                            <a:schemeClr val="dk1"/>
                          </a:solidFill>
                          <a:effectLst/>
                          <a:latin typeface="+mn-lt"/>
                          <a:ea typeface="+mn-ea"/>
                          <a:cs typeface="+mn-cs"/>
                          <a:hlinkClick r:id="rId3"/>
                        </a:rPr>
                        <a:t>Signe.Birgitte.Schmid@ibm.com</a:t>
                      </a:r>
                      <a:endParaRPr lang="en-US" sz="12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02.03.2023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Approved</a:t>
                      </a:r>
                    </a:p>
                  </a:txBody>
                  <a:tcPr/>
                </a:tc>
                <a:extLst>
                  <a:ext uri="{0D108BD9-81ED-4DB2-BD59-A6C34878D82A}">
                    <a16:rowId xmlns:a16="http://schemas.microsoft.com/office/drawing/2014/main" val="3308206272"/>
                  </a:ext>
                </a:extLst>
              </a:tr>
              <a:tr h="0">
                <a:tc>
                  <a:txBody>
                    <a:bodyPr/>
                    <a:lstStyle/>
                    <a:p>
                      <a:r>
                        <a:rPr lang="en-US" sz="1200" dirty="0"/>
                        <a:t>CIC India - Transition</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algn="ctr"/>
                      <a:r>
                        <a:rPr lang="en-US" sz="1200" dirty="0"/>
                        <a:t>1 FTE</a:t>
                      </a:r>
                    </a:p>
                  </a:txBody>
                  <a:tcPr/>
                </a:tc>
                <a:tc>
                  <a:txBody>
                    <a:bodyPr/>
                    <a:lstStyle/>
                    <a:p>
                      <a:pPr algn="ctr"/>
                      <a:r>
                        <a:rPr lang="en-US" sz="1200" dirty="0">
                          <a:solidFill>
                            <a:schemeClr val="dk1"/>
                          </a:solidFill>
                          <a:latin typeface="+mn-lt"/>
                          <a:ea typeface="+mn-ea"/>
                          <a:cs typeface="+mn-cs"/>
                        </a:rPr>
                        <a:t>Balasubramanya R Subbarayalu</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22.02.2023</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dirty="0"/>
                        <a:t>Approved</a:t>
                      </a:r>
                    </a:p>
                  </a:txBody>
                  <a:tcPr/>
                </a:tc>
                <a:extLst>
                  <a:ext uri="{0D108BD9-81ED-4DB2-BD59-A6C34878D82A}">
                    <a16:rowId xmlns:a16="http://schemas.microsoft.com/office/drawing/2014/main" val="1680595488"/>
                  </a:ext>
                </a:extLst>
              </a:tr>
              <a:tr h="0">
                <a:tc>
                  <a:txBody>
                    <a:bodyPr/>
                    <a:lstStyle/>
                    <a:p>
                      <a:r>
                        <a:rPr lang="en-US" sz="1200" dirty="0"/>
                        <a:t>Local</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algn="ctr"/>
                      <a:r>
                        <a:rPr lang="en-US" sz="1200" dirty="0"/>
                        <a:t>1 FTE</a:t>
                      </a:r>
                    </a:p>
                  </a:txBody>
                  <a:tcPr/>
                </a:tc>
                <a:tc>
                  <a:txBody>
                    <a:bodyPr/>
                    <a:lstStyle/>
                    <a:p>
                      <a:pPr algn="ctr"/>
                      <a:r>
                        <a:rPr lang="en-US" sz="1200" dirty="0">
                          <a:solidFill>
                            <a:schemeClr val="dk1"/>
                          </a:solidFill>
                          <a:latin typeface="+mn-lt"/>
                          <a:ea typeface="+mn-ea"/>
                          <a:cs typeface="+mn-cs"/>
                        </a:rPr>
                        <a:t>Jesper </a:t>
                      </a:r>
                      <a:r>
                        <a:rPr lang="en-US" sz="1200" dirty="0" err="1">
                          <a:solidFill>
                            <a:schemeClr val="dk1"/>
                          </a:solidFill>
                          <a:latin typeface="+mn-lt"/>
                          <a:ea typeface="+mn-ea"/>
                          <a:cs typeface="+mn-cs"/>
                        </a:rPr>
                        <a:t>Braum</a:t>
                      </a:r>
                      <a:r>
                        <a:rPr lang="en-US" sz="1200" dirty="0">
                          <a:solidFill>
                            <a:schemeClr val="dk1"/>
                          </a:solidFill>
                          <a:latin typeface="+mn-lt"/>
                          <a:ea typeface="+mn-ea"/>
                          <a:cs typeface="+mn-cs"/>
                        </a:rPr>
                        <a:t> Nielsen / WFM </a:t>
                      </a:r>
                      <a:r>
                        <a:rPr lang="sv-SE" sz="1200" dirty="0">
                          <a:solidFill>
                            <a:schemeClr val="dk1"/>
                          </a:solidFill>
                          <a:latin typeface="+mn-lt"/>
                          <a:ea typeface="+mn-ea"/>
                          <a:cs typeface="+mn-cs"/>
                        </a:rPr>
                        <a:t>Ramalinga Reddy &lt;ramreddy@in.ibm.com&gt;</a:t>
                      </a:r>
                      <a:endParaRPr lang="en-US" sz="1200" dirty="0">
                        <a:solidFill>
                          <a:schemeClr val="dk1"/>
                        </a:solidFill>
                        <a:latin typeface="+mn-lt"/>
                        <a:ea typeface="+mn-ea"/>
                        <a:cs typeface="+mn-cs"/>
                      </a:endParaRP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631415709"/>
                  </a:ext>
                </a:extLst>
              </a:tr>
              <a:tr h="0">
                <a:tc>
                  <a:txBody>
                    <a:bodyPr/>
                    <a:lstStyle/>
                    <a:p>
                      <a:r>
                        <a:rPr lang="en-US" sz="1200" dirty="0"/>
                        <a:t>Energy &amp; Utilities </a:t>
                      </a:r>
                      <a:r>
                        <a:rPr lang="en-US" sz="1200" dirty="0" err="1"/>
                        <a:t>CoE</a:t>
                      </a:r>
                      <a:r>
                        <a:rPr lang="en-US" sz="1200" dirty="0"/>
                        <a:t> (Geo)</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algn="ctr"/>
                      <a:r>
                        <a:rPr lang="en-US" sz="1200" dirty="0"/>
                        <a:t>3 FTEs</a:t>
                      </a:r>
                    </a:p>
                  </a:txBody>
                  <a:tcPr/>
                </a:tc>
                <a:tc>
                  <a:txBody>
                    <a:bodyPr/>
                    <a:lstStyle/>
                    <a:p>
                      <a:pPr algn="ctr"/>
                      <a:endParaRPr lang="en-US" sz="1200" dirty="0">
                        <a:solidFill>
                          <a:schemeClr val="dk1"/>
                        </a:solidFill>
                        <a:latin typeface="+mn-lt"/>
                        <a:ea typeface="+mn-ea"/>
                        <a:cs typeface="+mn-cs"/>
                      </a:endParaRP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dirty="0"/>
                    </a:p>
                  </a:txBody>
                  <a:tcPr/>
                </a:tc>
                <a:extLst>
                  <a:ext uri="{0D108BD9-81ED-4DB2-BD59-A6C34878D82A}">
                    <a16:rowId xmlns:a16="http://schemas.microsoft.com/office/drawing/2014/main" val="2074193410"/>
                  </a:ext>
                </a:extLst>
              </a:tr>
            </a:tbl>
          </a:graphicData>
        </a:graphic>
      </p:graphicFrame>
      <p:graphicFrame>
        <p:nvGraphicFramePr>
          <p:cNvPr id="19" name="Group 3">
            <a:extLst>
              <a:ext uri="{FF2B5EF4-FFF2-40B4-BE49-F238E27FC236}">
                <a16:creationId xmlns:a16="http://schemas.microsoft.com/office/drawing/2014/main" id="{E31D99A4-3540-465F-9A79-98FF2CB39585}"/>
              </a:ext>
            </a:extLst>
          </p:cNvPr>
          <p:cNvGraphicFramePr>
            <a:graphicFrameLocks noGrp="1"/>
          </p:cNvGraphicFramePr>
          <p:nvPr>
            <p:extLst>
              <p:ext uri="{D42A27DB-BD31-4B8C-83A1-F6EECF244321}">
                <p14:modId xmlns:p14="http://schemas.microsoft.com/office/powerpoint/2010/main" val="170403563"/>
              </p:ext>
            </p:extLst>
          </p:nvPr>
        </p:nvGraphicFramePr>
        <p:xfrm>
          <a:off x="188572" y="5088515"/>
          <a:ext cx="10515600" cy="502978"/>
        </p:xfrm>
        <a:graphic>
          <a:graphicData uri="http://schemas.openxmlformats.org/drawingml/2006/table">
            <a:tbl>
              <a:tblPr/>
              <a:tblGrid>
                <a:gridCol w="1840427">
                  <a:extLst>
                    <a:ext uri="{9D8B030D-6E8A-4147-A177-3AD203B41FA5}">
                      <a16:colId xmlns:a16="http://schemas.microsoft.com/office/drawing/2014/main" val="20000"/>
                    </a:ext>
                  </a:extLst>
                </a:gridCol>
                <a:gridCol w="1525824">
                  <a:extLst>
                    <a:ext uri="{9D8B030D-6E8A-4147-A177-3AD203B41FA5}">
                      <a16:colId xmlns:a16="http://schemas.microsoft.com/office/drawing/2014/main" val="20001"/>
                    </a:ext>
                  </a:extLst>
                </a:gridCol>
                <a:gridCol w="2131434">
                  <a:extLst>
                    <a:ext uri="{9D8B030D-6E8A-4147-A177-3AD203B41FA5}">
                      <a16:colId xmlns:a16="http://schemas.microsoft.com/office/drawing/2014/main" val="20002"/>
                    </a:ext>
                  </a:extLst>
                </a:gridCol>
                <a:gridCol w="1981998">
                  <a:extLst>
                    <a:ext uri="{9D8B030D-6E8A-4147-A177-3AD203B41FA5}">
                      <a16:colId xmlns:a16="http://schemas.microsoft.com/office/drawing/2014/main" val="20003"/>
                    </a:ext>
                  </a:extLst>
                </a:gridCol>
                <a:gridCol w="3035917">
                  <a:extLst>
                    <a:ext uri="{9D8B030D-6E8A-4147-A177-3AD203B41FA5}">
                      <a16:colId xmlns:a16="http://schemas.microsoft.com/office/drawing/2014/main" val="20004"/>
                    </a:ext>
                  </a:extLst>
                </a:gridCol>
              </a:tblGrid>
              <a:tr h="217488">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Arial" charset="0"/>
                          <a:cs typeface="Arial" charset="0"/>
                          <a:sym typeface="Arial" charset="0"/>
                        </a:rPr>
                        <a:t>Demand already in PMP</a:t>
                      </a:r>
                      <a:endParaRPr kumimoji="0" lang="en-US" altLang="en-US" sz="1200" b="0" i="0" u="none" strike="noStrike" cap="none" normalizeH="0" baseline="0" dirty="0">
                        <a:ln>
                          <a:noFill/>
                        </a:ln>
                        <a:solidFill>
                          <a:srgbClr val="000000"/>
                        </a:solidFill>
                        <a:effectLst/>
                        <a:latin typeface="IBM Plex Sans Medium" panose="020B0503050203000203" pitchFamily="34" charset="77"/>
                        <a:ea typeface="Times New Roman" charset="0"/>
                        <a:cs typeface="Times New Roman" charset="0"/>
                        <a:sym typeface="Arial" charset="0"/>
                      </a:endParaRPr>
                    </a:p>
                  </a:txBody>
                  <a:tcPr marL="34319" marR="34319" marT="34319" marB="3431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1F4E79"/>
                    </a:solid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Arial" charset="0"/>
                          <a:cs typeface="Arial" charset="0"/>
                          <a:sym typeface="Arial" charset="0"/>
                        </a:rPr>
                        <a:t>R&amp;CM Assessment</a:t>
                      </a:r>
                      <a:endParaRPr kumimoji="0" lang="en-US" altLang="en-US" sz="1200" b="0" i="0" u="none" strike="noStrike" cap="none" normalizeH="0" baseline="0" dirty="0">
                        <a:ln>
                          <a:noFill/>
                        </a:ln>
                        <a:solidFill>
                          <a:srgbClr val="000000"/>
                        </a:solidFill>
                        <a:effectLst/>
                        <a:latin typeface="IBM Plex Sans Medium" panose="020B0503050203000203" pitchFamily="34" charset="77"/>
                        <a:ea typeface="Times New Roman" charset="0"/>
                        <a:cs typeface="Times New Roman" charset="0"/>
                        <a:sym typeface="Arial" charset="0"/>
                      </a:endParaRPr>
                    </a:p>
                  </a:txBody>
                  <a:tcPr marL="34319" marR="34319" marT="34319" marB="3431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1F4E79"/>
                    </a:solid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Times New Roman" charset="0"/>
                          <a:cs typeface="Arial" charset="0"/>
                          <a:sym typeface="Arial" charset="0"/>
                        </a:rPr>
                        <a:t>Staffability Review Date</a:t>
                      </a:r>
                      <a:endParaRPr kumimoji="0" lang="en-US" altLang="en-US" sz="1200" b="0" i="0" u="none" strike="noStrike" cap="none" normalizeH="0" baseline="0" dirty="0">
                        <a:ln>
                          <a:noFill/>
                        </a:ln>
                        <a:solidFill>
                          <a:srgbClr val="000000"/>
                        </a:solidFill>
                        <a:effectLst/>
                        <a:latin typeface="IBM Plex Sans Medium" panose="020B0503050203000203" pitchFamily="34" charset="77"/>
                        <a:ea typeface="Times New Roman" charset="0"/>
                        <a:cs typeface="Times New Roman" charset="0"/>
                        <a:sym typeface="Arial" charset="0"/>
                      </a:endParaRPr>
                    </a:p>
                  </a:txBody>
                  <a:tcPr marL="34319" marR="34319" marT="34319" marB="3431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1F4E79"/>
                    </a:solid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Arial" charset="0"/>
                          <a:cs typeface="Arial" charset="0"/>
                          <a:sym typeface="Arial" charset="0"/>
                        </a:rPr>
                        <a:t>Staffability Expires</a:t>
                      </a:r>
                      <a:endParaRPr kumimoji="0" lang="en-US" altLang="en-US" sz="1200" b="0" i="0" u="none" strike="noStrike" cap="none" normalizeH="0" baseline="0" dirty="0">
                        <a:ln>
                          <a:noFill/>
                        </a:ln>
                        <a:solidFill>
                          <a:srgbClr val="000000"/>
                        </a:solidFill>
                        <a:effectLst/>
                        <a:latin typeface="IBM Plex Sans Medium" panose="020B0503050203000203" pitchFamily="34" charset="77"/>
                        <a:ea typeface="Times New Roman" charset="0"/>
                        <a:cs typeface="Times New Roman" charset="0"/>
                        <a:sym typeface="Arial" charset="0"/>
                      </a:endParaRPr>
                    </a:p>
                  </a:txBody>
                  <a:tcPr marL="34319" marR="34319" marT="34319" marB="3431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1F4E79"/>
                    </a:solid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Times New Roman" charset="0"/>
                          <a:cs typeface="Arial" charset="0"/>
                          <a:sym typeface="Arial" charset="0"/>
                        </a:rPr>
                        <a:t>Submission type</a:t>
                      </a:r>
                      <a:endParaRPr kumimoji="0" lang="en-US" altLang="en-US" sz="1200" b="0" i="0" u="none" strike="noStrike" cap="none" normalizeH="0" baseline="0" dirty="0">
                        <a:ln>
                          <a:noFill/>
                        </a:ln>
                        <a:solidFill>
                          <a:srgbClr val="000000"/>
                        </a:solidFill>
                        <a:effectLst/>
                        <a:latin typeface="IBM Plex Sans Medium" panose="020B0503050203000203" pitchFamily="34" charset="77"/>
                        <a:ea typeface="Times New Roman" charset="0"/>
                        <a:cs typeface="Times New Roman" charset="0"/>
                        <a:sym typeface="Arial" charset="0"/>
                      </a:endParaRPr>
                    </a:p>
                  </a:txBody>
                  <a:tcPr marL="34319" marR="34319" marT="34319" marB="34319"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1F4E79"/>
                    </a:solidFill>
                  </a:tcPr>
                </a:tc>
                <a:extLst>
                  <a:ext uri="{0D108BD9-81ED-4DB2-BD59-A6C34878D82A}">
                    <a16:rowId xmlns:a16="http://schemas.microsoft.com/office/drawing/2014/main" val="10000"/>
                  </a:ext>
                </a:extLst>
              </a:tr>
              <a:tr h="220663">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rPr>
                        <a:t>No</a:t>
                      </a: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3EBFD"/>
                    </a:solid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rPr>
                        <a:t>No</a:t>
                      </a: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3EBFD"/>
                    </a:solid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3EBFD"/>
                    </a:solid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3EBFD"/>
                    </a:solid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Calibri" charset="0"/>
                          <a:cs typeface="Calibri" charset="0"/>
                          <a:sym typeface="Calibri" charset="0"/>
                        </a:rPr>
                        <a:t>B&amp;P</a:t>
                      </a: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3EBFD"/>
                    </a:solidFill>
                  </a:tcPr>
                </a:tc>
                <a:extLst>
                  <a:ext uri="{0D108BD9-81ED-4DB2-BD59-A6C34878D82A}">
                    <a16:rowId xmlns:a16="http://schemas.microsoft.com/office/drawing/2014/main" val="10001"/>
                  </a:ext>
                </a:extLst>
              </a:tr>
            </a:tbl>
          </a:graphicData>
        </a:graphic>
      </p:graphicFrame>
      <p:graphicFrame>
        <p:nvGraphicFramePr>
          <p:cNvPr id="20" name="Group 41">
            <a:extLst>
              <a:ext uri="{FF2B5EF4-FFF2-40B4-BE49-F238E27FC236}">
                <a16:creationId xmlns:a16="http://schemas.microsoft.com/office/drawing/2014/main" id="{D85B5BD7-371A-4971-ABD5-396A053B48E7}"/>
              </a:ext>
            </a:extLst>
          </p:cNvPr>
          <p:cNvGraphicFramePr>
            <a:graphicFrameLocks noGrp="1"/>
          </p:cNvGraphicFramePr>
          <p:nvPr>
            <p:extLst>
              <p:ext uri="{D42A27DB-BD31-4B8C-83A1-F6EECF244321}">
                <p14:modId xmlns:p14="http://schemas.microsoft.com/office/powerpoint/2010/main" val="1551765481"/>
              </p:ext>
            </p:extLst>
          </p:nvPr>
        </p:nvGraphicFramePr>
        <p:xfrm>
          <a:off x="202019" y="5717428"/>
          <a:ext cx="14123581" cy="1874810"/>
        </p:xfrm>
        <a:graphic>
          <a:graphicData uri="http://schemas.openxmlformats.org/drawingml/2006/table">
            <a:tbl>
              <a:tblPr/>
              <a:tblGrid>
                <a:gridCol w="4827181">
                  <a:extLst>
                    <a:ext uri="{9D8B030D-6E8A-4147-A177-3AD203B41FA5}">
                      <a16:colId xmlns:a16="http://schemas.microsoft.com/office/drawing/2014/main" val="20000"/>
                    </a:ext>
                  </a:extLst>
                </a:gridCol>
                <a:gridCol w="5715000">
                  <a:extLst>
                    <a:ext uri="{9D8B030D-6E8A-4147-A177-3AD203B41FA5}">
                      <a16:colId xmlns:a16="http://schemas.microsoft.com/office/drawing/2014/main" val="20003"/>
                    </a:ext>
                  </a:extLst>
                </a:gridCol>
                <a:gridCol w="1066800">
                  <a:extLst>
                    <a:ext uri="{9D8B030D-6E8A-4147-A177-3AD203B41FA5}">
                      <a16:colId xmlns:a16="http://schemas.microsoft.com/office/drawing/2014/main" val="821054970"/>
                    </a:ext>
                  </a:extLst>
                </a:gridCol>
                <a:gridCol w="1143000">
                  <a:extLst>
                    <a:ext uri="{9D8B030D-6E8A-4147-A177-3AD203B41FA5}">
                      <a16:colId xmlns:a16="http://schemas.microsoft.com/office/drawing/2014/main" val="2458348656"/>
                    </a:ext>
                  </a:extLst>
                </a:gridCol>
                <a:gridCol w="1371600">
                  <a:extLst>
                    <a:ext uri="{9D8B030D-6E8A-4147-A177-3AD203B41FA5}">
                      <a16:colId xmlns:a16="http://schemas.microsoft.com/office/drawing/2014/main" val="20004"/>
                    </a:ext>
                  </a:extLst>
                </a:gridCol>
              </a:tblGrid>
              <a:tr h="198438">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Arial" charset="0"/>
                          <a:cs typeface="Arial" charset="0"/>
                          <a:sym typeface="Arial" charset="0"/>
                        </a:rPr>
                        <a:t>Key Resourcing Risks</a:t>
                      </a:r>
                      <a:endParaRPr kumimoji="0" lang="en-US" altLang="en-US" sz="1200" b="0" i="0" u="none" strike="noStrike" cap="none" normalizeH="0" baseline="0" dirty="0">
                        <a:ln>
                          <a:noFill/>
                        </a:ln>
                        <a:solidFill>
                          <a:srgbClr val="000000"/>
                        </a:solidFill>
                        <a:effectLst/>
                        <a:latin typeface="IBM Plex Sans Medium" panose="020B0503050203000203" pitchFamily="34" charset="77"/>
                        <a:ea typeface="Times New Roman" charset="0"/>
                        <a:cs typeface="Times New Roman" charset="0"/>
                        <a:sym typeface="Arial" charset="0"/>
                      </a:endParaRPr>
                    </a:p>
                  </a:txBody>
                  <a:tcPr marL="34290" marR="34290" marT="34290" marB="3429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1F4E79"/>
                    </a:solidFill>
                  </a:tcPr>
                </a:tc>
                <a:tc gridSpan="4">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Arial" charset="0"/>
                          <a:cs typeface="Arial" charset="0"/>
                          <a:sym typeface="Arial" charset="0"/>
                        </a:rPr>
                        <a:t>Mitigations</a:t>
                      </a:r>
                      <a:endParaRPr kumimoji="0" lang="en-US" altLang="en-US" sz="1200" b="0" i="0" u="none" strike="noStrike" cap="none" normalizeH="0" baseline="0" dirty="0">
                        <a:ln>
                          <a:noFill/>
                        </a:ln>
                        <a:solidFill>
                          <a:srgbClr val="000000"/>
                        </a:solidFill>
                        <a:effectLst/>
                        <a:latin typeface="IBM Plex Sans Medium" panose="020B0503050203000203" pitchFamily="34" charset="77"/>
                        <a:ea typeface="Times New Roman" charset="0"/>
                        <a:cs typeface="Times New Roman" charset="0"/>
                        <a:sym typeface="Arial" charset="0"/>
                      </a:endParaRPr>
                    </a:p>
                  </a:txBody>
                  <a:tcPr marL="34290" marR="34290" marT="34290" marB="34290" anchor="ctr"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1F4E7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8438">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Arial" charset="0"/>
                          <a:cs typeface="Arial" charset="0"/>
                          <a:sym typeface="Arial" charset="0"/>
                        </a:rPr>
                        <a:t>Description</a:t>
                      </a:r>
                      <a:endParaRPr kumimoji="0" lang="en-US" altLang="en-US" sz="1200" b="0" i="0" u="none" strike="noStrike" cap="none" normalizeH="0" baseline="0" dirty="0">
                        <a:ln>
                          <a:noFill/>
                        </a:ln>
                        <a:solidFill>
                          <a:srgbClr val="000000"/>
                        </a:solidFill>
                        <a:effectLst/>
                        <a:latin typeface="IBM Plex Sans Medium" panose="020B05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1F4E79"/>
                    </a:solid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Arial" charset="0"/>
                          <a:cs typeface="Arial" charset="0"/>
                          <a:sym typeface="Arial" charset="0"/>
                        </a:rPr>
                        <a:t>Description</a:t>
                      </a:r>
                      <a:endParaRPr kumimoji="0" lang="en-US" altLang="en-US" sz="1200" b="0" i="0" u="none" strike="noStrike" cap="none" normalizeH="0" baseline="0" dirty="0">
                        <a:ln>
                          <a:noFill/>
                        </a:ln>
                        <a:solidFill>
                          <a:srgbClr val="000000"/>
                        </a:solidFill>
                        <a:effectLst/>
                        <a:latin typeface="IBM Plex Sans Medium" panose="020B05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1F4E79"/>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defRPr/>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Arial" charset="0"/>
                          <a:cs typeface="Arial" charset="0"/>
                          <a:sym typeface="Arial" charset="0"/>
                        </a:rPr>
                        <a:t>Included in Price Case</a:t>
                      </a:r>
                      <a:endParaRPr kumimoji="0" lang="en-US" altLang="en-US" sz="1200" b="0" i="0" u="none" strike="noStrike" cap="none" normalizeH="0" baseline="0" dirty="0">
                        <a:ln>
                          <a:noFill/>
                        </a:ln>
                        <a:solidFill>
                          <a:srgbClr val="000000"/>
                        </a:solidFill>
                        <a:effectLst/>
                        <a:latin typeface="IBM Plex Sans Medium" panose="020B05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1F4E79"/>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Times New Roman" charset="0"/>
                          <a:cs typeface="Times New Roman" charset="0"/>
                          <a:sym typeface="Arial" charset="0"/>
                        </a:rPr>
                        <a:t>Contingency Dollars</a:t>
                      </a:r>
                    </a:p>
                  </a:txBody>
                  <a:tcPr marL="34319" marR="34319" marT="34319" marB="34319"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1F4E79"/>
                    </a:solid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IBM Plex Sans Medium" panose="020B0503050203000203" pitchFamily="34" charset="77"/>
                          <a:ea typeface="Arial" charset="0"/>
                          <a:cs typeface="Arial" charset="0"/>
                          <a:sym typeface="Arial" charset="0"/>
                        </a:rPr>
                        <a:t>Close / Timing</a:t>
                      </a:r>
                      <a:endParaRPr kumimoji="0" lang="en-US" altLang="en-US" sz="1200" b="0" i="0" u="none" strike="noStrike" cap="none" normalizeH="0" baseline="0" dirty="0">
                        <a:ln>
                          <a:noFill/>
                        </a:ln>
                        <a:solidFill>
                          <a:srgbClr val="000000"/>
                        </a:solidFill>
                        <a:effectLst/>
                        <a:latin typeface="IBM Plex Sans Medium" panose="020B05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lnTlToBr>
                      <a:noFill/>
                    </a:lnTlToBr>
                    <a:lnBlToTr>
                      <a:noFill/>
                    </a:lnBlToTr>
                    <a:solidFill>
                      <a:srgbClr val="1F4E79"/>
                    </a:solidFill>
                  </a:tcPr>
                </a:tc>
                <a:extLst>
                  <a:ext uri="{0D108BD9-81ED-4DB2-BD59-A6C34878D82A}">
                    <a16:rowId xmlns:a16="http://schemas.microsoft.com/office/drawing/2014/main" val="10001"/>
                  </a:ext>
                </a:extLst>
              </a:tr>
              <a:tr h="185738">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rPr>
                        <a:t>Test resources in Romania do not have IQP skills</a:t>
                      </a: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lvl1pPr marL="88900" indent="-8890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
                          <a:srgbClr val="FFFFFF"/>
                        </a:buClr>
                        <a:buSzTx/>
                        <a:buFont typeface="Wingdings" charset="2"/>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rPr>
                        <a:t>Added one month mobilization period for the resource to upskill on IQP</a:t>
                      </a: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400"/>
                        </a:spcBef>
                        <a:spcAft>
                          <a:spcPct val="0"/>
                        </a:spcAft>
                        <a:buClrTx/>
                        <a:buSzTx/>
                        <a:buFontTx/>
                        <a:buNone/>
                        <a:tabLst/>
                        <a:defRPr/>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rPr>
                        <a:t>Y</a:t>
                      </a: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400"/>
                        </a:spcBef>
                        <a:spcAft>
                          <a:spcPct val="0"/>
                        </a:spcAft>
                        <a:buClrTx/>
                        <a:buSzTx/>
                        <a:buFontTx/>
                        <a:buNone/>
                        <a:tabLst/>
                        <a:defRPr/>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4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rPr>
                        <a:t>Pre-proposal</a:t>
                      </a: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5738">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rPr>
                        <a:t>CPM not available in CIC</a:t>
                      </a: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lvl1pPr marL="88900" indent="-8890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
                          <a:srgbClr val="FFFFFF"/>
                        </a:buClr>
                        <a:buSzTx/>
                        <a:buFont typeface="Wingdings" charset="2"/>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rPr>
                        <a:t>Staff CPM from GEO DK, Thomas Due undergoing CPM certification to continue this opportunity in delivery</a:t>
                      </a: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4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rPr>
                        <a:t>Y</a:t>
                      </a: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4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4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rPr>
                        <a:t>&lt; Pre-contract &gt;</a:t>
                      </a: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5738">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lvl1pPr marL="88900" indent="-8890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88900" marR="0" lvl="0" indent="-88900" algn="l" defTabSz="914400" rtl="0" eaLnBrk="1" fontAlgn="base" latinLnBrk="0" hangingPunct="0">
                        <a:lnSpc>
                          <a:spcPct val="100000"/>
                        </a:lnSpc>
                        <a:spcBef>
                          <a:spcPts val="800"/>
                        </a:spcBef>
                        <a:spcAft>
                          <a:spcPct val="0"/>
                        </a:spcAft>
                        <a:buClr>
                          <a:srgbClr val="FFFFFF"/>
                        </a:buClr>
                        <a:buSzTx/>
                        <a:buFont typeface="Wingdings" charset="2"/>
                        <a:buChar char="▪"/>
                        <a:tabLst/>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4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4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4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rPr>
                        <a:t>&lt; Pre-delivery &gt;</a:t>
                      </a: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5738">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0">
                        <a:lnSpc>
                          <a:spcPct val="100000"/>
                        </a:lnSpc>
                        <a:spcBef>
                          <a:spcPts val="8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lvl1pPr marL="88900" indent="-88900">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88900" marR="0" lvl="0" indent="-88900" algn="l" defTabSz="914400" rtl="0" eaLnBrk="1" fontAlgn="base" latinLnBrk="0" hangingPunct="0">
                        <a:lnSpc>
                          <a:spcPct val="100000"/>
                        </a:lnSpc>
                        <a:spcBef>
                          <a:spcPts val="800"/>
                        </a:spcBef>
                        <a:spcAft>
                          <a:spcPct val="0"/>
                        </a:spcAft>
                        <a:buClr>
                          <a:srgbClr val="FFFFFF"/>
                        </a:buClr>
                        <a:buSzTx/>
                        <a:buFont typeface="Wingdings" charset="2"/>
                        <a:buChar char="▪"/>
                        <a:tabLst/>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4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40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3794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6080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836613" indent="-60325">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1065213" indent="-60325">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15224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19796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24368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2894013" indent="-60325"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0">
                        <a:lnSpc>
                          <a:spcPct val="100000"/>
                        </a:lnSpc>
                        <a:spcBef>
                          <a:spcPts val="4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IBM Plex Sans Light" panose="020B0403050203000203" pitchFamily="34" charset="77"/>
                          <a:ea typeface="Arial" charset="0"/>
                          <a:cs typeface="Arial" charset="0"/>
                          <a:sym typeface="Arial" charset="0"/>
                        </a:rPr>
                        <a:t>&lt; In Delivery &gt;</a:t>
                      </a:r>
                      <a:endParaRPr kumimoji="0" lang="en-US" altLang="en-US" sz="1200" b="0" i="0" u="none" strike="noStrike" cap="none" normalizeH="0" baseline="0" dirty="0">
                        <a:ln>
                          <a:noFill/>
                        </a:ln>
                        <a:solidFill>
                          <a:schemeClr val="tx1"/>
                        </a:solidFill>
                        <a:effectLst/>
                        <a:latin typeface="IBM Plex Sans Light" panose="020B0403050203000203" pitchFamily="34" charset="77"/>
                        <a:ea typeface="Times New Roman" charset="0"/>
                        <a:cs typeface="Times New Roman" charset="0"/>
                        <a:sym typeface="Arial" charset="0"/>
                      </a:endParaRPr>
                    </a:p>
                  </a:txBody>
                  <a:tcPr marL="34319" marR="34319" marT="34319" marB="34319" horzOverflow="overflow">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3" name="object 4">
            <a:extLst>
              <a:ext uri="{FF2B5EF4-FFF2-40B4-BE49-F238E27FC236}">
                <a16:creationId xmlns:a16="http://schemas.microsoft.com/office/drawing/2014/main" id="{0E78FD24-812B-1746-A2B5-9172A8D8FE09}"/>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 </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bg1"/>
                          </a:solidFill>
                          <a:latin typeface="IBM Plex Sans"/>
                          <a:ea typeface="+mn-ea"/>
                          <a:cs typeface="+mn-cs"/>
                        </a:rPr>
                        <a:t>HCT</a:t>
                      </a:r>
                      <a:endParaRPr sz="1400">
                        <a:solidFill>
                          <a:schemeClr val="bg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err="1">
                          <a:solidFill>
                            <a:schemeClr val="bg1"/>
                          </a:solidFill>
                          <a:latin typeface="IBM Plex Sans"/>
                          <a:cs typeface="IBM Plex Sans"/>
                        </a:rPr>
                        <a:t>HCM</a:t>
                      </a:r>
                      <a:endParaRPr sz="140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58796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6" name="object 2">
            <a:extLst>
              <a:ext uri="{FF2B5EF4-FFF2-40B4-BE49-F238E27FC236}">
                <a16:creationId xmlns:a16="http://schemas.microsoft.com/office/drawing/2014/main" id="{C1679782-4815-8346-AD4E-57476DC9BB70}"/>
              </a:ext>
            </a:extLst>
          </p:cNvPr>
          <p:cNvSpPr txBox="1">
            <a:spLocks/>
          </p:cNvSpPr>
          <p:nvPr/>
        </p:nvSpPr>
        <p:spPr>
          <a:xfrm>
            <a:off x="516119" y="436103"/>
            <a:ext cx="7415400"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GB" kern="0" dirty="0" err="1"/>
              <a:t>Ratecard</a:t>
            </a:r>
            <a:r>
              <a:rPr lang="en-GB" kern="0" dirty="0"/>
              <a:t> Solution Overview</a:t>
            </a:r>
          </a:p>
        </p:txBody>
      </p:sp>
      <p:sp>
        <p:nvSpPr>
          <p:cNvPr id="17" name="Content Placeholder 9">
            <a:extLst>
              <a:ext uri="{FF2B5EF4-FFF2-40B4-BE49-F238E27FC236}">
                <a16:creationId xmlns:a16="http://schemas.microsoft.com/office/drawing/2014/main" id="{34E36B26-3C07-5D40-AFA5-DC35FD3BE1CF}"/>
              </a:ext>
            </a:extLst>
          </p:cNvPr>
          <p:cNvSpPr txBox="1">
            <a:spLocks/>
          </p:cNvSpPr>
          <p:nvPr/>
        </p:nvSpPr>
        <p:spPr bwMode="auto">
          <a:xfrm>
            <a:off x="510541" y="1256927"/>
            <a:ext cx="6271259" cy="583749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marL="173038" indent="-173038">
              <a:spcBef>
                <a:spcPct val="50000"/>
              </a:spcBef>
              <a:buClr>
                <a:schemeClr val="tx1"/>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509588" indent="-163513">
              <a:buClr>
                <a:schemeClr val="tx1"/>
              </a:buClr>
              <a:buFont typeface="Arial" panose="020B0604020202020204" pitchFamily="34" charset="0"/>
              <a:buChar char="–"/>
              <a:defRPr sz="1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9pPr>
          </a:lstStyle>
          <a:p>
            <a:pPr defTabSz="1463040" fontAlgn="base">
              <a:spcBef>
                <a:spcPts val="0"/>
              </a:spcBef>
              <a:spcAft>
                <a:spcPts val="800"/>
              </a:spcAft>
              <a:buFont typeface="Arial" panose="020B0604020202020204" pitchFamily="34" charset="0"/>
              <a:buChar char="•"/>
              <a:defRPr/>
            </a:pPr>
            <a:r>
              <a:rPr lang="en-US" altLang="en-US" b="1" dirty="0">
                <a:solidFill>
                  <a:schemeClr val="bg1"/>
                </a:solidFill>
                <a:latin typeface="IBM Plex Sans" panose="020B0503050203000203" pitchFamily="34" charset="0"/>
                <a:sym typeface="Times New Roman" charset="0"/>
              </a:rPr>
              <a:t>Overview</a:t>
            </a:r>
          </a:p>
          <a:p>
            <a:pPr marL="202075"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Staff augmentation services – Application development, Enhancements, maintenance and Support</a:t>
            </a:r>
          </a:p>
          <a:p>
            <a:pPr marL="202075"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Rate card required for participating in staff. augmentation services</a:t>
            </a:r>
          </a:p>
          <a:p>
            <a:pPr marL="202075"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Offshore(India), Landed (from India) and USA local and CIC rates</a:t>
            </a:r>
          </a:p>
          <a:p>
            <a:pPr marL="202075"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11 Months rate card ( Feb 2021 </a:t>
            </a:r>
            <a:r>
              <a:rPr lang="mr-IN" altLang="en-US" dirty="0">
                <a:solidFill>
                  <a:schemeClr val="bg1"/>
                </a:solidFill>
                <a:latin typeface="IBM Plex Sans" panose="020B0503050203000203" pitchFamily="34" charset="0"/>
                <a:ea typeface="ＭＳ Ｐゴシック" panose="020B0600070205080204" pitchFamily="34" charset="-128"/>
                <a:sym typeface="Times New Roman" charset="0"/>
              </a:rPr>
              <a:t>–</a:t>
            </a: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 Dec 2021)</a:t>
            </a:r>
          </a:p>
          <a:p>
            <a:pPr marL="202075" lvl="1" indent="0" defTabSz="1463040" eaLnBrk="0" fontAlgn="base" hangingPunct="0">
              <a:spcAft>
                <a:spcPts val="800"/>
              </a:spcAft>
              <a:buClr>
                <a:srgbClr val="000000"/>
              </a:buClr>
              <a:buNone/>
            </a:pPr>
            <a:r>
              <a:rPr lang="en-US" dirty="0">
                <a:solidFill>
                  <a:schemeClr val="bg1"/>
                </a:solidFill>
                <a:latin typeface="IBM Plex Sans" panose="020B0503050203000203" pitchFamily="34" charset="0"/>
                <a:ea typeface="ＭＳ Ｐゴシック" panose="020B0600070205080204" pitchFamily="34" charset="-128"/>
                <a:sym typeface="Times New Roman" charset="0"/>
              </a:rPr>
              <a:t>Standard Forex and Inflation assumed</a:t>
            </a:r>
          </a:p>
          <a:p>
            <a:pPr marL="202075" lvl="1" indent="0" defTabSz="1463040" eaLnBrk="0" fontAlgn="base" hangingPunct="0">
              <a:spcAft>
                <a:spcPts val="800"/>
              </a:spcAft>
              <a:buClr>
                <a:srgbClr val="000000"/>
              </a:buClr>
              <a:buNone/>
            </a:pPr>
            <a:r>
              <a:rPr lang="en-US" dirty="0">
                <a:solidFill>
                  <a:schemeClr val="bg1"/>
                </a:solidFill>
                <a:latin typeface="IBM Plex Sans" panose="020B0503050203000203" pitchFamily="34" charset="0"/>
                <a:ea typeface="ＭＳ Ｐゴシック" panose="020B0600070205080204" pitchFamily="34" charset="-128"/>
                <a:sym typeface="Times New Roman" charset="0"/>
              </a:rPr>
              <a:t>Payment Terms: 30 days arrears </a:t>
            </a:r>
          </a:p>
          <a:p>
            <a:pPr marL="202075" lvl="1" indent="0" defTabSz="1463040" eaLnBrk="0" fontAlgn="base" hangingPunct="0">
              <a:spcAft>
                <a:spcPts val="800"/>
              </a:spcAft>
              <a:buClr>
                <a:srgbClr val="000000"/>
              </a:buClr>
              <a:buNone/>
            </a:pPr>
            <a:r>
              <a:rPr lang="en-US" dirty="0">
                <a:solidFill>
                  <a:schemeClr val="bg1"/>
                </a:solidFill>
                <a:latin typeface="IBM Plex Sans" panose="020B0503050203000203" pitchFamily="34" charset="0"/>
                <a:ea typeface="ＭＳ Ｐゴシック" panose="020B0600070205080204" pitchFamily="34" charset="-128"/>
                <a:sym typeface="Times New Roman" charset="0"/>
              </a:rPr>
              <a:t>Standard IBM office facility for India staff and Client office for onsite staff</a:t>
            </a:r>
          </a:p>
          <a:p>
            <a:pPr marL="202075" lvl="1" indent="0" defTabSz="1463040" eaLnBrk="0" fontAlgn="base" hangingPunct="0">
              <a:spcAft>
                <a:spcPts val="800"/>
              </a:spcAft>
              <a:buClr>
                <a:srgbClr val="000000"/>
              </a:buClr>
              <a:buNone/>
            </a:pPr>
            <a:r>
              <a:rPr lang="en-US" dirty="0">
                <a:solidFill>
                  <a:schemeClr val="bg1"/>
                </a:solidFill>
                <a:latin typeface="IBM Plex Sans" panose="020B0503050203000203" pitchFamily="34" charset="0"/>
                <a:ea typeface="ＭＳ Ｐゴシック" panose="020B0600070205080204" pitchFamily="34" charset="-128"/>
                <a:sym typeface="Times New Roman" charset="0"/>
              </a:rPr>
              <a:t>Regular working hours assumed for US and India</a:t>
            </a:r>
          </a:p>
          <a:p>
            <a:pPr marL="202075"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Risk rating </a:t>
            </a:r>
            <a:r>
              <a:rPr lang="mr-IN" altLang="en-US" dirty="0">
                <a:solidFill>
                  <a:schemeClr val="bg1"/>
                </a:solidFill>
                <a:latin typeface="IBM Plex Sans" panose="020B0503050203000203" pitchFamily="34" charset="0"/>
                <a:ea typeface="ＭＳ Ｐゴシック" panose="020B0600070205080204" pitchFamily="34" charset="-128"/>
                <a:sym typeface="Times New Roman" charset="0"/>
              </a:rPr>
              <a:t>–</a:t>
            </a: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 3 (Low)</a:t>
            </a:r>
          </a:p>
          <a:p>
            <a:pPr marL="202075"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4 Rates</a:t>
            </a:r>
          </a:p>
          <a:p>
            <a:pPr marL="360000"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Landed </a:t>
            </a:r>
          </a:p>
          <a:p>
            <a:pPr marL="360000"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Offshore</a:t>
            </a:r>
          </a:p>
          <a:p>
            <a:pPr marL="360000"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US Local ( Travel &amp; Living will charged on actual )</a:t>
            </a:r>
          </a:p>
          <a:p>
            <a:pPr marL="360000"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US CIC </a:t>
            </a:r>
          </a:p>
          <a:p>
            <a:pPr marL="202075"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GP Guidance: As per location wise guidance</a:t>
            </a:r>
          </a:p>
          <a:p>
            <a:pPr marL="202075" lvl="1" indent="0" defTabSz="1463040" eaLnBrk="0" fontAlgn="base" hangingPunct="0">
              <a:spcAft>
                <a:spcPts val="800"/>
              </a:spcAft>
              <a:buClr>
                <a:srgbClr val="000000"/>
              </a:buClr>
              <a:buNone/>
            </a:pPr>
            <a:r>
              <a:rPr lang="en-US" altLang="en-US" dirty="0">
                <a:solidFill>
                  <a:schemeClr val="bg1"/>
                </a:solidFill>
                <a:latin typeface="IBM Plex Sans" panose="020B0503050203000203" pitchFamily="34" charset="0"/>
                <a:ea typeface="ＭＳ Ｐゴシック" panose="020B0600070205080204" pitchFamily="34" charset="-128"/>
                <a:sym typeface="Times New Roman" charset="0"/>
              </a:rPr>
              <a:t>Flat rates for the duration of the contract</a:t>
            </a:r>
          </a:p>
          <a:p>
            <a:pPr marL="202075" lvl="1" indent="0" defTabSz="1463040" eaLnBrk="0" fontAlgn="base" hangingPunct="0">
              <a:spcAft>
                <a:spcPts val="800"/>
              </a:spcAft>
              <a:buClr>
                <a:srgbClr val="000000"/>
              </a:buClr>
              <a:buNone/>
              <a:defRPr/>
            </a:pPr>
            <a:r>
              <a:rPr lang="en-GB" dirty="0">
                <a:solidFill>
                  <a:schemeClr val="bg1"/>
                </a:solidFill>
                <a:latin typeface="IBM Plex Sans" panose="020B0503050203000203" pitchFamily="34" charset="0"/>
                <a:ea typeface="ＭＳ Ｐゴシック" panose="020B0600070205080204" pitchFamily="34" charset="-128"/>
                <a:sym typeface="Times New Roman" charset="0"/>
              </a:rPr>
              <a:t>Payment terms </a:t>
            </a:r>
            <a:r>
              <a:rPr lang="mr-IN" dirty="0">
                <a:solidFill>
                  <a:schemeClr val="bg1"/>
                </a:solidFill>
                <a:latin typeface="IBM Plex Sans" panose="020B0503050203000203" pitchFamily="34" charset="0"/>
                <a:ea typeface="ＭＳ Ｐゴシック" panose="020B0600070205080204" pitchFamily="34" charset="-128"/>
                <a:sym typeface="Times New Roman" charset="0"/>
              </a:rPr>
              <a:t>–</a:t>
            </a:r>
            <a:r>
              <a:rPr lang="en-GB" dirty="0">
                <a:solidFill>
                  <a:schemeClr val="bg1"/>
                </a:solidFill>
                <a:latin typeface="IBM Plex Sans" panose="020B0503050203000203" pitchFamily="34" charset="0"/>
                <a:ea typeface="ＭＳ Ｐゴシック" panose="020B0600070205080204" pitchFamily="34" charset="-128"/>
                <a:sym typeface="Times New Roman" charset="0"/>
              </a:rPr>
              <a:t> Bill arrears, net 30</a:t>
            </a:r>
          </a:p>
        </p:txBody>
      </p:sp>
      <p:sp>
        <p:nvSpPr>
          <p:cNvPr id="19" name="Content Placeholder 9">
            <a:extLst>
              <a:ext uri="{FF2B5EF4-FFF2-40B4-BE49-F238E27FC236}">
                <a16:creationId xmlns:a16="http://schemas.microsoft.com/office/drawing/2014/main" id="{CFDEF2B3-D3DC-5C45-B0C2-645B9C80079E}"/>
              </a:ext>
            </a:extLst>
          </p:cNvPr>
          <p:cNvSpPr txBox="1">
            <a:spLocks/>
          </p:cNvSpPr>
          <p:nvPr/>
        </p:nvSpPr>
        <p:spPr bwMode="auto">
          <a:xfrm>
            <a:off x="7746914" y="1256927"/>
            <a:ext cx="6271259" cy="14875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marL="173038" indent="-173038">
              <a:spcBef>
                <a:spcPct val="50000"/>
              </a:spcBef>
              <a:buClr>
                <a:schemeClr val="tx1"/>
              </a:buClr>
              <a:buFont typeface="Wingdings" panose="05000000000000000000" pitchFamily="2" charset="2"/>
              <a:buChar char="§"/>
              <a:defRPr sz="1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509588" indent="-163513">
              <a:buClr>
                <a:schemeClr val="tx1"/>
              </a:buClr>
              <a:buFont typeface="Arial" panose="020B0604020202020204" pitchFamily="34" charset="0"/>
              <a:buChar char="–"/>
              <a:defRPr sz="1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buClr>
                <a:schemeClr val="tx1"/>
              </a:buClr>
              <a:buChar char="•"/>
              <a:defRPr sz="1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ea typeface="Arial" panose="020B0604020202020204" pitchFamily="34" charset="0"/>
                <a:cs typeface="Arial" panose="020B0604020202020204" pitchFamily="34" charset="0"/>
              </a:defRPr>
            </a:lvl9pPr>
          </a:lstStyle>
          <a:p>
            <a:pPr defTabSz="1463040" fontAlgn="base">
              <a:spcBef>
                <a:spcPts val="0"/>
              </a:spcBef>
              <a:spcAft>
                <a:spcPts val="800"/>
              </a:spcAft>
              <a:buFont typeface="Arial" panose="020B0604020202020204" pitchFamily="34" charset="0"/>
              <a:buChar char="•"/>
              <a:defRPr/>
            </a:pPr>
            <a:r>
              <a:rPr lang="en-US" altLang="en-US" b="1" dirty="0">
                <a:latin typeface="IBM Plex Sans" panose="020B0503050203000203" pitchFamily="34" charset="0"/>
                <a:sym typeface="Times New Roman" charset="0"/>
              </a:rPr>
              <a:t>Support Coverage </a:t>
            </a:r>
          </a:p>
          <a:p>
            <a:pPr marL="365588" lvl="1" defTabSz="1463040" eaLnBrk="0" fontAlgn="base" hangingPunct="0">
              <a:spcAft>
                <a:spcPts val="800"/>
              </a:spcAft>
              <a:buClr>
                <a:srgbClr val="000000"/>
              </a:buClr>
              <a:buFont typeface="System Font Regular"/>
              <a:buChar char="-"/>
              <a:defRPr/>
            </a:pPr>
            <a:r>
              <a:rPr lang="en-US" altLang="en-US" dirty="0">
                <a:latin typeface="IBM Plex Sans" panose="020B0503050203000203" pitchFamily="34" charset="0"/>
                <a:ea typeface="ＭＳ Ｐゴシック" panose="020B0600070205080204" pitchFamily="34" charset="-128"/>
                <a:sym typeface="Times New Roman" charset="0"/>
              </a:rPr>
              <a:t>General Shift only. Other shifts were not considered as part of pricing. </a:t>
            </a:r>
          </a:p>
          <a:p>
            <a:pPr marL="365588" lvl="1" defTabSz="1463040" eaLnBrk="0" fontAlgn="base" hangingPunct="0">
              <a:spcAft>
                <a:spcPts val="800"/>
              </a:spcAft>
              <a:buClr>
                <a:srgbClr val="000000"/>
              </a:buClr>
              <a:buFont typeface="System Font Regular"/>
              <a:buChar char="-"/>
              <a:defRPr/>
            </a:pPr>
            <a:r>
              <a:rPr lang="en-US" altLang="en-US" dirty="0">
                <a:latin typeface="IBM Plex Sans" panose="020B0503050203000203" pitchFamily="34" charset="0"/>
                <a:ea typeface="ＭＳ Ｐゴシック" panose="020B0600070205080204" pitchFamily="34" charset="-128"/>
                <a:sym typeface="Times New Roman" charset="0"/>
              </a:rPr>
              <a:t>Shift charges will be billed on actuals. </a:t>
            </a:r>
          </a:p>
          <a:p>
            <a:pPr defTabSz="1463040" fontAlgn="base">
              <a:spcBef>
                <a:spcPts val="0"/>
              </a:spcBef>
              <a:spcAft>
                <a:spcPts val="800"/>
              </a:spcAft>
              <a:buFont typeface="Arial" panose="020B0604020202020204" pitchFamily="34" charset="0"/>
              <a:buChar char="•"/>
              <a:defRPr/>
            </a:pPr>
            <a:r>
              <a:rPr lang="en-US" altLang="en-US" b="1" dirty="0">
                <a:latin typeface="IBM Plex Sans" panose="020B0503050203000203" pitchFamily="34" charset="0"/>
                <a:sym typeface="Times New Roman" charset="0"/>
              </a:rPr>
              <a:t>SLA’s – None</a:t>
            </a:r>
          </a:p>
          <a:p>
            <a:pPr defTabSz="1463040" fontAlgn="base">
              <a:spcBef>
                <a:spcPts val="0"/>
              </a:spcBef>
              <a:spcAft>
                <a:spcPts val="800"/>
              </a:spcAft>
              <a:buFont typeface="Arial" panose="020B0604020202020204" pitchFamily="34" charset="0"/>
              <a:buChar char="•"/>
              <a:defRPr/>
            </a:pPr>
            <a:r>
              <a:rPr lang="en-US" altLang="en-US" b="1" dirty="0">
                <a:latin typeface="IBM Plex Sans" panose="020B0503050203000203" pitchFamily="34" charset="0"/>
                <a:sym typeface="Times New Roman" charset="0"/>
              </a:rPr>
              <a:t>Non-Labor – </a:t>
            </a:r>
            <a:endParaRPr lang="en-US" altLang="en-US" dirty="0">
              <a:latin typeface="IBM Plex Sans" panose="020B0503050203000203" pitchFamily="34" charset="0"/>
              <a:ea typeface="ＭＳ Ｐゴシック" panose="020B0600070205080204" pitchFamily="34" charset="-128"/>
              <a:sym typeface="Times New Roman" charset="0"/>
            </a:endParaRPr>
          </a:p>
        </p:txBody>
      </p:sp>
      <p:sp>
        <p:nvSpPr>
          <p:cNvPr id="11" name="Holder 4">
            <a:extLst>
              <a:ext uri="{FF2B5EF4-FFF2-40B4-BE49-F238E27FC236}">
                <a16:creationId xmlns:a16="http://schemas.microsoft.com/office/drawing/2014/main" id="{BFE7520A-30BE-F14B-BFEF-675BAB7716A6}"/>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dirty="0"/>
              <a:t>© 2021 IBM Corporation | IBM Confidential</a:t>
            </a:r>
            <a:endParaRPr lang="en-GB" spc="-6" dirty="0"/>
          </a:p>
        </p:txBody>
      </p:sp>
      <p:sp>
        <p:nvSpPr>
          <p:cNvPr id="12" name="Holder 5">
            <a:extLst>
              <a:ext uri="{FF2B5EF4-FFF2-40B4-BE49-F238E27FC236}">
                <a16:creationId xmlns:a16="http://schemas.microsoft.com/office/drawing/2014/main" id="{03DF3B65-F3EB-8641-98A4-59ED1C93E1D6}"/>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15" name="object 4">
            <a:extLst>
              <a:ext uri="{FF2B5EF4-FFF2-40B4-BE49-F238E27FC236}">
                <a16:creationId xmlns:a16="http://schemas.microsoft.com/office/drawing/2014/main" id="{B15658C5-6402-4585-BD41-6568704009C4}"/>
              </a:ext>
            </a:extLst>
          </p:cNvPr>
          <p:cNvGraphicFramePr>
            <a:graphicFrameLocks noGrp="1"/>
          </p:cNvGraphicFramePr>
          <p:nvPr>
            <p:extLst>
              <p:ext uri="{D42A27DB-BD31-4B8C-83A1-F6EECF244321}">
                <p14:modId xmlns:p14="http://schemas.microsoft.com/office/powerpoint/2010/main" val="2416740017"/>
              </p:ext>
            </p:extLst>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 </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bg1"/>
                          </a:solidFill>
                          <a:latin typeface="IBM Plex Sans"/>
                          <a:ea typeface="+mn-ea"/>
                          <a:cs typeface="+mn-cs"/>
                        </a:rPr>
                        <a:t>HCT</a:t>
                      </a:r>
                      <a:endParaRPr sz="1400">
                        <a:solidFill>
                          <a:schemeClr val="bg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err="1">
                          <a:solidFill>
                            <a:schemeClr val="bg1"/>
                          </a:solidFill>
                          <a:latin typeface="IBM Plex Sans"/>
                          <a:cs typeface="IBM Plex Sans"/>
                        </a:rPr>
                        <a:t>HCM</a:t>
                      </a:r>
                      <a:endParaRPr sz="140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pic>
        <p:nvPicPr>
          <p:cNvPr id="3" name="Picture 2">
            <a:extLst>
              <a:ext uri="{FF2B5EF4-FFF2-40B4-BE49-F238E27FC236}">
                <a16:creationId xmlns:a16="http://schemas.microsoft.com/office/drawing/2014/main" id="{872D1FC0-B683-32C0-8E1A-F324A35243FE}"/>
              </a:ext>
            </a:extLst>
          </p:cNvPr>
          <p:cNvPicPr>
            <a:picLocks noChangeAspect="1"/>
          </p:cNvPicPr>
          <p:nvPr/>
        </p:nvPicPr>
        <p:blipFill>
          <a:blip r:embed="rId3"/>
          <a:stretch>
            <a:fillRect/>
          </a:stretch>
        </p:blipFill>
        <p:spPr>
          <a:xfrm>
            <a:off x="531359" y="1246386"/>
            <a:ext cx="13122777" cy="2118544"/>
          </a:xfrm>
          <a:prstGeom prst="rect">
            <a:avLst/>
          </a:prstGeom>
        </p:spPr>
      </p:pic>
    </p:spTree>
    <p:extLst>
      <p:ext uri="{BB962C8B-B14F-4D97-AF65-F5344CB8AC3E}">
        <p14:creationId xmlns:p14="http://schemas.microsoft.com/office/powerpoint/2010/main" val="33348447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spc="-24" dirty="0"/>
              <a:t>Security</a:t>
            </a:r>
            <a:r>
              <a:rPr spc="-54" dirty="0"/>
              <a:t> </a:t>
            </a:r>
            <a:r>
              <a:rPr spc="-24" dirty="0"/>
              <a:t>Solution</a:t>
            </a:r>
            <a:r>
              <a:rPr spc="-54" dirty="0"/>
              <a:t> </a:t>
            </a:r>
            <a:r>
              <a:rPr spc="-24" dirty="0"/>
              <a:t>including</a:t>
            </a:r>
            <a:r>
              <a:rPr spc="-54" dirty="0"/>
              <a:t> </a:t>
            </a:r>
            <a:r>
              <a:rPr spc="-30" dirty="0" err="1"/>
              <a:t>DPRC</a:t>
            </a:r>
            <a:r>
              <a:rPr spc="-54" dirty="0"/>
              <a:t> </a:t>
            </a:r>
            <a:r>
              <a:rPr spc="-18" dirty="0"/>
              <a:t>(as</a:t>
            </a:r>
            <a:r>
              <a:rPr spc="-48" dirty="0"/>
              <a:t> </a:t>
            </a:r>
            <a:r>
              <a:rPr spc="-24" dirty="0"/>
              <a:t>applicable)</a:t>
            </a: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1" name="Content Placeholder 2">
            <a:extLst>
              <a:ext uri="{FF2B5EF4-FFF2-40B4-BE49-F238E27FC236}">
                <a16:creationId xmlns:a16="http://schemas.microsoft.com/office/drawing/2014/main" id="{74BC6033-B12C-AD44-9AA5-F00FDAC5A919}"/>
              </a:ext>
            </a:extLst>
          </p:cNvPr>
          <p:cNvSpPr txBox="1">
            <a:spLocks/>
          </p:cNvSpPr>
          <p:nvPr/>
        </p:nvSpPr>
        <p:spPr>
          <a:xfrm>
            <a:off x="507442" y="1286080"/>
            <a:ext cx="5612487" cy="3934879"/>
          </a:xfrm>
          <a:prstGeom prst="rect">
            <a:avLst/>
          </a:prstGeom>
        </p:spPr>
        <p:txBody>
          <a:bodyPr lIns="0" tIns="0" rIns="0" bIns="0">
            <a:normAutofit/>
          </a:bodyPr>
          <a:lstStyle>
            <a:lvl1pPr marL="0">
              <a:defRPr b="0" i="0">
                <a:latin typeface="IBM Plex Sans" panose="020B0503050203000203" pitchFamily="34" charset="0"/>
                <a:ea typeface="+mn-ea"/>
                <a:cs typeface="+mn-cs"/>
              </a:defRPr>
            </a:lvl1pPr>
            <a:lvl2pPr marL="548640">
              <a:defRPr>
                <a:latin typeface="+mn-lt"/>
                <a:ea typeface="+mn-ea"/>
                <a:cs typeface="+mn-cs"/>
              </a:defRPr>
            </a:lvl2pPr>
            <a:lvl3pPr marL="1097280">
              <a:defRPr>
                <a:latin typeface="+mn-lt"/>
                <a:ea typeface="+mn-ea"/>
                <a:cs typeface="+mn-cs"/>
              </a:defRPr>
            </a:lvl3pPr>
            <a:lvl4pPr marL="1645920">
              <a:defRPr>
                <a:latin typeface="+mn-lt"/>
                <a:ea typeface="+mn-ea"/>
                <a:cs typeface="+mn-cs"/>
              </a:defRPr>
            </a:lvl4pPr>
            <a:lvl5pPr marL="2194560">
              <a:defRPr>
                <a:latin typeface="+mn-lt"/>
                <a:ea typeface="+mn-ea"/>
                <a:cs typeface="+mn-cs"/>
              </a:defRPr>
            </a:lvl5pPr>
            <a:lvl6pPr marL="2743200">
              <a:defRPr>
                <a:latin typeface="+mn-lt"/>
                <a:ea typeface="+mn-ea"/>
                <a:cs typeface="+mn-cs"/>
              </a:defRPr>
            </a:lvl6pPr>
            <a:lvl7pPr marL="3291840">
              <a:defRPr>
                <a:latin typeface="+mn-lt"/>
                <a:ea typeface="+mn-ea"/>
                <a:cs typeface="+mn-cs"/>
              </a:defRPr>
            </a:lvl7pPr>
            <a:lvl8pPr marL="3840480">
              <a:defRPr>
                <a:latin typeface="+mn-lt"/>
                <a:ea typeface="+mn-ea"/>
                <a:cs typeface="+mn-cs"/>
              </a:defRPr>
            </a:lvl8pPr>
            <a:lvl9pPr marL="4389120">
              <a:defRPr>
                <a:latin typeface="+mn-lt"/>
                <a:ea typeface="+mn-ea"/>
                <a:cs typeface="+mn-cs"/>
              </a:defRPr>
            </a:lvl9pPr>
          </a:lstStyle>
          <a:p>
            <a:pPr defTabSz="914400">
              <a:spcBef>
                <a:spcPct val="50000"/>
              </a:spcBef>
              <a:buClr>
                <a:srgbClr val="000000"/>
              </a:buClr>
            </a:pPr>
            <a:r>
              <a:rPr lang="en-US" altLang="en-US" sz="1680" kern="0" dirty="0">
                <a:ea typeface="Arial" charset="0"/>
                <a:cs typeface="Arial" charset="0"/>
              </a:rPr>
              <a:t>Please refer below </a:t>
            </a:r>
            <a:r>
              <a:rPr lang="en-US" altLang="en-US" sz="1680" kern="0" dirty="0">
                <a:cs typeface="Arial" charset="0"/>
              </a:rPr>
              <a:t>link for the </a:t>
            </a:r>
            <a:r>
              <a:rPr lang="en-GB" sz="1680" kern="0" dirty="0">
                <a:cs typeface="Arial" charset="0"/>
              </a:rPr>
              <a:t>CAI ADM </a:t>
            </a:r>
            <a:r>
              <a:rPr lang="en-US" altLang="en-US" sz="1680" kern="0" dirty="0">
                <a:cs typeface="Arial" charset="0"/>
              </a:rPr>
              <a:t>Security Guidance</a:t>
            </a:r>
            <a:endParaRPr lang="en-US" altLang="en-US" sz="1680" kern="0" dirty="0">
              <a:cs typeface="Arial" charset="0"/>
              <a:hlinkClick r:id="rId3">
                <a:extLst>
                  <a:ext uri="{A12FA001-AC4F-418D-AE19-62706E023703}">
                    <ahyp:hlinkClr xmlns:ahyp="http://schemas.microsoft.com/office/drawing/2018/hyperlinkcolor" val="tx"/>
                  </a:ext>
                </a:extLst>
              </a:hlinkClick>
            </a:endParaRPr>
          </a:p>
          <a:p>
            <a:pPr defTabSz="914400">
              <a:spcBef>
                <a:spcPct val="50000"/>
              </a:spcBef>
              <a:buClr>
                <a:srgbClr val="000000"/>
              </a:buClr>
            </a:pPr>
            <a:r>
              <a:rPr lang="en-US" altLang="en-US" sz="1680" kern="0" dirty="0">
                <a:solidFill>
                  <a:srgbClr val="054ADA"/>
                </a:solidFill>
                <a:cs typeface="Arial" charset="0"/>
                <a:hlinkClick r:id="rId4">
                  <a:extLst>
                    <a:ext uri="{A12FA001-AC4F-418D-AE19-62706E023703}">
                      <ahyp:hlinkClr xmlns:ahyp="http://schemas.microsoft.com/office/drawing/2018/hyperlinkcolor" val="tx"/>
                    </a:ext>
                  </a:extLst>
                </a:hlinkClick>
              </a:rPr>
              <a:t>Security Guidance for </a:t>
            </a:r>
            <a:r>
              <a:rPr lang="en-US" altLang="en-US" sz="1680" kern="0" dirty="0">
                <a:cs typeface="Arial" charset="0"/>
              </a:rPr>
              <a:t>CAI ADM</a:t>
            </a:r>
          </a:p>
          <a:p>
            <a:pPr defTabSz="914400">
              <a:spcBef>
                <a:spcPct val="50000"/>
              </a:spcBef>
              <a:buClr>
                <a:srgbClr val="000000"/>
              </a:buClr>
            </a:pPr>
            <a:endParaRPr lang="en-US" altLang="en-US" sz="1680" kern="0" dirty="0">
              <a:ea typeface="Arial" charset="0"/>
              <a:cs typeface="Arial" charset="0"/>
            </a:endParaRPr>
          </a:p>
          <a:p>
            <a:pPr defTabSz="914400">
              <a:spcBef>
                <a:spcPct val="50000"/>
              </a:spcBef>
              <a:buClr>
                <a:srgbClr val="000000"/>
              </a:buClr>
            </a:pPr>
            <a:r>
              <a:rPr lang="en-US" altLang="en-US" sz="1680" kern="0" dirty="0">
                <a:ea typeface="Arial" charset="0"/>
                <a:cs typeface="Arial" charset="0"/>
              </a:rPr>
              <a:t>For DPRC –</a:t>
            </a:r>
          </a:p>
          <a:p>
            <a:pPr marL="284480" indent="-284480" defTabSz="914400">
              <a:spcBef>
                <a:spcPct val="50000"/>
              </a:spcBef>
              <a:buClr>
                <a:schemeClr val="tx1"/>
              </a:buClr>
              <a:buFont typeface="Arial" charset="0"/>
              <a:buChar char="•"/>
            </a:pPr>
            <a:r>
              <a:rPr lang="en-US" altLang="en-US" sz="1680" kern="0" dirty="0">
                <a:ea typeface="Arial" charset="0"/>
                <a:cs typeface="Arial" charset="0"/>
              </a:rPr>
              <a:t>Include the scope elements relevant for DPRC</a:t>
            </a:r>
          </a:p>
          <a:p>
            <a:pPr marL="284480" indent="-284480" defTabSz="914400">
              <a:spcBef>
                <a:spcPct val="50000"/>
              </a:spcBef>
              <a:buClr>
                <a:schemeClr val="tx1"/>
              </a:buClr>
              <a:buFont typeface="Arial" charset="0"/>
              <a:buChar char="•"/>
            </a:pPr>
            <a:r>
              <a:rPr lang="en-US" altLang="en-US" sz="1680" kern="0" dirty="0">
                <a:ea typeface="Arial" charset="0"/>
                <a:cs typeface="Arial" charset="0"/>
              </a:rPr>
              <a:t>Check the Solution Design Guidelines. (please refer to respective technology Solution Guidance deck).</a:t>
            </a:r>
          </a:p>
          <a:p>
            <a:pPr defTabSz="914400">
              <a:spcBef>
                <a:spcPct val="50000"/>
              </a:spcBef>
              <a:buClr>
                <a:srgbClr val="000000"/>
              </a:buClr>
            </a:pPr>
            <a:endParaRPr lang="en-US" altLang="en-US" sz="1680" kern="0" dirty="0">
              <a:ea typeface="Arial" charset="0"/>
              <a:cs typeface="Arial" charset="0"/>
            </a:endParaRPr>
          </a:p>
          <a:p>
            <a:pPr defTabSz="914400">
              <a:spcBef>
                <a:spcPct val="50000"/>
              </a:spcBef>
              <a:buClr>
                <a:srgbClr val="000000"/>
              </a:buClr>
            </a:pPr>
            <a:r>
              <a:rPr lang="en-US" altLang="en-US" sz="1680" kern="0" dirty="0">
                <a:ea typeface="Arial" charset="0"/>
                <a:cs typeface="Arial" charset="0"/>
              </a:rPr>
              <a:t>Use the Relevant DPRC Reference Architecture</a:t>
            </a:r>
          </a:p>
          <a:p>
            <a:pPr defTabSz="914400">
              <a:spcBef>
                <a:spcPct val="50000"/>
              </a:spcBef>
              <a:buClr>
                <a:srgbClr val="000000"/>
              </a:buClr>
            </a:pPr>
            <a:r>
              <a:rPr lang="en-US" altLang="en-US" sz="1680" kern="0" dirty="0">
                <a:ea typeface="Arial" charset="0"/>
                <a:cs typeface="Arial" charset="0"/>
              </a:rPr>
              <a:t>In case of deviation, it has to be approved by the DPRC approver. </a:t>
            </a:r>
          </a:p>
          <a:p>
            <a:pPr defTabSz="914400"/>
            <a:endParaRPr lang="en-GB" sz="1680" kern="0" dirty="0"/>
          </a:p>
        </p:txBody>
      </p:sp>
      <p:sp>
        <p:nvSpPr>
          <p:cNvPr id="10" name="Holder 4">
            <a:extLst>
              <a:ext uri="{FF2B5EF4-FFF2-40B4-BE49-F238E27FC236}">
                <a16:creationId xmlns:a16="http://schemas.microsoft.com/office/drawing/2014/main" id="{78499ED9-E2A0-3F46-B964-C5BA31064C73}"/>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2" name="Holder 5">
            <a:extLst>
              <a:ext uri="{FF2B5EF4-FFF2-40B4-BE49-F238E27FC236}">
                <a16:creationId xmlns:a16="http://schemas.microsoft.com/office/drawing/2014/main" id="{963B287C-8679-9648-B4BC-A23B4183E3B0}"/>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sp>
        <p:nvSpPr>
          <p:cNvPr id="13" name="TextBox 12">
            <a:extLst>
              <a:ext uri="{FF2B5EF4-FFF2-40B4-BE49-F238E27FC236}">
                <a16:creationId xmlns:a16="http://schemas.microsoft.com/office/drawing/2014/main" id="{DB8E3A62-709D-1F40-96DF-7398AFBC7633}"/>
              </a:ext>
            </a:extLst>
          </p:cNvPr>
          <p:cNvSpPr txBox="1"/>
          <p:nvPr/>
        </p:nvSpPr>
        <p:spPr>
          <a:xfrm>
            <a:off x="6319027" y="1682807"/>
            <a:ext cx="7973770" cy="1169551"/>
          </a:xfrm>
          <a:prstGeom prst="rect">
            <a:avLst/>
          </a:prstGeom>
          <a:noFill/>
        </p:spPr>
        <p:txBody>
          <a:bodyPr wrap="square">
            <a:spAutoFit/>
          </a:bodyPr>
          <a:lstStyle/>
          <a:p>
            <a:r>
              <a:rPr lang="en-CA" sz="1400" i="1" dirty="0">
                <a:solidFill>
                  <a:srgbClr val="054ADA"/>
                </a:solidFill>
                <a:latin typeface="IBM Plex Sans" panose="020B0503050203000203" pitchFamily="34" charset="0"/>
                <a:cs typeface="Arial" panose="020B0604020202020204" pitchFamily="34" charset="0"/>
              </a:rPr>
              <a:t>** </a:t>
            </a:r>
            <a:r>
              <a:rPr lang="en-CA" sz="1400" i="1" dirty="0" err="1">
                <a:solidFill>
                  <a:srgbClr val="054ADA"/>
                </a:solidFill>
                <a:latin typeface="IBM Plex Sans" panose="020B0503050203000203" pitchFamily="34" charset="0"/>
                <a:cs typeface="Arial" panose="020B0604020202020204" pitchFamily="34" charset="0"/>
              </a:rPr>
              <a:t>SPbD</a:t>
            </a:r>
            <a:r>
              <a:rPr lang="en-CA" sz="1400" i="1" dirty="0">
                <a:solidFill>
                  <a:srgbClr val="054ADA"/>
                </a:solidFill>
                <a:latin typeface="IBM Plex Sans" panose="020B0503050203000203" pitchFamily="34" charset="0"/>
                <a:cs typeface="Arial" panose="020B0604020202020204" pitchFamily="34" charset="0"/>
              </a:rPr>
              <a:t> (ITSS Chapter 5) applies to solutions involving </a:t>
            </a:r>
            <a:r>
              <a:rPr lang="en-CA" sz="1400" b="1" i="1" dirty="0">
                <a:solidFill>
                  <a:srgbClr val="FF0000"/>
                </a:solidFill>
                <a:latin typeface="IBM Plex Sans" panose="020B0503050203000203" pitchFamily="34" charset="0"/>
                <a:cs typeface="Arial" panose="020B0604020202020204" pitchFamily="34" charset="0"/>
              </a:rPr>
              <a:t>IBM</a:t>
            </a:r>
            <a:r>
              <a:rPr lang="en-CA" sz="1400" i="1" dirty="0">
                <a:solidFill>
                  <a:srgbClr val="054ADA"/>
                </a:solidFill>
                <a:latin typeface="IBM Plex Sans" panose="020B0503050203000203" pitchFamily="34" charset="0"/>
                <a:cs typeface="Arial" panose="020B0604020202020204" pitchFamily="34" charset="0"/>
              </a:rPr>
              <a:t> </a:t>
            </a:r>
            <a:r>
              <a:rPr lang="en-CA" sz="1400" b="1" i="1" dirty="0">
                <a:solidFill>
                  <a:srgbClr val="FF0000"/>
                </a:solidFill>
                <a:latin typeface="IBM Plex Sans" panose="020B0503050203000203" pitchFamily="34" charset="0"/>
                <a:cs typeface="Arial" panose="020B0604020202020204" pitchFamily="34" charset="0"/>
              </a:rPr>
              <a:t>customized client application development activities </a:t>
            </a:r>
            <a:r>
              <a:rPr lang="en-CA" sz="1400" i="1" dirty="0">
                <a:solidFill>
                  <a:srgbClr val="054ADA"/>
                </a:solidFill>
                <a:latin typeface="IBM Plex Sans" panose="020B0503050203000203" pitchFamily="34" charset="0"/>
                <a:cs typeface="Arial" panose="020B0604020202020204" pitchFamily="34" charset="0"/>
              </a:rPr>
              <a:t>where client contract does not explicitly include custom secure development practices specified by the client that the client requires IBM to use in place of IBM’s own practices.</a:t>
            </a:r>
          </a:p>
          <a:p>
            <a:endParaRPr lang="en-GB" sz="1400" i="1" dirty="0">
              <a:solidFill>
                <a:srgbClr val="054ADA"/>
              </a:solidFill>
              <a:latin typeface="IBM Plex Sans" panose="020B0503050203000203" pitchFamily="34" charset="0"/>
              <a:cs typeface="Arial" panose="020B0604020202020204" pitchFamily="34" charset="0"/>
            </a:endParaRPr>
          </a:p>
        </p:txBody>
      </p:sp>
      <p:graphicFrame>
        <p:nvGraphicFramePr>
          <p:cNvPr id="15" name="Table 14">
            <a:extLst>
              <a:ext uri="{FF2B5EF4-FFF2-40B4-BE49-F238E27FC236}">
                <a16:creationId xmlns:a16="http://schemas.microsoft.com/office/drawing/2014/main" id="{511DCF25-F21A-704A-BF97-C638A5B7B8F6}"/>
              </a:ext>
            </a:extLst>
          </p:cNvPr>
          <p:cNvGraphicFramePr>
            <a:graphicFrameLocks noGrp="1"/>
          </p:cNvGraphicFramePr>
          <p:nvPr>
            <p:extLst>
              <p:ext uri="{D42A27DB-BD31-4B8C-83A1-F6EECF244321}">
                <p14:modId xmlns:p14="http://schemas.microsoft.com/office/powerpoint/2010/main" val="2079914059"/>
              </p:ext>
            </p:extLst>
          </p:nvPr>
        </p:nvGraphicFramePr>
        <p:xfrm>
          <a:off x="6319027" y="2878129"/>
          <a:ext cx="7721870" cy="4039237"/>
        </p:xfrm>
        <a:graphic>
          <a:graphicData uri="http://schemas.openxmlformats.org/drawingml/2006/table">
            <a:tbl>
              <a:tblPr firstRow="1" bandRow="1"/>
              <a:tblGrid>
                <a:gridCol w="6972787">
                  <a:extLst>
                    <a:ext uri="{9D8B030D-6E8A-4147-A177-3AD203B41FA5}">
                      <a16:colId xmlns:a16="http://schemas.microsoft.com/office/drawing/2014/main" val="3405993600"/>
                    </a:ext>
                  </a:extLst>
                </a:gridCol>
                <a:gridCol w="749083">
                  <a:extLst>
                    <a:ext uri="{9D8B030D-6E8A-4147-A177-3AD203B41FA5}">
                      <a16:colId xmlns:a16="http://schemas.microsoft.com/office/drawing/2014/main" val="2347609704"/>
                    </a:ext>
                  </a:extLst>
                </a:gridCol>
              </a:tblGrid>
              <a:tr h="432357">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r>
                        <a:rPr lang="en-US" sz="1600" dirty="0">
                          <a:solidFill>
                            <a:schemeClr val="bg1"/>
                          </a:solidFill>
                          <a:latin typeface="IBM Plex Sans" panose="020B0503050203000203" pitchFamily="34" charset="0"/>
                        </a:rPr>
                        <a:t>Please confirm the following</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sz="1100" dirty="0">
                        <a:solidFill>
                          <a:schemeClr val="bg2"/>
                        </a:solidFill>
                        <a:latin typeface="IBM Plex Sans" panose="020B0503050203000203" pitchFamily="34"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2080716969"/>
                  </a:ext>
                </a:extLst>
              </a:tr>
              <a:tr h="1131838">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r>
                        <a:rPr lang="en-IN" sz="1600" b="0" i="0" dirty="0">
                          <a:solidFill>
                            <a:schemeClr val="tx1"/>
                          </a:solidFill>
                          <a:effectLst/>
                          <a:latin typeface="IBM Plex Sans" panose="020B0503050203000203" pitchFamily="34" charset="0"/>
                          <a:ea typeface="+mn-ea"/>
                          <a:cs typeface="Times New Roman" charset="0"/>
                          <a:sym typeface="Times New Roman" charset="0"/>
                        </a:rPr>
                        <a:t>Please confirm if a standard method cannot be embedded in the PM&amp;T profile, you have included the following statement in </a:t>
                      </a:r>
                      <a:r>
                        <a:rPr lang="en-IN" sz="1600" b="0" i="0" dirty="0" err="1">
                          <a:solidFill>
                            <a:schemeClr val="tx1"/>
                          </a:solidFill>
                          <a:effectLst/>
                          <a:latin typeface="IBM Plex Sans" panose="020B0503050203000203" pitchFamily="34" charset="0"/>
                          <a:ea typeface="+mn-ea"/>
                          <a:cs typeface="Times New Roman" charset="0"/>
                          <a:sym typeface="Times New Roman" charset="0"/>
                        </a:rPr>
                        <a:t>iSBD</a:t>
                      </a:r>
                      <a:r>
                        <a:rPr lang="en-IN" sz="1600" b="0" i="0" dirty="0">
                          <a:solidFill>
                            <a:schemeClr val="tx1"/>
                          </a:solidFill>
                          <a:effectLst/>
                          <a:latin typeface="IBM Plex Sans" panose="020B0503050203000203" pitchFamily="34" charset="0"/>
                          <a:ea typeface="+mn-ea"/>
                          <a:cs typeface="Times New Roman" charset="0"/>
                          <a:sym typeface="Times New Roman" charset="0"/>
                        </a:rPr>
                        <a:t>/ ADTD: “IBM Consulting development team would follow “</a:t>
                      </a:r>
                      <a:r>
                        <a:rPr lang="en-IN" sz="1600" b="0" i="0" dirty="0">
                          <a:solidFill>
                            <a:schemeClr val="tx1"/>
                          </a:solidFill>
                          <a:effectLst/>
                          <a:latin typeface="IBM Plex Sans" panose="020B0503050203000203" pitchFamily="34" charset="0"/>
                          <a:ea typeface="+mn-ea"/>
                          <a:cs typeface="Times New Roman" charset="0"/>
                          <a:sym typeface="Times New Roman" charset="0"/>
                          <a:hlinkClick r:id="rId5"/>
                        </a:rPr>
                        <a:t>Secure Solution</a:t>
                      </a:r>
                      <a:r>
                        <a:rPr lang="en-IN" sz="1600" b="0" i="0" dirty="0">
                          <a:solidFill>
                            <a:schemeClr val="tx1"/>
                          </a:solidFill>
                          <a:effectLst/>
                          <a:latin typeface="IBM Plex Sans" panose="020B0503050203000203" pitchFamily="34" charset="0"/>
                          <a:ea typeface="+mn-ea"/>
                          <a:cs typeface="Times New Roman" charset="0"/>
                          <a:sym typeface="Times New Roman" charset="0"/>
                        </a:rPr>
                        <a:t>” work practice as defined in </a:t>
                      </a:r>
                      <a:r>
                        <a:rPr lang="en-IN" sz="1600" b="0" i="0" dirty="0">
                          <a:solidFill>
                            <a:schemeClr val="tx1"/>
                          </a:solidFill>
                          <a:effectLst/>
                          <a:latin typeface="IBM Plex Sans" panose="020B0503050203000203" pitchFamily="34" charset="0"/>
                          <a:ea typeface="+mn-ea"/>
                          <a:cs typeface="Times New Roman" charset="0"/>
                          <a:sym typeface="Times New Roman" charset="0"/>
                          <a:hlinkClick r:id="rId6"/>
                        </a:rPr>
                        <a:t>Method Workspace</a:t>
                      </a:r>
                      <a:r>
                        <a:rPr lang="en-IN" sz="1600" b="0" i="0" dirty="0">
                          <a:solidFill>
                            <a:schemeClr val="tx1"/>
                          </a:solidFill>
                          <a:effectLst/>
                          <a:latin typeface="IBM Plex Sans" panose="020B0503050203000203" pitchFamily="34" charset="0"/>
                          <a:ea typeface="+mn-ea"/>
                          <a:cs typeface="Times New Roman" charset="0"/>
                          <a:sym typeface="Times New Roman" charset="0"/>
                        </a:rPr>
                        <a:t>.”</a:t>
                      </a:r>
                    </a:p>
                    <a:p>
                      <a:endParaRPr lang="en-IN" sz="1600" b="0" i="0" dirty="0">
                        <a:solidFill>
                          <a:schemeClr val="tx1"/>
                        </a:solidFill>
                        <a:effectLst/>
                        <a:latin typeface="IBM Plex Sans" panose="020B0503050203000203" pitchFamily="34" charset="0"/>
                        <a:ea typeface="+mn-ea"/>
                        <a:cs typeface="Times New Roman" charset="0"/>
                        <a:sym typeface="Times New Roman" charset="0"/>
                      </a:endParaRPr>
                    </a:p>
                    <a:p>
                      <a:r>
                        <a:rPr lang="en-IN" sz="1200" b="0" i="1" dirty="0">
                          <a:solidFill>
                            <a:srgbClr val="FF0000"/>
                          </a:solidFill>
                          <a:effectLst/>
                          <a:latin typeface="IBM Plex Sans" panose="020B0503050203000203" pitchFamily="34" charset="0"/>
                          <a:ea typeface="+mn-ea"/>
                          <a:cs typeface="Times New Roman" charset="0"/>
                          <a:sym typeface="Times New Roman" charset="0"/>
                        </a:rPr>
                        <a:t>You can fill up NA only if client requires</a:t>
                      </a:r>
                      <a:r>
                        <a:rPr lang="en-CA" sz="1200" i="1" dirty="0">
                          <a:solidFill>
                            <a:srgbClr val="FF0000"/>
                          </a:solidFill>
                          <a:latin typeface="IBM Plex Sans" panose="020B0503050203000203" pitchFamily="34" charset="0"/>
                          <a:cs typeface="Arial" panose="020B0604020202020204" pitchFamily="34" charset="0"/>
                        </a:rPr>
                        <a:t> IBM to use their security practices in place of IBM’s own security practices.</a:t>
                      </a:r>
                      <a:endParaRPr lang="en-IN" sz="1200" b="0" i="1" dirty="0">
                        <a:solidFill>
                          <a:srgbClr val="FF0000"/>
                        </a:solidFill>
                        <a:effectLst/>
                        <a:latin typeface="IBM Plex Sans" panose="020B0503050203000203" pitchFamily="34" charset="0"/>
                        <a:ea typeface="+mn-ea"/>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6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NA</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5084117"/>
                  </a:ext>
                </a:extLst>
              </a:tr>
              <a:tr h="782097">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lang="en-IN" sz="1600" b="0" i="0" dirty="0">
                          <a:solidFill>
                            <a:schemeClr val="tx1"/>
                          </a:solidFill>
                          <a:effectLst/>
                          <a:latin typeface="IBM Plex Sans" panose="020B0503050203000203" pitchFamily="34" charset="0"/>
                          <a:ea typeface="+mn-ea"/>
                          <a:cs typeface="Times New Roman" charset="0"/>
                          <a:sym typeface="Times New Roman" charset="0"/>
                        </a:rPr>
                        <a:t>Please confirm that all the tools required to support secured dev process have been included in the solution as per Point 3 on this </a:t>
                      </a:r>
                      <a:r>
                        <a:rPr lang="en-IN" sz="1600" b="0" i="0" dirty="0">
                          <a:solidFill>
                            <a:schemeClr val="tx1"/>
                          </a:solidFill>
                          <a:effectLst/>
                          <a:latin typeface="IBM Plex Sans" panose="020B0503050203000203" pitchFamily="34" charset="0"/>
                          <a:ea typeface="Times New Roman" charset="0"/>
                          <a:cs typeface="Times New Roman" charset="0"/>
                          <a:sym typeface="Times New Roman" charset="0"/>
                          <a:hlinkClick r:id="rId7"/>
                        </a:rPr>
                        <a:t>Link</a:t>
                      </a:r>
                      <a:r>
                        <a:rPr lang="en-IN" sz="1600" b="0" i="0" dirty="0">
                          <a:solidFill>
                            <a:schemeClr val="tx1"/>
                          </a:solidFill>
                          <a:effectLst/>
                          <a:latin typeface="IBM Plex Sans" panose="020B0503050203000203" pitchFamily="34" charset="0"/>
                          <a:ea typeface="Times New Roman" charset="0"/>
                          <a:cs typeface="Times New Roman" charset="0"/>
                          <a:sym typeface="Times New Roman" charset="0"/>
                        </a:rPr>
                        <a:t>?</a:t>
                      </a:r>
                      <a:endParaRPr lang="en-IN" sz="1600" b="0" i="0" dirty="0">
                        <a:solidFill>
                          <a:schemeClr val="tx1"/>
                        </a:solidFill>
                        <a:effectLst/>
                        <a:latin typeface="IBM Plex Sans" panose="020B0503050203000203" pitchFamily="34" charset="0"/>
                        <a:ea typeface="+mn-ea"/>
                        <a:cs typeface="Times New Roman" charset="0"/>
                        <a:sym typeface="Times New Roman" charset="0"/>
                      </a:endParaRPr>
                    </a:p>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r>
                        <a:rPr lang="en-IN" sz="1200" b="0" i="1" dirty="0">
                          <a:solidFill>
                            <a:srgbClr val="FF0000"/>
                          </a:solidFill>
                          <a:effectLst/>
                          <a:latin typeface="IBM Plex Sans" panose="020B0503050203000203" pitchFamily="34" charset="0"/>
                          <a:ea typeface="Times New Roman" charset="0"/>
                          <a:cs typeface="Times New Roman" charset="0"/>
                          <a:sym typeface="Times New Roman" charset="0"/>
                        </a:rPr>
                        <a:t>You can fill up NA only if client requires</a:t>
                      </a:r>
                      <a:r>
                        <a:rPr lang="en-CA" sz="1200" i="1" dirty="0">
                          <a:solidFill>
                            <a:srgbClr val="FF0000"/>
                          </a:solidFill>
                          <a:latin typeface="IBM Plex Sans" panose="020B0503050203000203" pitchFamily="34" charset="0"/>
                          <a:cs typeface="Arial" panose="020B0604020202020204" pitchFamily="34" charset="0"/>
                        </a:rPr>
                        <a:t> IBM to use their dev tools in place of IBM’s approved tools.</a:t>
                      </a:r>
                      <a:endParaRPr lang="en-IN" sz="1200" b="0" i="1" dirty="0">
                        <a:solidFill>
                          <a:srgbClr val="FF0000"/>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r>
                        <a:rPr kumimoji="0" lang="en-GB" altLang="en-US" sz="16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Y</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5411573"/>
                  </a:ext>
                </a:extLst>
              </a:tr>
              <a:tr h="782097">
                <a:tc>
                  <a:txBody>
                    <a:bodyPr/>
                    <a:lstStyle/>
                    <a:p>
                      <a:r>
                        <a:rPr lang="en-IN" sz="1600" b="0" i="0" dirty="0">
                          <a:solidFill>
                            <a:schemeClr val="tx1"/>
                          </a:solidFill>
                          <a:effectLst/>
                          <a:latin typeface="IBM Plex Sans" panose="020B0503050203000203" pitchFamily="34" charset="0"/>
                          <a:ea typeface="+mn-ea"/>
                          <a:cs typeface="+mn-cs"/>
                        </a:rPr>
                        <a:t>Please confirm that your effort estimation has considered in scope items as per Point 4 on this </a:t>
                      </a:r>
                      <a:r>
                        <a:rPr lang="en-IN" sz="1600" b="0" i="0" dirty="0">
                          <a:solidFill>
                            <a:schemeClr val="tx1"/>
                          </a:solidFill>
                          <a:effectLst/>
                          <a:latin typeface="IBM Plex Sans" panose="020B0503050203000203" pitchFamily="34" charset="0"/>
                          <a:ea typeface="+mn-ea"/>
                          <a:cs typeface="+mn-cs"/>
                          <a:hlinkClick r:id="rId7"/>
                        </a:rPr>
                        <a:t>Link</a:t>
                      </a:r>
                      <a:r>
                        <a:rPr lang="en-IN" sz="1600" b="0" i="0" dirty="0">
                          <a:solidFill>
                            <a:schemeClr val="tx1"/>
                          </a:solidFill>
                          <a:effectLst/>
                          <a:latin typeface="IBM Plex Sans" panose="020B0503050203000203" pitchFamily="34" charset="0"/>
                          <a:ea typeface="+mn-ea"/>
                          <a:cs typeface="+mn-cs"/>
                        </a:rPr>
                        <a:t>?</a:t>
                      </a:r>
                    </a:p>
                    <a:p>
                      <a:endParaRPr lang="en-IN" sz="1200" b="0" i="1" dirty="0">
                        <a:solidFill>
                          <a:schemeClr val="tx1"/>
                        </a:solidFill>
                        <a:effectLst/>
                        <a:latin typeface="IBM Plex Sans" panose="020B0503050203000203" pitchFamily="34" charset="0"/>
                        <a:ea typeface="+mn-ea"/>
                        <a:cs typeface="+mn-cs"/>
                        <a:sym typeface="Times New Roman" charset="0"/>
                      </a:endParaRPr>
                    </a:p>
                    <a:p>
                      <a:r>
                        <a:rPr lang="en-IN" sz="1200" b="0" i="1" dirty="0">
                          <a:solidFill>
                            <a:srgbClr val="FF0000"/>
                          </a:solidFill>
                          <a:effectLst/>
                          <a:latin typeface="IBM Plex Sans" panose="020B0503050203000203" pitchFamily="34" charset="0"/>
                          <a:ea typeface="+mn-ea"/>
                          <a:cs typeface="+mn-cs"/>
                          <a:sym typeface="Times New Roman" charset="0"/>
                        </a:rPr>
                        <a:t>Estimation </a:t>
                      </a:r>
                      <a:r>
                        <a:rPr lang="en-IN" sz="1200" b="0" i="1" dirty="0" err="1">
                          <a:solidFill>
                            <a:srgbClr val="FF0000"/>
                          </a:solidFill>
                          <a:effectLst/>
                          <a:latin typeface="IBM Plex Sans" panose="020B0503050203000203" pitchFamily="34" charset="0"/>
                          <a:ea typeface="+mn-ea"/>
                          <a:cs typeface="+mn-cs"/>
                          <a:sym typeface="Times New Roman" charset="0"/>
                        </a:rPr>
                        <a:t>CoE</a:t>
                      </a:r>
                      <a:r>
                        <a:rPr lang="en-IN" sz="1200" b="0" i="1" dirty="0">
                          <a:solidFill>
                            <a:srgbClr val="FF0000"/>
                          </a:solidFill>
                          <a:effectLst/>
                          <a:latin typeface="IBM Plex Sans" panose="020B0503050203000203" pitchFamily="34" charset="0"/>
                          <a:ea typeface="+mn-ea"/>
                          <a:cs typeface="+mn-cs"/>
                          <a:sym typeface="Times New Roman" charset="0"/>
                        </a:rPr>
                        <a:t> or SL SME involved in the solution would be providing clear guidance on how to do this effort estimation. You can fill up NA only if client is taking care of those items. </a:t>
                      </a:r>
                      <a:endParaRPr lang="en-IN" sz="1200" b="0" i="1" dirty="0">
                        <a:solidFill>
                          <a:srgbClr val="FF0000"/>
                        </a:solidFill>
                        <a:effectLst/>
                        <a:latin typeface="IBM Plex Sans" panose="020B0503050203000203" pitchFamily="34" charset="0"/>
                        <a:ea typeface="+mn-ea"/>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600" b="0" i="0" u="none" strike="noStrike" cap="none" normalizeH="0" baseline="0" dirty="0">
                          <a:ln>
                            <a:noFill/>
                          </a:ln>
                          <a:solidFill>
                            <a:schemeClr val="tx1"/>
                          </a:solidFill>
                          <a:effectLst/>
                          <a:latin typeface="IBM Plex Sans" panose="020B0503050203000203" pitchFamily="34" charset="0"/>
                          <a:ea typeface="+mn-ea"/>
                          <a:cs typeface="Times New Roman" charset="0"/>
                          <a:sym typeface="Times New Roman" charset="0"/>
                        </a:rPr>
                        <a:t>Y</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8332395"/>
                  </a:ext>
                </a:extLst>
              </a:tr>
            </a:tbl>
          </a:graphicData>
        </a:graphic>
      </p:graphicFrame>
      <p:sp>
        <p:nvSpPr>
          <p:cNvPr id="5" name="TextBox 4">
            <a:extLst>
              <a:ext uri="{FF2B5EF4-FFF2-40B4-BE49-F238E27FC236}">
                <a16:creationId xmlns:a16="http://schemas.microsoft.com/office/drawing/2014/main" id="{2394AB11-8CCD-8541-8AB5-570ACB017229}"/>
              </a:ext>
            </a:extLst>
          </p:cNvPr>
          <p:cNvSpPr txBox="1"/>
          <p:nvPr/>
        </p:nvSpPr>
        <p:spPr>
          <a:xfrm>
            <a:off x="6319027" y="1256927"/>
            <a:ext cx="7253524" cy="400110"/>
          </a:xfrm>
          <a:prstGeom prst="rect">
            <a:avLst/>
          </a:prstGeom>
          <a:noFill/>
        </p:spPr>
        <p:txBody>
          <a:bodyPr wrap="none" rtlCol="0">
            <a:spAutoFit/>
          </a:bodyPr>
          <a:lstStyle/>
          <a:p>
            <a:r>
              <a:rPr lang="en-GB" sz="2000" b="1" dirty="0"/>
              <a:t>Added on 1</a:t>
            </a:r>
            <a:r>
              <a:rPr lang="en-GB" sz="2000" b="1" baseline="30000" dirty="0"/>
              <a:t>st</a:t>
            </a:r>
            <a:r>
              <a:rPr lang="en-GB" sz="2000" b="1" dirty="0"/>
              <a:t> Jan 2022: Compliance to ITSS Chapter 5 requirements</a:t>
            </a:r>
          </a:p>
        </p:txBody>
      </p:sp>
      <p:graphicFrame>
        <p:nvGraphicFramePr>
          <p:cNvPr id="16" name="object 4">
            <a:extLst>
              <a:ext uri="{FF2B5EF4-FFF2-40B4-BE49-F238E27FC236}">
                <a16:creationId xmlns:a16="http://schemas.microsoft.com/office/drawing/2014/main" id="{737340E1-E757-413C-A57C-CE5C118F93D9}"/>
              </a:ext>
            </a:extLst>
          </p:cNvPr>
          <p:cNvGraphicFramePr>
            <a:graphicFrameLocks noGrp="1"/>
          </p:cNvGraphicFramePr>
          <p:nvPr>
            <p:extLst>
              <p:ext uri="{D42A27DB-BD31-4B8C-83A1-F6EECF244321}">
                <p14:modId xmlns:p14="http://schemas.microsoft.com/office/powerpoint/2010/main" val="2175293130"/>
              </p:ext>
            </p:extLst>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bg1"/>
                          </a:solidFill>
                          <a:latin typeface="IBM Plex Sans"/>
                          <a:ea typeface="+mn-ea"/>
                        </a:rPr>
                        <a:t>BTS </a:t>
                      </a:r>
                      <a:r>
                        <a:rPr lang="en-US" sz="1400" b="0" strike="noStrike" dirty="0">
                          <a:solidFill>
                            <a:schemeClr val="bg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bg1"/>
                          </a:solidFill>
                          <a:latin typeface="IBM Plex Sans"/>
                          <a:ea typeface="+mn-ea"/>
                          <a:cs typeface="+mn-cs"/>
                        </a:rPr>
                        <a:t>HCT</a:t>
                      </a:r>
                      <a:endParaRPr sz="1400">
                        <a:solidFill>
                          <a:schemeClr val="bg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err="1">
                          <a:solidFill>
                            <a:schemeClr val="bg1"/>
                          </a:solidFill>
                          <a:latin typeface="IBM Plex Sans"/>
                          <a:cs typeface="IBM Plex Sans"/>
                        </a:rPr>
                        <a:t>HCM</a:t>
                      </a:r>
                      <a:endParaRPr sz="140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03505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6119" y="176564"/>
            <a:ext cx="7415400" cy="754053"/>
          </a:xfrm>
          <a:prstGeom prst="rect">
            <a:avLst/>
          </a:prstGeom>
        </p:spPr>
        <p:txBody>
          <a:bodyPr vert="horz" wrap="square" lIns="0" tIns="15240" rIns="0" bIns="0" rtlCol="0">
            <a:spAutoFit/>
          </a:bodyPr>
          <a:lstStyle/>
          <a:p>
            <a:pPr marL="15240">
              <a:spcBef>
                <a:spcPts val="120"/>
              </a:spcBef>
            </a:pPr>
            <a:r>
              <a:rPr spc="-24" dirty="0"/>
              <a:t>DPRC</a:t>
            </a:r>
            <a:r>
              <a:rPr spc="-48" dirty="0"/>
              <a:t> </a:t>
            </a:r>
            <a:r>
              <a:rPr spc="-24" dirty="0"/>
              <a:t>Inclusions</a:t>
            </a:r>
            <a:r>
              <a:rPr spc="-48" dirty="0"/>
              <a:t> </a:t>
            </a:r>
            <a:r>
              <a:rPr spc="-24" dirty="0"/>
              <a:t>for</a:t>
            </a:r>
            <a:r>
              <a:rPr spc="-48" dirty="0"/>
              <a:t> </a:t>
            </a:r>
            <a:r>
              <a:rPr spc="-30" dirty="0"/>
              <a:t>regulation:</a:t>
            </a:r>
            <a:br>
              <a:rPr lang="en-US" spc="-48" dirty="0"/>
            </a:br>
            <a:r>
              <a:rPr lang="en-US" spc="-18" dirty="0"/>
              <a:t>GDPR</a:t>
            </a:r>
            <a:endParaRPr spc="-24" dirty="0"/>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7" name="Table 16">
            <a:extLst>
              <a:ext uri="{FF2B5EF4-FFF2-40B4-BE49-F238E27FC236}">
                <a16:creationId xmlns:a16="http://schemas.microsoft.com/office/drawing/2014/main" id="{D4E350B4-1CFC-E64C-8408-4D38F0B8C43C}"/>
              </a:ext>
            </a:extLst>
          </p:cNvPr>
          <p:cNvGraphicFramePr>
            <a:graphicFrameLocks noGrp="1"/>
          </p:cNvGraphicFramePr>
          <p:nvPr>
            <p:extLst>
              <p:ext uri="{D42A27DB-BD31-4B8C-83A1-F6EECF244321}">
                <p14:modId xmlns:p14="http://schemas.microsoft.com/office/powerpoint/2010/main" val="3041316435"/>
              </p:ext>
            </p:extLst>
          </p:nvPr>
        </p:nvGraphicFramePr>
        <p:xfrm>
          <a:off x="531359" y="3123376"/>
          <a:ext cx="13624874" cy="3751200"/>
        </p:xfrm>
        <a:graphic>
          <a:graphicData uri="http://schemas.openxmlformats.org/drawingml/2006/table">
            <a:tbl>
              <a:tblPr firstRow="1" firstCol="1" bandRow="1"/>
              <a:tblGrid>
                <a:gridCol w="5670976">
                  <a:extLst>
                    <a:ext uri="{9D8B030D-6E8A-4147-A177-3AD203B41FA5}">
                      <a16:colId xmlns:a16="http://schemas.microsoft.com/office/drawing/2014/main" val="3875127765"/>
                    </a:ext>
                  </a:extLst>
                </a:gridCol>
                <a:gridCol w="1195280">
                  <a:extLst>
                    <a:ext uri="{9D8B030D-6E8A-4147-A177-3AD203B41FA5}">
                      <a16:colId xmlns:a16="http://schemas.microsoft.com/office/drawing/2014/main" val="4005342455"/>
                    </a:ext>
                  </a:extLst>
                </a:gridCol>
                <a:gridCol w="6758618">
                  <a:extLst>
                    <a:ext uri="{9D8B030D-6E8A-4147-A177-3AD203B41FA5}">
                      <a16:colId xmlns:a16="http://schemas.microsoft.com/office/drawing/2014/main" val="4073480008"/>
                    </a:ext>
                  </a:extLst>
                </a:gridCol>
              </a:tblGrid>
              <a:tr h="203219">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algn="ctr" defTabSz="914400" rtl="0" eaLnBrk="1" latinLnBrk="0" hangingPunct="1">
                        <a:spcAft>
                          <a:spcPts val="0"/>
                        </a:spcAft>
                      </a:pPr>
                      <a:r>
                        <a:rPr kumimoji="0" lang="en-GB" sz="1200" b="0" i="0" u="none" strike="noStrike" kern="1200" cap="none" normalizeH="0" baseline="0">
                          <a:ln>
                            <a:noFill/>
                          </a:ln>
                          <a:solidFill>
                            <a:srgbClr val="FFFFFF"/>
                          </a:solidFill>
                          <a:effectLst/>
                          <a:latin typeface="IBM Plex Sans" panose="020B0503050203000203" pitchFamily="34" charset="0"/>
                          <a:ea typeface="+mn-ea"/>
                          <a:cs typeface="Arial" charset="0"/>
                        </a:rPr>
                        <a:t>Question</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algn="ctr" defTabSz="914400" rtl="0" eaLnBrk="1" latinLnBrk="0" hangingPunct="1">
                        <a:spcAft>
                          <a:spcPts val="0"/>
                        </a:spcAft>
                      </a:pPr>
                      <a:r>
                        <a:rPr kumimoji="0" lang="en-GB" sz="1200" b="0" i="0" u="none" strike="noStrike" kern="1200" cap="none" normalizeH="0" baseline="0">
                          <a:ln>
                            <a:noFill/>
                          </a:ln>
                          <a:solidFill>
                            <a:srgbClr val="FFFFFF"/>
                          </a:solidFill>
                          <a:effectLst/>
                          <a:latin typeface="IBM Plex Sans" panose="020B0503050203000203" pitchFamily="34" charset="0"/>
                          <a:ea typeface="+mn-ea"/>
                          <a:cs typeface="Arial" charset="0"/>
                        </a:rPr>
                        <a:t>Answer</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algn="ctr" defTabSz="914400" rtl="0" eaLnBrk="1" latinLnBrk="0" hangingPunct="1">
                        <a:spcAft>
                          <a:spcPts val="0"/>
                        </a:spcAft>
                      </a:pPr>
                      <a:r>
                        <a:rPr kumimoji="0" lang="en-GB" sz="1200" b="0" i="0" u="none" strike="noStrike" kern="1200" cap="none" normalizeH="0" baseline="0">
                          <a:ln>
                            <a:noFill/>
                          </a:ln>
                          <a:solidFill>
                            <a:srgbClr val="FFFFFF"/>
                          </a:solidFill>
                          <a:effectLst/>
                          <a:latin typeface="IBM Plex Sans" panose="020B0503050203000203" pitchFamily="34" charset="0"/>
                          <a:ea typeface="+mn-ea"/>
                          <a:cs typeface="Arial" charset="0"/>
                        </a:rPr>
                        <a:t>Answer Comments</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335783358"/>
                  </a:ext>
                </a:extLst>
              </a:tr>
              <a:tr h="348375">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spcAft>
                          <a:spcPts val="0"/>
                        </a:spcAft>
                      </a:pPr>
                      <a:r>
                        <a:rPr lang="en-GB" sz="1200" b="0">
                          <a:effectLst/>
                          <a:latin typeface="IBM Plex Sans" panose="020B0503050203000203" pitchFamily="34" charset="0"/>
                        </a:rPr>
                        <a:t>Are Custom Services being delivered in addition to the Standard IBM Services?</a:t>
                      </a:r>
                      <a:endParaRPr lang="en-GB" sz="1200" b="0">
                        <a:effectLst/>
                        <a:latin typeface="IBM Plex Sans" panose="020B0503050203000203" pitchFamily="34" charset="0"/>
                        <a:ea typeface="Calibri" panose="020F0502020204030204" pitchFamily="34" charset="0"/>
                        <a:cs typeface="Times New Roman" panose="02020603050405020304" pitchFamily="18"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lgn="ctr">
                        <a:spcAft>
                          <a:spcPts val="0"/>
                        </a:spcAft>
                      </a:pPr>
                      <a:r>
                        <a:rPr lang="en-GB" sz="1200" b="0" dirty="0">
                          <a:effectLst/>
                          <a:latin typeface="IBM Plex Sans" panose="020B0503050203000203" pitchFamily="34" charset="0"/>
                        </a:rPr>
                        <a:t>N</a:t>
                      </a:r>
                      <a:endParaRPr lang="en-GB" sz="1200" b="0" dirty="0">
                        <a:effectLst/>
                        <a:latin typeface="IBM Plex Sans" panose="020B0503050203000203" pitchFamily="34" charset="0"/>
                        <a:ea typeface="Calibri" panose="020F0502020204030204" pitchFamily="34" charset="0"/>
                        <a:cs typeface="Times New Roman" panose="02020603050405020304" pitchFamily="18"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marR="0" lvl="0" indent="0" algn="l" defTabSz="109728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IBM Plex Sans" panose="020B0503050203000203" pitchFamily="34" charset="0"/>
                          <a:ea typeface="+mn-ea"/>
                          <a:cs typeface="+mn-cs"/>
                        </a:rPr>
                        <a:t>{list the custom services outside of the GTS, Cloud and IBM Consulting standards Embed Custom Services TOMs/DPA Exhibit onto this slide if they are in scope}</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4620655"/>
                  </a:ext>
                </a:extLst>
              </a:tr>
              <a:tr h="348375">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spcAft>
                          <a:spcPts val="0"/>
                        </a:spcAft>
                      </a:pPr>
                      <a:r>
                        <a:rPr lang="en-GB" sz="1200" b="0">
                          <a:effectLst/>
                          <a:latin typeface="IBM Plex Sans" panose="020B0503050203000203" pitchFamily="34" charset="0"/>
                        </a:rPr>
                        <a:t>Are Regulatory Consultants engaged to support DPRC applicable regulation?  E.g. </a:t>
                      </a:r>
                      <a:r>
                        <a:rPr lang="en-GB" sz="1200" b="0" u="sng">
                          <a:effectLst/>
                          <a:latin typeface="IBM Plex Sans" panose="020B0503050203000203" pitchFamily="34" charset="0"/>
                          <a:hlinkClick r:id="rId3"/>
                        </a:rPr>
                        <a:t>GTS GDPR Engagement Regulatory Support/Ireland/IBM</a:t>
                      </a:r>
                      <a:r>
                        <a:rPr lang="en-GB" sz="1200" b="0">
                          <a:effectLst/>
                          <a:latin typeface="IBM Plex Sans" panose="020B0503050203000203" pitchFamily="34" charset="0"/>
                        </a:rPr>
                        <a:t> </a:t>
                      </a:r>
                      <a:endParaRPr lang="en-GB" sz="1200" b="0">
                        <a:effectLst/>
                        <a:latin typeface="IBM Plex Sans" panose="020B0503050203000203" pitchFamily="34" charset="0"/>
                        <a:ea typeface="Calibri" panose="020F0502020204030204" pitchFamily="34" charset="0"/>
                        <a:cs typeface="Times New Roman" panose="02020603050405020304" pitchFamily="18"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marR="0" lvl="0" indent="0" algn="ctr" defTabSz="1097280" rtl="0" eaLnBrk="1" fontAlgn="auto" latinLnBrk="0" hangingPunct="1">
                        <a:lnSpc>
                          <a:spcPct val="100000"/>
                        </a:lnSpc>
                        <a:spcBef>
                          <a:spcPts val="0"/>
                        </a:spcBef>
                        <a:spcAft>
                          <a:spcPts val="0"/>
                        </a:spcAft>
                        <a:buClrTx/>
                        <a:buSzTx/>
                        <a:buFontTx/>
                        <a:buNone/>
                        <a:tabLst/>
                        <a:defRPr/>
                      </a:pPr>
                      <a:r>
                        <a:rPr lang="en-GB" sz="1200" b="0" dirty="0">
                          <a:effectLst/>
                          <a:latin typeface="IBM Plex Sans" panose="020B0503050203000203" pitchFamily="34" charset="0"/>
                        </a:rPr>
                        <a:t>Y</a:t>
                      </a:r>
                      <a:endParaRPr lang="en-GB" sz="1200" b="0" dirty="0">
                        <a:effectLst/>
                        <a:latin typeface="IBM Plex Sans" panose="020B0503050203000203" pitchFamily="34" charset="0"/>
                        <a:ea typeface="Calibri" panose="020F0502020204030204" pitchFamily="34" charset="0"/>
                        <a:cs typeface="Times New Roman" panose="02020603050405020304" pitchFamily="18"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spcAft>
                          <a:spcPts val="0"/>
                        </a:spcAft>
                      </a:pPr>
                      <a:r>
                        <a:rPr lang="en-GB" sz="1200" b="0" kern="1200" dirty="0">
                          <a:solidFill>
                            <a:schemeClr val="tx1"/>
                          </a:solidFill>
                          <a:effectLst/>
                          <a:latin typeface="IBM Plex Sans" panose="020B0503050203000203" pitchFamily="34" charset="0"/>
                          <a:ea typeface="+mn-ea"/>
                          <a:cs typeface="+mn-cs"/>
                        </a:rPr>
                        <a:t>Ole Rudolph, Morten Hansen</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1466236"/>
                  </a:ext>
                </a:extLst>
              </a:tr>
              <a:tr h="522562">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spcAft>
                          <a:spcPts val="0"/>
                        </a:spcAft>
                      </a:pPr>
                      <a:r>
                        <a:rPr lang="en-GB" sz="1200" b="0" dirty="0">
                          <a:effectLst/>
                          <a:latin typeface="IBM Plex Sans" panose="020B0503050203000203" pitchFamily="34" charset="0"/>
                        </a:rPr>
                        <a:t>We will use Standard IBM Terms embedded in the Contract, in accordance with </a:t>
                      </a:r>
                      <a:r>
                        <a:rPr lang="en-GB" sz="1200" b="0" u="sng" dirty="0">
                          <a:effectLst/>
                          <a:latin typeface="IBM Plex Sans" panose="020B0503050203000203" pitchFamily="34" charset="0"/>
                          <a:hlinkClick r:id="rId4"/>
                        </a:rPr>
                        <a:t>standard Cross LOB Guidance </a:t>
                      </a:r>
                      <a:r>
                        <a:rPr lang="en-GB" sz="1200" b="0" dirty="0">
                          <a:effectLst/>
                          <a:latin typeface="IBM Plex Sans" panose="020B0503050203000203" pitchFamily="34" charset="0"/>
                        </a:rPr>
                        <a:t>with Standard Services separated from Custom Services.</a:t>
                      </a:r>
                      <a:endParaRPr lang="en-GB" sz="1200" b="0" dirty="0">
                        <a:effectLst/>
                        <a:latin typeface="IBM Plex Sans" panose="020B0503050203000203" pitchFamily="34" charset="0"/>
                        <a:ea typeface="Calibri" panose="020F0502020204030204" pitchFamily="34" charset="0"/>
                        <a:cs typeface="Times New Roman" panose="02020603050405020304" pitchFamily="18"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marR="0" lvl="0" indent="0" algn="ctr" defTabSz="1097280" rtl="0" eaLnBrk="1" fontAlgn="auto" latinLnBrk="0" hangingPunct="1">
                        <a:lnSpc>
                          <a:spcPct val="100000"/>
                        </a:lnSpc>
                        <a:spcBef>
                          <a:spcPts val="0"/>
                        </a:spcBef>
                        <a:spcAft>
                          <a:spcPts val="0"/>
                        </a:spcAft>
                        <a:buClrTx/>
                        <a:buSzTx/>
                        <a:buFontTx/>
                        <a:buNone/>
                        <a:tabLst/>
                        <a:defRPr/>
                      </a:pPr>
                      <a:r>
                        <a:rPr lang="en-GB" sz="1200" b="0" dirty="0">
                          <a:effectLst/>
                          <a:latin typeface="IBM Plex Sans" panose="020B0503050203000203" pitchFamily="34" charset="0"/>
                        </a:rPr>
                        <a:t>Y</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spcAft>
                          <a:spcPts val="0"/>
                        </a:spcAft>
                      </a:pPr>
                      <a:r>
                        <a:rPr lang="en-GB" sz="1200" b="0" kern="1200">
                          <a:solidFill>
                            <a:schemeClr val="tx1"/>
                          </a:solidFill>
                          <a:effectLst/>
                          <a:latin typeface="IBM Plex Sans" panose="020B0503050203000203" pitchFamily="34" charset="0"/>
                          <a:ea typeface="+mn-ea"/>
                          <a:cs typeface="+mn-cs"/>
                        </a:rPr>
                        <a:t>{Explanation if Standard Terms are not used (see Guidance) or not separated from Custom Services TOMs}</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123348"/>
                  </a:ext>
                </a:extLst>
              </a:tr>
              <a:tr h="348375">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spcAft>
                          <a:spcPts val="0"/>
                        </a:spcAft>
                      </a:pPr>
                      <a:r>
                        <a:rPr lang="en-GB" sz="1200" b="0">
                          <a:effectLst/>
                          <a:latin typeface="IBM Plex Sans" panose="020B0503050203000203" pitchFamily="34" charset="0"/>
                        </a:rPr>
                        <a:t>Are we using IBM TOMs or Client TOMs?</a:t>
                      </a:r>
                      <a:endParaRPr lang="en-GB" sz="1200" b="0">
                        <a:effectLst/>
                        <a:latin typeface="IBM Plex Sans" panose="020B0503050203000203" pitchFamily="34" charset="0"/>
                        <a:ea typeface="Calibri" panose="020F0502020204030204" pitchFamily="34" charset="0"/>
                        <a:cs typeface="Times New Roman" panose="02020603050405020304" pitchFamily="18"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lgn="ctr">
                        <a:spcAft>
                          <a:spcPts val="0"/>
                        </a:spcAft>
                      </a:pPr>
                      <a:r>
                        <a:rPr lang="en-GB" sz="1200" b="0" dirty="0">
                          <a:effectLst/>
                          <a:latin typeface="IBM Plex Sans" panose="020B0503050203000203" pitchFamily="34" charset="0"/>
                        </a:rPr>
                        <a:t>Client</a:t>
                      </a:r>
                      <a:endParaRPr lang="en-GB" sz="1200" b="0" dirty="0">
                        <a:effectLst/>
                        <a:latin typeface="IBM Plex Sans" panose="020B0503050203000203" pitchFamily="34" charset="0"/>
                        <a:ea typeface="Calibri" panose="020F0502020204030204" pitchFamily="34" charset="0"/>
                        <a:cs typeface="Times New Roman" panose="02020603050405020304" pitchFamily="18"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IBM Plex Sans" panose="020B0503050203000203" pitchFamily="34" charset="0"/>
                          <a:ea typeface="+mn-ea"/>
                          <a:cs typeface="+mn-cs"/>
                          <a:hlinkClick r:id="rId5"/>
                        </a:rPr>
                        <a:t>https://ibm.box.com/s/qeen5gddbh1zq1ar68m5juj0i5blxqyn</a:t>
                      </a:r>
                      <a:endParaRPr lang="en-GB" sz="1200" b="0" kern="1200" dirty="0">
                        <a:solidFill>
                          <a:schemeClr val="tx1"/>
                        </a:solidFill>
                        <a:effectLst/>
                        <a:latin typeface="IBM Plex Sans" panose="020B0503050203000203" pitchFamily="34" charset="0"/>
                        <a:ea typeface="+mn-ea"/>
                        <a:cs typeface="+mn-cs"/>
                      </a:endParaRPr>
                    </a:p>
                    <a:p>
                      <a:pPr marL="762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IBM Plex Sans" panose="020B0503050203000203" pitchFamily="34" charset="0"/>
                          <a:ea typeface="+mn-ea"/>
                          <a:cs typeface="+mn-cs"/>
                          <a:hlinkClick r:id="rId6"/>
                        </a:rPr>
                        <a:t>https://ibm.box.com/s/ka74zhghm2xx1e6q5x8d0em4fympsfar</a:t>
                      </a:r>
                      <a:endParaRPr lang="en-GB" sz="1200" b="0" kern="1200" dirty="0">
                        <a:solidFill>
                          <a:schemeClr val="tx1"/>
                        </a:solidFill>
                        <a:effectLst/>
                        <a:latin typeface="IBM Plex Sans" panose="020B0503050203000203" pitchFamily="34" charset="0"/>
                        <a:ea typeface="+mn-ea"/>
                        <a:cs typeface="+mn-cs"/>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4040430"/>
                  </a:ext>
                </a:extLst>
              </a:tr>
              <a:tr h="207656">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spcAft>
                          <a:spcPts val="0"/>
                        </a:spcAft>
                      </a:pPr>
                      <a:r>
                        <a:rPr lang="en-GB" sz="1200" b="0">
                          <a:effectLst/>
                          <a:latin typeface="IBM Plex Sans" panose="020B0503050203000203" pitchFamily="34" charset="0"/>
                        </a:rPr>
                        <a:t>Are we using the Standard Custom Services TOMs for Lead LoB?</a:t>
                      </a:r>
                      <a:endParaRPr lang="en-GB" sz="1200" b="0">
                        <a:effectLst/>
                        <a:latin typeface="IBM Plex Sans" panose="020B0503050203000203" pitchFamily="34" charset="0"/>
                        <a:ea typeface="Calibri" panose="020F0502020204030204" pitchFamily="34" charset="0"/>
                        <a:cs typeface="Times New Roman" panose="02020603050405020304" pitchFamily="18"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marR="0" lvl="0" indent="0" algn="ctr" defTabSz="1097280" rtl="0" eaLnBrk="1" fontAlgn="auto" latinLnBrk="0" hangingPunct="1">
                        <a:lnSpc>
                          <a:spcPct val="100000"/>
                        </a:lnSpc>
                        <a:spcBef>
                          <a:spcPts val="0"/>
                        </a:spcBef>
                        <a:spcAft>
                          <a:spcPts val="0"/>
                        </a:spcAft>
                        <a:buClrTx/>
                        <a:buSzTx/>
                        <a:buFontTx/>
                        <a:buNone/>
                        <a:tabLst/>
                        <a:defRPr/>
                      </a:pPr>
                      <a:r>
                        <a:rPr lang="en-GB" sz="1200" b="0" dirty="0">
                          <a:effectLst/>
                          <a:latin typeface="IBM Plex Sans" panose="020B0503050203000203" pitchFamily="34" charset="0"/>
                        </a:rPr>
                        <a:t>Y</a:t>
                      </a:r>
                      <a:endParaRPr lang="en-GB" sz="1200" b="0" dirty="0">
                        <a:effectLst/>
                        <a:latin typeface="IBM Plex Sans" panose="020B0503050203000203" pitchFamily="34" charset="0"/>
                        <a:ea typeface="Calibri" panose="020F0502020204030204" pitchFamily="34" charset="0"/>
                        <a:cs typeface="Times New Roman" panose="02020603050405020304" pitchFamily="18"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spcAft>
                          <a:spcPts val="0"/>
                        </a:spcAft>
                      </a:pPr>
                      <a:r>
                        <a:rPr lang="en-GB" sz="1200" b="0" dirty="0">
                          <a:effectLst/>
                          <a:latin typeface="IBM Plex Sans" panose="020B0503050203000203" pitchFamily="34" charset="0"/>
                        </a:rPr>
                        <a:t>{Please explain, and identify the Lead Brand (GTS/IBM Consulting/Cloud)…}</a:t>
                      </a:r>
                      <a:endParaRPr lang="en-GB" sz="1200" b="0" dirty="0">
                        <a:effectLst/>
                        <a:latin typeface="IBM Plex Sans" panose="020B0503050203000203" pitchFamily="34" charset="0"/>
                        <a:ea typeface="Calibri" panose="020F0502020204030204" pitchFamily="34" charset="0"/>
                        <a:cs typeface="Times New Roman" panose="02020603050405020304" pitchFamily="18"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6360155"/>
                  </a:ext>
                </a:extLst>
              </a:tr>
              <a:tr h="348375">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spcAft>
                          <a:spcPts val="0"/>
                        </a:spcAft>
                      </a:pPr>
                      <a:r>
                        <a:rPr lang="en-GB" sz="1200" b="0">
                          <a:effectLst/>
                          <a:latin typeface="IBM Plex Sans" panose="020B0503050203000203" pitchFamily="34" charset="0"/>
                          <a:ea typeface="Calibri" panose="020F0502020204030204" pitchFamily="34" charset="0"/>
                          <a:cs typeface="Times New Roman" panose="02020603050405020304" pitchFamily="18" charset="0"/>
                        </a:rPr>
                        <a:t>For each of the Standard Services, provide the link to the Data Sheet / DPA Exhibit Used in the client contract, or explain why they aren’t used;</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lgn="ctr">
                        <a:spcAft>
                          <a:spcPts val="0"/>
                        </a:spcAft>
                      </a:pPr>
                      <a:endParaRPr lang="en-GB" sz="1200" b="0" dirty="0">
                        <a:effectLst/>
                        <a:latin typeface="IBM Plex Sans" panose="020B0503050203000203" pitchFamily="34" charset="0"/>
                        <a:ea typeface="Calibri" panose="020F0502020204030204" pitchFamily="34" charset="0"/>
                        <a:cs typeface="Times New Roman" panose="02020603050405020304" pitchFamily="18" charset="0"/>
                      </a:endParaRP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7620">
                        <a:spcAft>
                          <a:spcPts val="0"/>
                        </a:spcAft>
                      </a:pPr>
                      <a:r>
                        <a:rPr lang="en-GB" sz="1200" b="0">
                          <a:effectLst/>
                          <a:latin typeface="IBM Plex Sans" panose="020B0503050203000203" pitchFamily="34" charset="0"/>
                          <a:ea typeface="Calibri" panose="020F0502020204030204" pitchFamily="34" charset="0"/>
                          <a:cs typeface="Times New Roman" panose="02020603050405020304" pitchFamily="18" charset="0"/>
                        </a:rPr>
                        <a:t>Provide the link to the Standard IBM Content, (shared with OO).  Confirm it is referenced in the contract.</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6188138"/>
                  </a:ext>
                </a:extLst>
              </a:tr>
              <a:tr h="348375">
                <a:tc>
                  <a:txBody>
                    <a:bodyPr/>
                    <a:lstStyle/>
                    <a:p>
                      <a:pPr marL="762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effectLst/>
                          <a:latin typeface="IBM Plex Sans" panose="020B0503050203000203" pitchFamily="34" charset="0"/>
                          <a:ea typeface="+mn-ea"/>
                          <a:cs typeface="Times New Roman" panose="02020603050405020304" pitchFamily="18" charset="0"/>
                        </a:rPr>
                        <a:t>What actions/provisions are being taken to handle DPRC/SPI related information exchanged in virtual working environment?</a:t>
                      </a:r>
                      <a:endParaRPr lang="en-GB" sz="1200" b="0" dirty="0">
                        <a:solidFill>
                          <a:schemeClr val="tx1"/>
                        </a:solidFill>
                        <a:effectLst/>
                        <a:latin typeface="IBM Plex Sans" panose="020B0503050203000203" pitchFamily="34" charset="0"/>
                        <a:ea typeface="Calibri" panose="020F0502020204030204" pitchFamily="34" charset="0"/>
                        <a:cs typeface="Times New Roman" panose="02020603050405020304" pitchFamily="18" charset="0"/>
                      </a:endParaRPr>
                    </a:p>
                  </a:txBody>
                  <a:tcPr marL="22365" marR="223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7620" algn="ctr">
                        <a:spcAft>
                          <a:spcPts val="0"/>
                        </a:spcAft>
                      </a:pPr>
                      <a:endParaRPr lang="en-GB" sz="1200" b="0" dirty="0">
                        <a:solidFill>
                          <a:schemeClr val="tx1"/>
                        </a:solidFill>
                        <a:effectLst/>
                        <a:latin typeface="IBM Plex Sans" panose="020B0503050203000203" pitchFamily="34" charset="0"/>
                        <a:ea typeface="Calibri" panose="020F0502020204030204" pitchFamily="34" charset="0"/>
                        <a:cs typeface="Times New Roman" panose="02020603050405020304" pitchFamily="18" charset="0"/>
                      </a:endParaRPr>
                    </a:p>
                  </a:txBody>
                  <a:tcPr marL="22365" marR="223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7620">
                        <a:spcAft>
                          <a:spcPts val="0"/>
                        </a:spcAft>
                      </a:pPr>
                      <a:endParaRPr lang="en-GB" sz="800" b="0" dirty="0">
                        <a:effectLst/>
                        <a:latin typeface="IBM Plex Sans Light" panose="020B0403050203000203" pitchFamily="34" charset="0"/>
                        <a:ea typeface="Calibri" panose="020F0502020204030204" pitchFamily="34" charset="0"/>
                        <a:cs typeface="Times New Roman" panose="02020603050405020304" pitchFamily="18" charset="0"/>
                      </a:endParaRPr>
                    </a:p>
                  </a:txBody>
                  <a:tcPr marL="22365" marR="22365"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1297695"/>
                  </a:ext>
                </a:extLst>
              </a:tr>
            </a:tbl>
          </a:graphicData>
        </a:graphic>
      </p:graphicFrame>
      <p:graphicFrame>
        <p:nvGraphicFramePr>
          <p:cNvPr id="18" name="Table 17">
            <a:extLst>
              <a:ext uri="{FF2B5EF4-FFF2-40B4-BE49-F238E27FC236}">
                <a16:creationId xmlns:a16="http://schemas.microsoft.com/office/drawing/2014/main" id="{DB219D4D-5B09-B84A-B25B-3B32D1E71909}"/>
              </a:ext>
            </a:extLst>
          </p:cNvPr>
          <p:cNvGraphicFramePr>
            <a:graphicFrameLocks noGrp="1"/>
          </p:cNvGraphicFramePr>
          <p:nvPr>
            <p:extLst>
              <p:ext uri="{D42A27DB-BD31-4B8C-83A1-F6EECF244321}">
                <p14:modId xmlns:p14="http://schemas.microsoft.com/office/powerpoint/2010/main" val="1207197347"/>
              </p:ext>
            </p:extLst>
          </p:nvPr>
        </p:nvGraphicFramePr>
        <p:xfrm>
          <a:off x="516118" y="1294343"/>
          <a:ext cx="4510488" cy="786719"/>
        </p:xfrm>
        <a:graphic>
          <a:graphicData uri="http://schemas.openxmlformats.org/drawingml/2006/table">
            <a:tbl>
              <a:tblPr firstRow="1" bandRow="1"/>
              <a:tblGrid>
                <a:gridCol w="2255244">
                  <a:extLst>
                    <a:ext uri="{9D8B030D-6E8A-4147-A177-3AD203B41FA5}">
                      <a16:colId xmlns:a16="http://schemas.microsoft.com/office/drawing/2014/main" val="3405993600"/>
                    </a:ext>
                  </a:extLst>
                </a:gridCol>
                <a:gridCol w="2255244">
                  <a:extLst>
                    <a:ext uri="{9D8B030D-6E8A-4147-A177-3AD203B41FA5}">
                      <a16:colId xmlns:a16="http://schemas.microsoft.com/office/drawing/2014/main" val="262742581"/>
                    </a:ext>
                  </a:extLst>
                </a:gridCol>
              </a:tblGrid>
              <a:tr h="324961">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marL="0" algn="ctr" defTabSz="914400" rtl="0" eaLnBrk="1" latinLnBrk="0" hangingPunct="1"/>
                      <a:r>
                        <a:rPr kumimoji="0" lang="en-US" sz="1200" b="0" i="0" u="none" strike="noStrike" kern="1200" cap="none" normalizeH="0" baseline="0" dirty="0">
                          <a:ln>
                            <a:noFill/>
                          </a:ln>
                          <a:solidFill>
                            <a:srgbClr val="FFFFFF"/>
                          </a:solidFill>
                          <a:effectLst/>
                          <a:latin typeface="IBM Plex Sans" panose="020B0503050203000203" pitchFamily="34" charset="0"/>
                          <a:ea typeface="+mn-ea"/>
                          <a:cs typeface="Arial" charset="0"/>
                        </a:rPr>
                        <a:t>Existing DPRC Assessment &amp; TOMs</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0716969"/>
                  </a:ext>
                </a:extLst>
              </a:tr>
              <a:tr h="459839">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200" b="0" i="0" u="none" strike="noStrike" cap="none" normalizeH="0" baseline="0">
                          <a:ln>
                            <a:noFill/>
                          </a:ln>
                          <a:solidFill>
                            <a:schemeClr val="tx1"/>
                          </a:solidFill>
                          <a:effectLst/>
                          <a:latin typeface="IBM Plex Sans" panose="020B0503050203000203" pitchFamily="34" charset="0"/>
                          <a:ea typeface="Times New Roman" charset="0"/>
                          <a:cs typeface="Times New Roman" charset="0"/>
                          <a:sym typeface="Times New Roman" charset="0"/>
                        </a:rPr>
                        <a:t>Yes</a:t>
                      </a: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IBM Plex Sans" panose="020B0503050203000203" pitchFamily="34" charset="0"/>
                        </a:rPr>
                        <a:t>No</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36735543"/>
                  </a:ext>
                </a:extLst>
              </a:tr>
            </a:tbl>
          </a:graphicData>
        </a:graphic>
      </p:graphicFrame>
      <p:graphicFrame>
        <p:nvGraphicFramePr>
          <p:cNvPr id="19" name="Table 18">
            <a:extLst>
              <a:ext uri="{FF2B5EF4-FFF2-40B4-BE49-F238E27FC236}">
                <a16:creationId xmlns:a16="http://schemas.microsoft.com/office/drawing/2014/main" id="{A4BD77CE-FBBF-C441-860D-FCA188F0BBC0}"/>
              </a:ext>
            </a:extLst>
          </p:cNvPr>
          <p:cNvGraphicFramePr>
            <a:graphicFrameLocks noGrp="1"/>
          </p:cNvGraphicFramePr>
          <p:nvPr>
            <p:extLst>
              <p:ext uri="{D42A27DB-BD31-4B8C-83A1-F6EECF244321}">
                <p14:modId xmlns:p14="http://schemas.microsoft.com/office/powerpoint/2010/main" val="3418931046"/>
              </p:ext>
            </p:extLst>
          </p:nvPr>
        </p:nvGraphicFramePr>
        <p:xfrm>
          <a:off x="516119" y="2207107"/>
          <a:ext cx="4510492" cy="789434"/>
        </p:xfrm>
        <a:graphic>
          <a:graphicData uri="http://schemas.openxmlformats.org/drawingml/2006/table">
            <a:tbl>
              <a:tblPr firstRow="1" bandRow="1"/>
              <a:tblGrid>
                <a:gridCol w="1127623">
                  <a:extLst>
                    <a:ext uri="{9D8B030D-6E8A-4147-A177-3AD203B41FA5}">
                      <a16:colId xmlns:a16="http://schemas.microsoft.com/office/drawing/2014/main" val="3405993600"/>
                    </a:ext>
                  </a:extLst>
                </a:gridCol>
                <a:gridCol w="1127623">
                  <a:extLst>
                    <a:ext uri="{9D8B030D-6E8A-4147-A177-3AD203B41FA5}">
                      <a16:colId xmlns:a16="http://schemas.microsoft.com/office/drawing/2014/main" val="262742581"/>
                    </a:ext>
                  </a:extLst>
                </a:gridCol>
                <a:gridCol w="1127623">
                  <a:extLst>
                    <a:ext uri="{9D8B030D-6E8A-4147-A177-3AD203B41FA5}">
                      <a16:colId xmlns:a16="http://schemas.microsoft.com/office/drawing/2014/main" val="3496672071"/>
                    </a:ext>
                  </a:extLst>
                </a:gridCol>
                <a:gridCol w="1127623">
                  <a:extLst>
                    <a:ext uri="{9D8B030D-6E8A-4147-A177-3AD203B41FA5}">
                      <a16:colId xmlns:a16="http://schemas.microsoft.com/office/drawing/2014/main" val="3570666162"/>
                    </a:ext>
                  </a:extLst>
                </a:gridCol>
              </a:tblGrid>
              <a:tr h="286512">
                <a:tc gridSpan="4">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marL="0" algn="ctr" defTabSz="914400" rtl="0" eaLnBrk="1" latinLnBrk="0" hangingPunct="1"/>
                      <a:r>
                        <a:rPr kumimoji="0" lang="en-US" sz="1200" b="0" i="0" u="none" strike="noStrike" kern="1200" cap="none" normalizeH="0" baseline="0">
                          <a:ln>
                            <a:noFill/>
                          </a:ln>
                          <a:solidFill>
                            <a:srgbClr val="FFFFFF"/>
                          </a:solidFill>
                          <a:effectLst/>
                          <a:latin typeface="IBM Plex Sans" panose="020B0503050203000203" pitchFamily="34" charset="0"/>
                          <a:ea typeface="+mn-ea"/>
                          <a:cs typeface="Arial" charset="0"/>
                        </a:rPr>
                        <a:t>PI/SPI Data Handling Responsibility</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algn="ctr" defTabSz="914400" rtl="0" eaLnBrk="1" latinLnBrk="0" hangingPunct="1"/>
                      <a:endParaRPr kumimoji="0" lang="en-US" sz="800" b="1" i="0" u="none" strike="noStrike" kern="1200" cap="none" normalizeH="0" baseline="0" dirty="0">
                        <a:ln>
                          <a:noFill/>
                        </a:ln>
                        <a:solidFill>
                          <a:srgbClr val="FFFFFF"/>
                        </a:solidFill>
                        <a:effectLst/>
                        <a:latin typeface="IBM Plex Sans" panose="020B0503050203000203" pitchFamily="34" charset="77"/>
                        <a:ea typeface="+mn-ea"/>
                        <a:cs typeface="Arial" charset="0"/>
                      </a:endParaRPr>
                    </a:p>
                  </a:txBody>
                  <a:tcPr marL="57150" marR="571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E79"/>
                    </a:solidFill>
                  </a:tcPr>
                </a:tc>
                <a:tc hMerge="1">
                  <a:txBody>
                    <a:bodyPr/>
                    <a:lstStyle/>
                    <a:p>
                      <a:pPr marL="0" algn="ctr" defTabSz="914400" rtl="0" eaLnBrk="1" latinLnBrk="0" hangingPunct="1"/>
                      <a:endParaRPr kumimoji="0" lang="en-US" sz="800" b="1" i="0" u="none" strike="noStrike" kern="1200" cap="none" normalizeH="0" baseline="0" dirty="0">
                        <a:ln>
                          <a:noFill/>
                        </a:ln>
                        <a:solidFill>
                          <a:srgbClr val="FFFFFF"/>
                        </a:solidFill>
                        <a:effectLst/>
                        <a:latin typeface="IBM Plex Sans" panose="020B0503050203000203" pitchFamily="34" charset="77"/>
                        <a:ea typeface="+mn-ea"/>
                        <a:cs typeface="Arial" charset="0"/>
                      </a:endParaRPr>
                    </a:p>
                  </a:txBody>
                  <a:tcPr marL="57150" marR="57150" marT="28575" marB="285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F4E79"/>
                    </a:solidFill>
                  </a:tcPr>
                </a:tc>
                <a:extLst>
                  <a:ext uri="{0D108BD9-81ED-4DB2-BD59-A6C34878D82A}">
                    <a16:rowId xmlns:a16="http://schemas.microsoft.com/office/drawing/2014/main" val="2080716969"/>
                  </a:ext>
                </a:extLst>
              </a:tr>
              <a:tr h="462554">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2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Processor</a:t>
                      </a: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IBM Plex Sans" panose="020B0503050203000203" pitchFamily="34" charset="0"/>
                        </a:rPr>
                        <a:t>Controller</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IBM Plex Sans" panose="020B0503050203000203" pitchFamily="34" charset="0"/>
                        </a:rPr>
                        <a:t>Both</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IBM Plex Sans" panose="020B0503050203000203" pitchFamily="34" charset="0"/>
                        </a:rPr>
                        <a:t>None</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735543"/>
                  </a:ext>
                </a:extLst>
              </a:tr>
            </a:tbl>
          </a:graphicData>
        </a:graphic>
      </p:graphicFrame>
      <p:graphicFrame>
        <p:nvGraphicFramePr>
          <p:cNvPr id="20" name="Table 19">
            <a:extLst>
              <a:ext uri="{FF2B5EF4-FFF2-40B4-BE49-F238E27FC236}">
                <a16:creationId xmlns:a16="http://schemas.microsoft.com/office/drawing/2014/main" id="{ACB66AA6-9105-9744-B222-C85BB4CCB18F}"/>
              </a:ext>
            </a:extLst>
          </p:cNvPr>
          <p:cNvGraphicFramePr>
            <a:graphicFrameLocks noGrp="1"/>
          </p:cNvGraphicFramePr>
          <p:nvPr>
            <p:extLst>
              <p:ext uri="{D42A27DB-BD31-4B8C-83A1-F6EECF244321}">
                <p14:modId xmlns:p14="http://schemas.microsoft.com/office/powerpoint/2010/main" val="1218819597"/>
              </p:ext>
            </p:extLst>
          </p:nvPr>
        </p:nvGraphicFramePr>
        <p:xfrm>
          <a:off x="5417995" y="1318543"/>
          <a:ext cx="8738237" cy="1652696"/>
        </p:xfrm>
        <a:graphic>
          <a:graphicData uri="http://schemas.openxmlformats.org/drawingml/2006/table">
            <a:tbl>
              <a:tblPr firstRow="1" bandRow="1"/>
              <a:tblGrid>
                <a:gridCol w="8738237">
                  <a:extLst>
                    <a:ext uri="{9D8B030D-6E8A-4147-A177-3AD203B41FA5}">
                      <a16:colId xmlns:a16="http://schemas.microsoft.com/office/drawing/2014/main" val="3405993600"/>
                    </a:ext>
                  </a:extLst>
                </a:gridCol>
              </a:tblGrid>
              <a:tr h="326721">
                <a:tc>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algn="l"/>
                      <a:r>
                        <a:rPr kumimoji="0" lang="en-US" sz="1200" b="0" i="0" u="none" strike="noStrike" kern="1200" cap="none" normalizeH="0" baseline="0">
                          <a:ln>
                            <a:noFill/>
                          </a:ln>
                          <a:solidFill>
                            <a:srgbClr val="FFFFFF"/>
                          </a:solidFill>
                          <a:effectLst/>
                          <a:latin typeface="IBM Plex Sans" panose="020B0503050203000203" pitchFamily="34" charset="0"/>
                          <a:ea typeface="+mn-ea"/>
                          <a:cs typeface="Arial" charset="0"/>
                        </a:rPr>
                        <a:t>Links to DPRC exhibits/artefacts</a:t>
                      </a:r>
                    </a:p>
                  </a:txBody>
                  <a:tcPr marL="72000" marR="72000" marT="72000" marB="72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2080716969"/>
                  </a:ext>
                </a:extLst>
              </a:tr>
              <a:tr h="1325816">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285750" marR="0" lvl="0" indent="-28575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Char char="à"/>
                        <a:tabLst/>
                        <a:defRPr/>
                      </a:pPr>
                      <a:r>
                        <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Wingdings" pitchFamily="2" charset="2"/>
                        </a:rPr>
                        <a:t>DPRC Wizard: </a:t>
                      </a:r>
                      <a:r>
                        <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Wingdings" pitchFamily="2" charset="2"/>
                          <a:hlinkClick r:id="rId7"/>
                        </a:rPr>
                        <a:t>https://ibm.box.com/s/qo00b7nnidasmrcjtwaycmblla5ep5k4</a:t>
                      </a:r>
                      <a:endPar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p>
                      <a:pPr marL="285750" marR="0" lvl="0" indent="-285750" algn="l" defTabSz="914400" rtl="0" eaLnBrk="1" fontAlgn="base" latinLnBrk="0" hangingPunct="1">
                        <a:lnSpc>
                          <a:spcPct val="100000"/>
                        </a:lnSpc>
                        <a:spcBef>
                          <a:spcPct val="50000"/>
                        </a:spcBef>
                        <a:spcAft>
                          <a:spcPct val="0"/>
                        </a:spcAft>
                        <a:buClr>
                          <a:schemeClr val="tx1"/>
                        </a:buClr>
                        <a:buSzTx/>
                        <a:buFont typeface="Wingdings" panose="05000000000000000000" pitchFamily="2" charset="2"/>
                        <a:buChar char="à"/>
                        <a:tabLst/>
                        <a:defRPr/>
                      </a:pPr>
                      <a:r>
                        <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Wingdings" pitchFamily="2" charset="2"/>
                        </a:rPr>
                        <a:t>DPRC estimator:  </a:t>
                      </a:r>
                      <a:r>
                        <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Wingdings" pitchFamily="2" charset="2"/>
                          <a:hlinkClick r:id="rId8"/>
                        </a:rPr>
                        <a:t>https://ibm.box.com/s/ir7mhspxbxnursctzgphwwmkt9tq18pn</a:t>
                      </a:r>
                      <a:endPar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Wingdings" pitchFamily="2" charset="2"/>
                      </a:endParaRPr>
                    </a:p>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r>
                        <a:rPr kumimoji="0" lang="en-GB" altLang="en-US" sz="1400" b="0" i="0" u="none" strike="noStrike" kern="1200" cap="none" normalizeH="0" baseline="0" dirty="0">
                          <a:ln>
                            <a:noFill/>
                          </a:ln>
                          <a:solidFill>
                            <a:srgbClr val="054ADA"/>
                          </a:solidFill>
                          <a:effectLst/>
                          <a:latin typeface="IBM Plex Sans" panose="020B0503050203000203" pitchFamily="34" charset="0"/>
                          <a:ea typeface="Times New Roman" charset="0"/>
                          <a:cs typeface="Times New Roman" charset="0"/>
                          <a:sym typeface="Wingdings" pitchFamily="2" charset="2"/>
                        </a:rPr>
                        <a:t> </a:t>
                      </a:r>
                      <a:r>
                        <a:rPr kumimoji="0" lang="en-GB" altLang="en-US" sz="1400" b="0" i="0" u="none" strike="noStrike" kern="1200" cap="none" normalizeH="0" baseline="0" dirty="0" err="1">
                          <a:ln>
                            <a:noFill/>
                          </a:ln>
                          <a:solidFill>
                            <a:schemeClr val="tx1"/>
                          </a:solidFill>
                          <a:effectLst/>
                          <a:latin typeface="IBM Plex Sans" panose="020B0503050203000203" pitchFamily="34" charset="0"/>
                          <a:ea typeface="Times New Roman" charset="0"/>
                          <a:cs typeface="Times New Roman" charset="0"/>
                          <a:sym typeface="Wingdings" pitchFamily="2" charset="2"/>
                        </a:rPr>
                        <a:t>Url</a:t>
                      </a:r>
                      <a:r>
                        <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Wingdings" pitchFamily="2" charset="2"/>
                        </a:rPr>
                        <a:t> Link</a:t>
                      </a:r>
                      <a:endPar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r>
                        <a:rPr kumimoji="0" lang="en-GB" altLang="en-US" sz="1400" b="0" i="0" u="none" strike="noStrike" kern="1200" cap="none" normalizeH="0" baseline="0" dirty="0">
                          <a:ln>
                            <a:noFill/>
                          </a:ln>
                          <a:solidFill>
                            <a:srgbClr val="054ADA"/>
                          </a:solidFill>
                          <a:effectLst/>
                          <a:latin typeface="IBM Plex Sans" panose="020B0503050203000203" pitchFamily="34" charset="0"/>
                          <a:ea typeface="Times New Roman" charset="0"/>
                          <a:cs typeface="Times New Roman" charset="0"/>
                          <a:sym typeface="Wingdings" pitchFamily="2" charset="2"/>
                        </a:rPr>
                        <a:t> </a:t>
                      </a:r>
                      <a:r>
                        <a:rPr kumimoji="0" lang="en-GB" altLang="en-US" sz="1400" b="0" i="0" u="none" strike="noStrike" kern="1200" cap="none" normalizeH="0" baseline="0" dirty="0" err="1">
                          <a:ln>
                            <a:noFill/>
                          </a:ln>
                          <a:solidFill>
                            <a:schemeClr val="tx1"/>
                          </a:solidFill>
                          <a:effectLst/>
                          <a:latin typeface="IBM Plex Sans" panose="020B0503050203000203" pitchFamily="34" charset="0"/>
                          <a:ea typeface="Times New Roman" charset="0"/>
                          <a:cs typeface="Times New Roman" charset="0"/>
                          <a:sym typeface="Wingdings" pitchFamily="2" charset="2"/>
                        </a:rPr>
                        <a:t>Url</a:t>
                      </a:r>
                      <a:r>
                        <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Wingdings" pitchFamily="2" charset="2"/>
                        </a:rPr>
                        <a:t> Link</a:t>
                      </a:r>
                      <a:endPar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72000" marR="72000" marT="72000" marB="72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6735543"/>
                  </a:ext>
                </a:extLst>
              </a:tr>
            </a:tbl>
          </a:graphicData>
        </a:graphic>
      </p:graphicFrame>
      <p:sp>
        <p:nvSpPr>
          <p:cNvPr id="16" name="Holder 4">
            <a:extLst>
              <a:ext uri="{FF2B5EF4-FFF2-40B4-BE49-F238E27FC236}">
                <a16:creationId xmlns:a16="http://schemas.microsoft.com/office/drawing/2014/main" id="{4EA3F0A0-43DF-4B48-93D2-91BFAFDFFF86}"/>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24" name="Holder 5">
            <a:extLst>
              <a:ext uri="{FF2B5EF4-FFF2-40B4-BE49-F238E27FC236}">
                <a16:creationId xmlns:a16="http://schemas.microsoft.com/office/drawing/2014/main" id="{8E61499A-2A7A-824F-80D0-A9E981E0EC9B}"/>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graphicFrame>
        <p:nvGraphicFramePr>
          <p:cNvPr id="25" name="object 4">
            <a:extLst>
              <a:ext uri="{FF2B5EF4-FFF2-40B4-BE49-F238E27FC236}">
                <a16:creationId xmlns:a16="http://schemas.microsoft.com/office/drawing/2014/main" id="{8CD02AA7-01A9-4101-983B-B0924ED269C8}"/>
              </a:ext>
            </a:extLst>
          </p:cNvPr>
          <p:cNvGraphicFramePr>
            <a:graphicFrameLocks noGrp="1"/>
          </p:cNvGraphicFramePr>
          <p:nvPr>
            <p:extLst>
              <p:ext uri="{D42A27DB-BD31-4B8C-83A1-F6EECF244321}">
                <p14:modId xmlns:p14="http://schemas.microsoft.com/office/powerpoint/2010/main" val="2175293130"/>
              </p:ext>
            </p:extLst>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bg1"/>
                          </a:solidFill>
                          <a:latin typeface="IBM Plex Sans"/>
                          <a:ea typeface="+mn-ea"/>
                        </a:rPr>
                        <a:t>BTS </a:t>
                      </a:r>
                      <a:r>
                        <a:rPr lang="en-US" sz="1400" b="0" strike="noStrike" dirty="0">
                          <a:solidFill>
                            <a:schemeClr val="bg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bg1"/>
                          </a:solidFill>
                          <a:latin typeface="IBM Plex Sans"/>
                          <a:ea typeface="+mn-ea"/>
                          <a:cs typeface="+mn-cs"/>
                        </a:rPr>
                        <a:t>HCT</a:t>
                      </a:r>
                      <a:endParaRPr sz="1400">
                        <a:solidFill>
                          <a:schemeClr val="bg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err="1">
                          <a:solidFill>
                            <a:schemeClr val="bg1"/>
                          </a:solidFill>
                          <a:latin typeface="IBM Plex Sans"/>
                          <a:cs typeface="IBM Plex Sans"/>
                        </a:rPr>
                        <a:t>HCM</a:t>
                      </a:r>
                      <a:endParaRPr sz="140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857064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2AC9-5F9C-D9C8-69DD-3D6D60DD150A}"/>
              </a:ext>
            </a:extLst>
          </p:cNvPr>
          <p:cNvSpPr>
            <a:spLocks noGrp="1"/>
          </p:cNvSpPr>
          <p:nvPr>
            <p:ph type="title"/>
          </p:nvPr>
        </p:nvSpPr>
        <p:spPr/>
        <p:txBody>
          <a:bodyPr/>
          <a:lstStyle/>
          <a:p>
            <a:r>
              <a:rPr lang="en-US" dirty="0"/>
              <a:t>PS&amp;ITS Key Opportunity Team and Delivery Leaders</a:t>
            </a:r>
          </a:p>
        </p:txBody>
      </p:sp>
      <p:sp>
        <p:nvSpPr>
          <p:cNvPr id="3" name="Footer Placeholder 2">
            <a:extLst>
              <a:ext uri="{FF2B5EF4-FFF2-40B4-BE49-F238E27FC236}">
                <a16:creationId xmlns:a16="http://schemas.microsoft.com/office/drawing/2014/main" id="{495E1A1F-C157-81AB-4EA9-DF17D352286D}"/>
              </a:ext>
            </a:extLst>
          </p:cNvPr>
          <p:cNvSpPr>
            <a:spLocks noGrp="1"/>
          </p:cNvSpPr>
          <p:nvPr>
            <p:ph type="ftr" sz="quarter" idx="5"/>
          </p:nvPr>
        </p:nvSpPr>
        <p:spPr/>
        <p:txBody>
          <a:bodyPr/>
          <a:lstStyle/>
          <a:p>
            <a:pPr marL="15240">
              <a:spcBef>
                <a:spcPts val="144"/>
              </a:spcBef>
            </a:pPr>
            <a:r>
              <a:rPr lang="en-US" dirty="0">
                <a:solidFill>
                  <a:prstClr val="black"/>
                </a:solidFill>
              </a:rPr>
              <a:t>© 2021 IBM Corporation | IBM Confidential</a:t>
            </a:r>
            <a:endParaRPr lang="en-GB" spc="-6" dirty="0">
              <a:solidFill>
                <a:prstClr val="black"/>
              </a:solidFill>
            </a:endParaRPr>
          </a:p>
        </p:txBody>
      </p:sp>
      <p:sp>
        <p:nvSpPr>
          <p:cNvPr id="4" name="Date Placeholder 3">
            <a:extLst>
              <a:ext uri="{FF2B5EF4-FFF2-40B4-BE49-F238E27FC236}">
                <a16:creationId xmlns:a16="http://schemas.microsoft.com/office/drawing/2014/main" id="{91627FFA-A89A-8BFD-7420-B80DC0CC4CC5}"/>
              </a:ext>
            </a:extLst>
          </p:cNvPr>
          <p:cNvSpPr>
            <a:spLocks noGrp="1"/>
          </p:cNvSpPr>
          <p:nvPr>
            <p:ph type="dt" sz="half" idx="6"/>
          </p:nvPr>
        </p:nvSpPr>
        <p:spPr/>
        <p:txBody>
          <a:bodyPr/>
          <a:lstStyle/>
          <a:p>
            <a:pPr marL="15240">
              <a:spcBef>
                <a:spcPts val="144"/>
              </a:spcBef>
            </a:pPr>
            <a:r>
              <a:rPr lang="en-US" spc="-13">
                <a:solidFill>
                  <a:prstClr val="black"/>
                </a:solidFill>
              </a:rPr>
              <a:t>Template - 2022 Edition, Version 3.2</a:t>
            </a:r>
            <a:endParaRPr lang="en-GB" dirty="0">
              <a:solidFill>
                <a:prstClr val="black"/>
              </a:solidFill>
            </a:endParaRPr>
          </a:p>
        </p:txBody>
      </p:sp>
      <p:graphicFrame>
        <p:nvGraphicFramePr>
          <p:cNvPr id="6" name="Table 5">
            <a:extLst>
              <a:ext uri="{FF2B5EF4-FFF2-40B4-BE49-F238E27FC236}">
                <a16:creationId xmlns:a16="http://schemas.microsoft.com/office/drawing/2014/main" id="{CBDEFF38-B9D0-96D9-6B43-928446DD08BE}"/>
              </a:ext>
            </a:extLst>
          </p:cNvPr>
          <p:cNvGraphicFramePr>
            <a:graphicFrameLocks noGrp="1"/>
          </p:cNvGraphicFramePr>
          <p:nvPr>
            <p:extLst>
              <p:ext uri="{D42A27DB-BD31-4B8C-83A1-F6EECF244321}">
                <p14:modId xmlns:p14="http://schemas.microsoft.com/office/powerpoint/2010/main" val="3710629832"/>
              </p:ext>
            </p:extLst>
          </p:nvPr>
        </p:nvGraphicFramePr>
        <p:xfrm>
          <a:off x="412488" y="1524000"/>
          <a:ext cx="6248400" cy="3820992"/>
        </p:xfrm>
        <a:graphic>
          <a:graphicData uri="http://schemas.openxmlformats.org/drawingml/2006/table">
            <a:tbl>
              <a:tblPr firstRow="1" bandRow="1"/>
              <a:tblGrid>
                <a:gridCol w="3321312">
                  <a:extLst>
                    <a:ext uri="{9D8B030D-6E8A-4147-A177-3AD203B41FA5}">
                      <a16:colId xmlns:a16="http://schemas.microsoft.com/office/drawing/2014/main" val="3405993600"/>
                    </a:ext>
                  </a:extLst>
                </a:gridCol>
                <a:gridCol w="2927088">
                  <a:extLst>
                    <a:ext uri="{9D8B030D-6E8A-4147-A177-3AD203B41FA5}">
                      <a16:colId xmlns:a16="http://schemas.microsoft.com/office/drawing/2014/main" val="1236153569"/>
                    </a:ext>
                  </a:extLst>
                </a:gridCol>
              </a:tblGrid>
              <a:tr h="291354">
                <a:tc gridSpan="2">
                  <a:txBody>
                    <a:bodyPr/>
                    <a:lstStyle>
                      <a:lvl1pPr marL="0">
                        <a:defRPr b="1">
                          <a:solidFill>
                            <a:schemeClr val="bg1"/>
                          </a:solidFill>
                          <a:latin typeface="Arial" panose="020B0604020202020204"/>
                        </a:defRPr>
                      </a:lvl1pPr>
                      <a:lvl2pPr marL="548640">
                        <a:defRPr b="1">
                          <a:solidFill>
                            <a:schemeClr val="bg1"/>
                          </a:solidFill>
                          <a:latin typeface="Arial" panose="020B0604020202020204"/>
                        </a:defRPr>
                      </a:lvl2pPr>
                      <a:lvl3pPr marL="1097280">
                        <a:defRPr b="1">
                          <a:solidFill>
                            <a:schemeClr val="bg1"/>
                          </a:solidFill>
                          <a:latin typeface="Arial" panose="020B0604020202020204"/>
                        </a:defRPr>
                      </a:lvl3pPr>
                      <a:lvl4pPr marL="1645920">
                        <a:defRPr b="1">
                          <a:solidFill>
                            <a:schemeClr val="bg1"/>
                          </a:solidFill>
                          <a:latin typeface="Arial" panose="020B0604020202020204"/>
                        </a:defRPr>
                      </a:lvl4pPr>
                      <a:lvl5pPr marL="2194560">
                        <a:defRPr b="1">
                          <a:solidFill>
                            <a:schemeClr val="bg1"/>
                          </a:solidFill>
                          <a:latin typeface="Arial" panose="020B0604020202020204"/>
                        </a:defRPr>
                      </a:lvl5pPr>
                      <a:lvl6pPr marL="2743200">
                        <a:defRPr b="1">
                          <a:solidFill>
                            <a:schemeClr val="bg1"/>
                          </a:solidFill>
                          <a:latin typeface="Arial" panose="020B0604020202020204"/>
                        </a:defRPr>
                      </a:lvl6pPr>
                      <a:lvl7pPr marL="3291840">
                        <a:defRPr b="1">
                          <a:solidFill>
                            <a:schemeClr val="bg1"/>
                          </a:solidFill>
                          <a:latin typeface="Arial" panose="020B0604020202020204"/>
                        </a:defRPr>
                      </a:lvl7pPr>
                      <a:lvl8pPr marL="3840480">
                        <a:defRPr b="1">
                          <a:solidFill>
                            <a:schemeClr val="bg1"/>
                          </a:solidFill>
                          <a:latin typeface="Arial" panose="020B0604020202020204"/>
                        </a:defRPr>
                      </a:lvl8pPr>
                      <a:lvl9pPr marL="4389120">
                        <a:defRPr b="1">
                          <a:solidFill>
                            <a:schemeClr val="bg1"/>
                          </a:solidFill>
                          <a:latin typeface="Arial" panose="020B0604020202020204"/>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lang="en-GB" altLang="en-US" sz="1400" b="1" dirty="0">
                          <a:solidFill>
                            <a:schemeClr val="bg2"/>
                          </a:solidFill>
                          <a:latin typeface="IBM Plex Sans" panose="020B0503050203000203" pitchFamily="34" charset="0"/>
                          <a:ea typeface="+mn-ea"/>
                          <a:cs typeface="+mn-cs"/>
                          <a:sym typeface="Times New Roman" charset="0"/>
                        </a:rPr>
                        <a:t>IBM Consulting – PS&amp;ITS</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lang="en-GB" altLang="en-US" sz="1400" b="1" dirty="0">
                        <a:solidFill>
                          <a:schemeClr val="bg2"/>
                        </a:solidFill>
                        <a:latin typeface="IBM Plex Sans" panose="020B0503050203000203" pitchFamily="34" charset="0"/>
                        <a:ea typeface="+mn-ea"/>
                        <a:cs typeface="+mn-cs"/>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822475158"/>
                  </a:ext>
                </a:extLst>
              </a:tr>
              <a:tr h="277056">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Cloud Solution Lead (PS&amp;ITS)</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Gobinda Saha</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0620928"/>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PES Solution Consultant (NC)</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7986139"/>
                  </a:ext>
                </a:extLst>
              </a:tr>
              <a:tr h="359436">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DSO Solution Consultant</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8264980"/>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kern="1200"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1502893"/>
                  </a:ext>
                </a:extLst>
              </a:tr>
              <a:tr h="291354">
                <a:tc gridSpan="2">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endParaRPr lang="en-GB" altLang="en-US" sz="1400" b="1" dirty="0">
                        <a:solidFill>
                          <a:schemeClr val="bg2"/>
                        </a:solidFill>
                        <a:latin typeface="IBM Plex Sans" panose="020B0503050203000203" pitchFamily="34" charset="0"/>
                        <a:ea typeface="+mn-ea"/>
                        <a:cs typeface="+mn-cs"/>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endParaRPr lang="en-GB" altLang="en-US" sz="1400" b="1" dirty="0">
                        <a:solidFill>
                          <a:schemeClr val="bg2"/>
                        </a:solidFill>
                        <a:latin typeface="IBM Plex Sans" panose="020B0503050203000203" pitchFamily="34" charset="0"/>
                        <a:ea typeface="+mn-ea"/>
                        <a:cs typeface="+mn-cs"/>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002909203"/>
                  </a:ext>
                </a:extLst>
              </a:tr>
              <a:tr h="291354">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Cloud Sales Lead</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4657186"/>
                  </a:ext>
                </a:extLst>
              </a:tr>
              <a:tr h="291354">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Cloud Technical Sales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98229"/>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0"/>
                          <a:ea typeface="Times New Roman" charset="0"/>
                          <a:cs typeface="Times New Roman" charset="0"/>
                          <a:sym typeface="Times New Roman" charset="0"/>
                        </a:rPr>
                        <a:t>Software Sales Lead</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7975771"/>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Software Technical Sales</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876514"/>
                  </a:ext>
                </a:extLst>
              </a:tr>
              <a:tr h="291354">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1" i="0" u="none" strike="noStrike" cap="none" normalizeH="0" baseline="0" dirty="0">
                          <a:ln>
                            <a:noFill/>
                          </a:ln>
                          <a:solidFill>
                            <a:srgbClr val="FFFFFF"/>
                          </a:solidFill>
                          <a:effectLst/>
                          <a:latin typeface="IBM Plex Sans" panose="020B0503050203000203" pitchFamily="34" charset="77"/>
                          <a:ea typeface="Times New Roman" charset="0"/>
                          <a:cs typeface="Times New Roman" charset="0"/>
                          <a:sym typeface="Times New Roman" charset="0"/>
                        </a:rPr>
                        <a:t>Other</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570189979"/>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Target Cloud</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IBM cloud</a:t>
                      </a: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0453551"/>
                  </a:ext>
                </a:extLst>
              </a:tr>
              <a:tr h="99450">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4142441"/>
                  </a:ext>
                </a:extLst>
              </a:tr>
            </a:tbl>
          </a:graphicData>
        </a:graphic>
      </p:graphicFrame>
      <p:sp>
        <p:nvSpPr>
          <p:cNvPr id="7" name="TextBox 6">
            <a:extLst>
              <a:ext uri="{FF2B5EF4-FFF2-40B4-BE49-F238E27FC236}">
                <a16:creationId xmlns:a16="http://schemas.microsoft.com/office/drawing/2014/main" id="{3C7B5D51-89EA-5E40-CF15-07C66ABD6880}"/>
              </a:ext>
            </a:extLst>
          </p:cNvPr>
          <p:cNvSpPr txBox="1"/>
          <p:nvPr/>
        </p:nvSpPr>
        <p:spPr>
          <a:xfrm>
            <a:off x="401058" y="958885"/>
            <a:ext cx="6248400" cy="624145"/>
          </a:xfrm>
          <a:prstGeom prst="rect">
            <a:avLst/>
          </a:prstGeom>
          <a:noFill/>
        </p:spPr>
        <p:txBody>
          <a:bodyPr wrap="square" rtlCol="0">
            <a:spAutoFit/>
          </a:bodyPr>
          <a:lstStyle/>
          <a:p>
            <a:pPr algn="ctr"/>
            <a:r>
              <a:rPr lang="en-US" sz="3456" b="1" dirty="0">
                <a:solidFill>
                  <a:prstClr val="black"/>
                </a:solidFill>
                <a:latin typeface="Calibri"/>
              </a:rPr>
              <a:t>Key Opportunity Team Members</a:t>
            </a:r>
          </a:p>
        </p:txBody>
      </p:sp>
      <p:graphicFrame>
        <p:nvGraphicFramePr>
          <p:cNvPr id="8" name="Table 7">
            <a:extLst>
              <a:ext uri="{FF2B5EF4-FFF2-40B4-BE49-F238E27FC236}">
                <a16:creationId xmlns:a16="http://schemas.microsoft.com/office/drawing/2014/main" id="{EF8251DD-8813-0170-5A04-83A6CDAD0628}"/>
              </a:ext>
            </a:extLst>
          </p:cNvPr>
          <p:cNvGraphicFramePr>
            <a:graphicFrameLocks noGrp="1"/>
          </p:cNvGraphicFramePr>
          <p:nvPr/>
        </p:nvGraphicFramePr>
        <p:xfrm>
          <a:off x="7086600" y="1527243"/>
          <a:ext cx="6248400" cy="3410052"/>
        </p:xfrm>
        <a:graphic>
          <a:graphicData uri="http://schemas.openxmlformats.org/drawingml/2006/table">
            <a:tbl>
              <a:tblPr firstRow="1" bandRow="1"/>
              <a:tblGrid>
                <a:gridCol w="3581400">
                  <a:extLst>
                    <a:ext uri="{9D8B030D-6E8A-4147-A177-3AD203B41FA5}">
                      <a16:colId xmlns:a16="http://schemas.microsoft.com/office/drawing/2014/main" val="3405993600"/>
                    </a:ext>
                  </a:extLst>
                </a:gridCol>
                <a:gridCol w="2667000">
                  <a:extLst>
                    <a:ext uri="{9D8B030D-6E8A-4147-A177-3AD203B41FA5}">
                      <a16:colId xmlns:a16="http://schemas.microsoft.com/office/drawing/2014/main" val="3894097127"/>
                    </a:ext>
                  </a:extLst>
                </a:gridCol>
              </a:tblGrid>
              <a:tr h="291354">
                <a:tc gridSpan="2">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r>
                        <a:rPr lang="en-GB" altLang="en-US" sz="1400" b="1" dirty="0">
                          <a:solidFill>
                            <a:schemeClr val="bg2"/>
                          </a:solidFill>
                          <a:latin typeface="IBM Plex Sans" panose="020B0503050203000203" pitchFamily="34" charset="0"/>
                          <a:ea typeface="+mn-ea"/>
                          <a:cs typeface="+mn-cs"/>
                          <a:sym typeface="Times New Roman" charset="0"/>
                        </a:rPr>
                        <a:t>IBM Technology (Public Cloud, Cloud Pak and Sustainability Software) </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hMerge="1">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endParaRPr lang="en-GB" altLang="en-US" sz="1400" b="1" dirty="0">
                        <a:solidFill>
                          <a:schemeClr val="bg2"/>
                        </a:solidFill>
                        <a:latin typeface="IBM Plex Sans" panose="020B0503050203000203" pitchFamily="34" charset="0"/>
                        <a:ea typeface="+mn-ea"/>
                        <a:cs typeface="+mn-cs"/>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002909203"/>
                  </a:ext>
                </a:extLst>
              </a:tr>
              <a:tr h="291354">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defRPr/>
                      </a:pPr>
                      <a:r>
                        <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Cloud Customer Success Manager (CSM)**</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4657186"/>
                  </a:ext>
                </a:extLst>
              </a:tr>
              <a:tr h="496512">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IBM Cloud Solution Engineering, if applicable (ICSE)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98229"/>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Software Customer Success Manager (CSM)</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3374080"/>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rPr>
                        <a:t>Cloud Pak (ICSE)</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8876514"/>
                  </a:ext>
                </a:extLst>
              </a:tr>
              <a:tr h="291354">
                <a:tc>
                  <a:txBody>
                    <a:bodyPr/>
                    <a:lstStyle>
                      <a:lvl1pPr marL="0">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r>
                        <a:rPr kumimoji="0" lang="en-GB" altLang="en-US" sz="1400" b="1" i="0" u="none" strike="noStrike" cap="none" normalizeH="0" baseline="0" dirty="0">
                          <a:ln>
                            <a:noFill/>
                          </a:ln>
                          <a:solidFill>
                            <a:srgbClr val="FFFFFF"/>
                          </a:solidFill>
                          <a:effectLst/>
                          <a:latin typeface="IBM Plex Sans" panose="020B0503050203000203" pitchFamily="34" charset="77"/>
                          <a:ea typeface="Times New Roman" charset="0"/>
                          <a:cs typeface="Times New Roman" charset="0"/>
                          <a:sym typeface="Times New Roman" charset="0"/>
                        </a:rPr>
                        <a:t>Other</a:t>
                      </a: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2570453551"/>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57904"/>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9456174"/>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31999154"/>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4142441"/>
                  </a:ext>
                </a:extLst>
              </a:tr>
              <a:tr h="291354">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6FF">
                        <a:lumMod val="40000"/>
                        <a:lumOff val="60000"/>
                      </a:srgbClr>
                    </a:solid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GB" altLang="en-US" sz="1400" b="0" i="0" u="none" strike="noStrike" cap="none" normalizeH="0" baseline="0" dirty="0">
                        <a:ln>
                          <a:noFill/>
                        </a:ln>
                        <a:solidFill>
                          <a:schemeClr val="tx1"/>
                        </a:solidFill>
                        <a:effectLst/>
                        <a:latin typeface="IBM Plex Sans" panose="020B0503050203000203" pitchFamily="34" charset="77"/>
                        <a:ea typeface="Times New Roman" charset="0"/>
                        <a:cs typeface="Times New Roman" charset="0"/>
                        <a:sym typeface="Times New Roman" charset="0"/>
                      </a:endParaRPr>
                    </a:p>
                  </a:txBody>
                  <a:tcPr marL="28800" marR="28800" marT="28800" marB="288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6270702"/>
                  </a:ext>
                </a:extLst>
              </a:tr>
            </a:tbl>
          </a:graphicData>
        </a:graphic>
      </p:graphicFrame>
      <p:sp>
        <p:nvSpPr>
          <p:cNvPr id="9" name="TextBox 8">
            <a:extLst>
              <a:ext uri="{FF2B5EF4-FFF2-40B4-BE49-F238E27FC236}">
                <a16:creationId xmlns:a16="http://schemas.microsoft.com/office/drawing/2014/main" id="{75CE740C-7457-04BD-7734-AF86AE6745C7}"/>
              </a:ext>
            </a:extLst>
          </p:cNvPr>
          <p:cNvSpPr txBox="1"/>
          <p:nvPr/>
        </p:nvSpPr>
        <p:spPr>
          <a:xfrm>
            <a:off x="7059930" y="958885"/>
            <a:ext cx="6248400" cy="624145"/>
          </a:xfrm>
          <a:prstGeom prst="rect">
            <a:avLst/>
          </a:prstGeom>
          <a:noFill/>
        </p:spPr>
        <p:txBody>
          <a:bodyPr wrap="square" rtlCol="0">
            <a:spAutoFit/>
          </a:bodyPr>
          <a:lstStyle/>
          <a:p>
            <a:pPr algn="ctr"/>
            <a:r>
              <a:rPr lang="en-US" sz="3456" b="1" dirty="0">
                <a:solidFill>
                  <a:prstClr val="black"/>
                </a:solidFill>
                <a:latin typeface="Calibri"/>
              </a:rPr>
              <a:t>Key Delivery Leaders </a:t>
            </a:r>
          </a:p>
        </p:txBody>
      </p:sp>
    </p:spTree>
    <p:extLst>
      <p:ext uri="{BB962C8B-B14F-4D97-AF65-F5344CB8AC3E}">
        <p14:creationId xmlns:p14="http://schemas.microsoft.com/office/powerpoint/2010/main" val="26078557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graphicFrame>
        <p:nvGraphicFramePr>
          <p:cNvPr id="28" name="object 4">
            <a:extLst>
              <a:ext uri="{FF2B5EF4-FFF2-40B4-BE49-F238E27FC236}">
                <a16:creationId xmlns:a16="http://schemas.microsoft.com/office/drawing/2014/main" id="{EBED7059-628D-0643-B087-8561FD218D33}"/>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sp>
        <p:nvSpPr>
          <p:cNvPr id="24" name="object 2">
            <a:extLst>
              <a:ext uri="{FF2B5EF4-FFF2-40B4-BE49-F238E27FC236}">
                <a16:creationId xmlns:a16="http://schemas.microsoft.com/office/drawing/2014/main" id="{BBAB3995-92EC-E34D-BFD9-439DED196865}"/>
              </a:ext>
            </a:extLst>
          </p:cNvPr>
          <p:cNvSpPr txBox="1">
            <a:spLocks/>
          </p:cNvSpPr>
          <p:nvPr/>
        </p:nvSpPr>
        <p:spPr>
          <a:xfrm>
            <a:off x="516119" y="436103"/>
            <a:ext cx="6800850"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GB" kern="0" spc="-24"/>
              <a:t>Solution Summary: System Context</a:t>
            </a:r>
          </a:p>
        </p:txBody>
      </p:sp>
      <p:sp>
        <p:nvSpPr>
          <p:cNvPr id="11" name="TextBox 4">
            <a:extLst>
              <a:ext uri="{FF2B5EF4-FFF2-40B4-BE49-F238E27FC236}">
                <a16:creationId xmlns:a16="http://schemas.microsoft.com/office/drawing/2014/main" id="{BA1D9BE2-0DF6-461D-94AE-78232287F6B1}"/>
              </a:ext>
            </a:extLst>
          </p:cNvPr>
          <p:cNvSpPr txBox="1"/>
          <p:nvPr/>
        </p:nvSpPr>
        <p:spPr>
          <a:xfrm>
            <a:off x="531359" y="1447818"/>
            <a:ext cx="7012441" cy="4154984"/>
          </a:xfrm>
          <a:prstGeom prst="rect">
            <a:avLst/>
          </a:prstGeom>
          <a:solidFill>
            <a:schemeClr val="accent5">
              <a:lumMod val="20000"/>
              <a:lumOff val="80000"/>
            </a:schemeClr>
          </a:solid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0" algn="l" fontAlgn="t">
              <a:spcBef>
                <a:spcPts val="0"/>
              </a:spcBef>
              <a:spcAft>
                <a:spcPts val="0"/>
              </a:spcAft>
            </a:pPr>
            <a:r>
              <a:rPr lang="en-GB" sz="2400" b="1" kern="0" spc="-24" dirty="0">
                <a:latin typeface="+mj-lt"/>
              </a:rPr>
              <a:t>Solution  Scope :</a:t>
            </a:r>
          </a:p>
          <a:p>
            <a:pPr marL="0" algn="l" fontAlgn="t">
              <a:spcBef>
                <a:spcPts val="0"/>
              </a:spcBef>
              <a:spcAft>
                <a:spcPts val="0"/>
              </a:spcAft>
            </a:pPr>
            <a:endParaRPr lang="en-GB" sz="2400" b="1" kern="0" spc="-24" dirty="0">
              <a:latin typeface="+mj-lt"/>
            </a:endParaRPr>
          </a:p>
          <a:p>
            <a:pPr marL="0" algn="l" fontAlgn="t">
              <a:spcBef>
                <a:spcPts val="0"/>
              </a:spcBef>
              <a:spcAft>
                <a:spcPts val="0"/>
              </a:spcAft>
            </a:pPr>
            <a:r>
              <a:rPr lang="en-US" sz="1800" dirty="0"/>
              <a:t>Andel (Distribution) wishes update and merge systems, and therefore acquire a new Meter Data Management/MDM Solution which will be integrated in </a:t>
            </a:r>
            <a:r>
              <a:rPr lang="en-US" sz="1800" dirty="0" err="1"/>
              <a:t>Andel’s</a:t>
            </a:r>
            <a:r>
              <a:rPr lang="en-US" sz="1800" dirty="0"/>
              <a:t> IT enterprise system landscape, service the </a:t>
            </a:r>
            <a:r>
              <a:rPr lang="en-US" sz="1800" dirty="0" err="1"/>
              <a:t>Cerius</a:t>
            </a:r>
            <a:r>
              <a:rPr lang="en-US" sz="1800" dirty="0"/>
              <a:t> distribution area (400K meters) + 2 small areas. </a:t>
            </a:r>
          </a:p>
          <a:p>
            <a:pPr marL="0" algn="l" fontAlgn="t">
              <a:spcBef>
                <a:spcPts val="0"/>
              </a:spcBef>
              <a:spcAft>
                <a:spcPts val="0"/>
              </a:spcAft>
            </a:pPr>
            <a:endParaRPr lang="en-US" sz="1800" dirty="0"/>
          </a:p>
          <a:p>
            <a:pPr marL="0" algn="l" fontAlgn="t">
              <a:spcBef>
                <a:spcPts val="0"/>
              </a:spcBef>
              <a:spcAft>
                <a:spcPts val="0"/>
              </a:spcAft>
            </a:pPr>
            <a:r>
              <a:rPr lang="en-IN" sz="1800" dirty="0"/>
              <a:t>This Solution based on A</a:t>
            </a:r>
            <a:r>
              <a:rPr lang="en-US" sz="1800" b="1" dirty="0"/>
              <a:t>zure IAAS- Multi region deployment on Azure cloud  </a:t>
            </a:r>
            <a:r>
              <a:rPr lang="en-US" sz="1800" dirty="0"/>
              <a:t>included the below :</a:t>
            </a:r>
          </a:p>
          <a:p>
            <a:pPr marL="0" algn="l" fontAlgn="t">
              <a:spcBef>
                <a:spcPts val="0"/>
              </a:spcBef>
              <a:spcAft>
                <a:spcPts val="0"/>
              </a:spcAft>
            </a:pPr>
            <a:endParaRPr lang="en-IN" sz="1800" dirty="0"/>
          </a:p>
          <a:p>
            <a:pPr marL="285750" indent="-285750" fontAlgn="t">
              <a:buFont typeface="Arial" panose="020B0604020202020204" pitchFamily="34" charset="0"/>
              <a:buChar char="•"/>
            </a:pPr>
            <a:r>
              <a:rPr lang="en-IN" sz="1800" dirty="0"/>
              <a:t>Nordcloud team will design, build &amp; manage the platform on Azure cloud environment .</a:t>
            </a:r>
          </a:p>
          <a:p>
            <a:pPr marL="285750" indent="-285750" algn="l" fontAlgn="t">
              <a:spcBef>
                <a:spcPts val="0"/>
              </a:spcBef>
              <a:spcAft>
                <a:spcPts val="0"/>
              </a:spcAft>
              <a:buFont typeface="Arial" panose="020B0604020202020204" pitchFamily="34" charset="0"/>
              <a:buChar char="•"/>
            </a:pPr>
            <a:r>
              <a:rPr lang="en-IN" sz="1800" b="0" i="0" u="none" strike="noStrike" dirty="0">
                <a:solidFill>
                  <a:srgbClr val="000000"/>
                </a:solidFill>
                <a:effectLst/>
                <a:latin typeface="Calibri" panose="020F0502020204030204" pitchFamily="34" charset="0"/>
              </a:rPr>
              <a:t>DevSecOps team will manage the database &amp; middleware, operation centres. </a:t>
            </a:r>
            <a:endParaRPr lang="en-US" sz="1800" b="0" i="0" u="none" strike="noStrike" dirty="0">
              <a:effectLst/>
              <a:latin typeface="Arial" panose="020B0604020202020204" pitchFamily="34" charset="0"/>
            </a:endParaRPr>
          </a:p>
        </p:txBody>
      </p:sp>
      <p:graphicFrame>
        <p:nvGraphicFramePr>
          <p:cNvPr id="12" name="Diagram 11">
            <a:extLst>
              <a:ext uri="{FF2B5EF4-FFF2-40B4-BE49-F238E27FC236}">
                <a16:creationId xmlns:a16="http://schemas.microsoft.com/office/drawing/2014/main" id="{AC126DDE-5E68-4B23-A2E8-1A0BA8D7BE92}"/>
              </a:ext>
            </a:extLst>
          </p:cNvPr>
          <p:cNvGraphicFramePr/>
          <p:nvPr/>
        </p:nvGraphicFramePr>
        <p:xfrm>
          <a:off x="8001000" y="1295402"/>
          <a:ext cx="6400799" cy="5562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175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sp>
        <p:nvSpPr>
          <p:cNvPr id="24" name="object 2">
            <a:extLst>
              <a:ext uri="{FF2B5EF4-FFF2-40B4-BE49-F238E27FC236}">
                <a16:creationId xmlns:a16="http://schemas.microsoft.com/office/drawing/2014/main" id="{BBAB3995-92EC-E34D-BFD9-439DED196865}"/>
              </a:ext>
            </a:extLst>
          </p:cNvPr>
          <p:cNvSpPr txBox="1">
            <a:spLocks/>
          </p:cNvSpPr>
          <p:nvPr/>
        </p:nvSpPr>
        <p:spPr>
          <a:xfrm>
            <a:off x="516119" y="436103"/>
            <a:ext cx="7415400"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GB" kern="0" spc="-24"/>
              <a:t>Solution Summary: Solution Aspects and Domains</a:t>
            </a:r>
          </a:p>
        </p:txBody>
      </p:sp>
      <p:graphicFrame>
        <p:nvGraphicFramePr>
          <p:cNvPr id="17" name="Content Placeholder 3">
            <a:extLst>
              <a:ext uri="{FF2B5EF4-FFF2-40B4-BE49-F238E27FC236}">
                <a16:creationId xmlns:a16="http://schemas.microsoft.com/office/drawing/2014/main" id="{543F4B64-8C0E-6345-960C-B946F9575046}"/>
              </a:ext>
            </a:extLst>
          </p:cNvPr>
          <p:cNvGraphicFramePr>
            <a:graphicFrameLocks/>
          </p:cNvGraphicFramePr>
          <p:nvPr/>
        </p:nvGraphicFramePr>
        <p:xfrm>
          <a:off x="1441174" y="7211806"/>
          <a:ext cx="4731026" cy="251460"/>
        </p:xfrm>
        <a:graphic>
          <a:graphicData uri="http://schemas.openxmlformats.org/drawingml/2006/table">
            <a:tbl>
              <a:tblPr firstRow="1" bandRow="1"/>
              <a:tblGrid>
                <a:gridCol w="882275">
                  <a:extLst>
                    <a:ext uri="{9D8B030D-6E8A-4147-A177-3AD203B41FA5}">
                      <a16:colId xmlns:a16="http://schemas.microsoft.com/office/drawing/2014/main" val="3062855849"/>
                    </a:ext>
                  </a:extLst>
                </a:gridCol>
                <a:gridCol w="3848751">
                  <a:extLst>
                    <a:ext uri="{9D8B030D-6E8A-4147-A177-3AD203B41FA5}">
                      <a16:colId xmlns:a16="http://schemas.microsoft.com/office/drawing/2014/main" val="20001"/>
                    </a:ext>
                  </a:extLst>
                </a:gridCol>
              </a:tblGrid>
              <a:tr h="173526">
                <a:tc>
                  <a:txBody>
                    <a:bodyPr/>
                    <a:lstStyle>
                      <a:lvl1pPr marL="0">
                        <a:defRPr>
                          <a:solidFill>
                            <a:schemeClr val="tx1"/>
                          </a:solidFill>
                          <a:latin typeface="Arial" panose="020B0604020202020204"/>
                        </a:defRPr>
                      </a:lvl1pPr>
                      <a:lvl2pPr marL="548640">
                        <a:defRPr>
                          <a:solidFill>
                            <a:schemeClr val="tx1"/>
                          </a:solidFill>
                          <a:latin typeface="Arial" panose="020B0604020202020204"/>
                        </a:defRPr>
                      </a:lvl2pPr>
                      <a:lvl3pPr marL="1097280">
                        <a:defRPr>
                          <a:solidFill>
                            <a:schemeClr val="tx1"/>
                          </a:solidFill>
                          <a:latin typeface="Arial" panose="020B0604020202020204"/>
                        </a:defRPr>
                      </a:lvl3pPr>
                      <a:lvl4pPr marL="1645920">
                        <a:defRPr>
                          <a:solidFill>
                            <a:schemeClr val="tx1"/>
                          </a:solidFill>
                          <a:latin typeface="Arial" panose="020B0604020202020204"/>
                        </a:defRPr>
                      </a:lvl4pPr>
                      <a:lvl5pPr marL="2194560">
                        <a:defRPr>
                          <a:solidFill>
                            <a:schemeClr val="tx1"/>
                          </a:solidFill>
                          <a:latin typeface="Arial" panose="020B0604020202020204"/>
                        </a:defRPr>
                      </a:lvl5pPr>
                      <a:lvl6pPr marL="2743200">
                        <a:defRPr>
                          <a:solidFill>
                            <a:schemeClr val="tx1"/>
                          </a:solidFill>
                          <a:latin typeface="Arial" panose="020B0604020202020204"/>
                        </a:defRPr>
                      </a:lvl6pPr>
                      <a:lvl7pPr marL="3291840">
                        <a:defRPr>
                          <a:solidFill>
                            <a:schemeClr val="tx1"/>
                          </a:solidFill>
                          <a:latin typeface="Arial" panose="020B0604020202020204"/>
                        </a:defRPr>
                      </a:lvl7pPr>
                      <a:lvl8pPr marL="3840480">
                        <a:defRPr>
                          <a:solidFill>
                            <a:schemeClr val="tx1"/>
                          </a:solidFill>
                          <a:latin typeface="Arial" panose="020B0604020202020204"/>
                        </a:defRPr>
                      </a:lvl8pPr>
                      <a:lvl9pPr marL="4389120">
                        <a:defRPr>
                          <a:solidFill>
                            <a:schemeClr val="tx1"/>
                          </a:solidFill>
                          <a:latin typeface="Arial" panose="020B0604020202020204"/>
                        </a:defRPr>
                      </a:lvl9pPr>
                    </a:lstStyle>
                    <a:p>
                      <a:pPr algn="ctr" rtl="0"/>
                      <a:endParaRPr lang="en-US" sz="700" b="0" i="0" u="none" strike="noStrike" kern="1200" baseline="0" dirty="0">
                        <a:solidFill>
                          <a:srgbClr val="C00000"/>
                        </a:solidFill>
                        <a:latin typeface="IBM Plex Sans" charset="0"/>
                        <a:ea typeface="IBM Plex Sans" charset="0"/>
                        <a:cs typeface="IBM Plex Sans" charset="0"/>
                      </a:endParaRPr>
                    </a:p>
                  </a:txBody>
                  <a:tcPr marL="68580" marR="68580" marT="34290" marB="34290" anchor="ctr">
                    <a:lnL w="76200" cap="flat" cmpd="sng" algn="ctr">
                      <a:solidFill>
                        <a:sysClr val="window" lastClr="FFFFFF"/>
                      </a:solidFill>
                      <a:prstDash val="solid"/>
                      <a:round/>
                      <a:headEnd type="none" w="med" len="med"/>
                      <a:tailEnd type="none" w="med" len="med"/>
                    </a:lnL>
                    <a:lnR w="76200" cap="flat" cmpd="sng" algn="ctr">
                      <a:solidFill>
                        <a:sysClr val="window" lastClr="FFFFFF"/>
                      </a:solidFill>
                      <a:prstDash val="solid"/>
                      <a:round/>
                      <a:headEnd type="none" w="med" len="med"/>
                      <a:tailEnd type="none" w="med" len="med"/>
                    </a:lnR>
                    <a:lnT w="76200" cap="flat" cmpd="sng" algn="ctr">
                      <a:solidFill>
                        <a:sysClr val="window" lastClr="FFFFFF"/>
                      </a:solidFill>
                      <a:prstDash val="solid"/>
                      <a:round/>
                      <a:headEnd type="none" w="med" len="med"/>
                      <a:tailEnd type="none" w="med" len="med"/>
                    </a:lnT>
                    <a:lnB w="762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200" kern="0" dirty="0">
                          <a:latin typeface="IBM Plex Sans" charset="0"/>
                          <a:ea typeface="IBM Plex Sans" charset="0"/>
                          <a:cs typeface="IBM Plex Sans" charset="0"/>
                        </a:rPr>
                        <a:t>Domains Taxonomy from Architecture Framework</a:t>
                      </a:r>
                    </a:p>
                  </a:txBody>
                  <a:tcPr marL="68580" marR="68580" marT="34290" marB="34290" anchor="ctr">
                    <a:lnL w="76200" cap="flat" cmpd="sng" algn="ctr">
                      <a:solidFill>
                        <a:sysClr val="window" lastClr="FFFFFF"/>
                      </a:solidFill>
                      <a:prstDash val="solid"/>
                      <a:round/>
                      <a:headEnd type="none" w="med" len="med"/>
                      <a:tailEnd type="none" w="med" len="med"/>
                    </a:lnL>
                    <a:lnR w="76200" cap="flat" cmpd="sng" algn="ctr">
                      <a:solidFill>
                        <a:sysClr val="window" lastClr="FFFFFF"/>
                      </a:solidFill>
                      <a:prstDash val="solid"/>
                      <a:round/>
                      <a:headEnd type="none" w="med" len="med"/>
                      <a:tailEnd type="none" w="med" len="med"/>
                    </a:lnR>
                    <a:lnT w="76200" cap="flat" cmpd="sng" algn="ctr">
                      <a:solidFill>
                        <a:sysClr val="window" lastClr="FFFFFF"/>
                      </a:solidFill>
                      <a:prstDash val="solid"/>
                      <a:round/>
                      <a:headEnd type="none" w="med" len="med"/>
                      <a:tailEnd type="none" w="med" len="med"/>
                    </a:lnT>
                    <a:lnB w="762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8" name="Content Placeholder 3">
            <a:extLst>
              <a:ext uri="{FF2B5EF4-FFF2-40B4-BE49-F238E27FC236}">
                <a16:creationId xmlns:a16="http://schemas.microsoft.com/office/drawing/2014/main" id="{D8B29B31-DED5-9444-8A1A-4AC7FCEBF198}"/>
              </a:ext>
            </a:extLst>
          </p:cNvPr>
          <p:cNvGraphicFramePr>
            <a:graphicFrameLocks/>
          </p:cNvGraphicFramePr>
          <p:nvPr/>
        </p:nvGraphicFramePr>
        <p:xfrm>
          <a:off x="7099748" y="7215056"/>
          <a:ext cx="6082852" cy="251460"/>
        </p:xfrm>
        <a:graphic>
          <a:graphicData uri="http://schemas.openxmlformats.org/drawingml/2006/table">
            <a:tbl>
              <a:tblPr firstRow="1" bandRow="1"/>
              <a:tblGrid>
                <a:gridCol w="888046">
                  <a:extLst>
                    <a:ext uri="{9D8B030D-6E8A-4147-A177-3AD203B41FA5}">
                      <a16:colId xmlns:a16="http://schemas.microsoft.com/office/drawing/2014/main" val="20000"/>
                    </a:ext>
                  </a:extLst>
                </a:gridCol>
                <a:gridCol w="5194806">
                  <a:extLst>
                    <a:ext uri="{9D8B030D-6E8A-4147-A177-3AD203B41FA5}">
                      <a16:colId xmlns:a16="http://schemas.microsoft.com/office/drawing/2014/main" val="20001"/>
                    </a:ext>
                  </a:extLst>
                </a:gridCol>
              </a:tblGrid>
              <a:tr h="173355">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rtl="0"/>
                      <a:endParaRPr lang="en-US" sz="700" b="0" i="0" u="none" strike="noStrike" kern="1200" baseline="0" dirty="0">
                        <a:solidFill>
                          <a:srgbClr val="000000"/>
                        </a:solidFill>
                        <a:latin typeface="IBM Plex Sans" charset="0"/>
                        <a:ea typeface="IBM Plex Sans" charset="0"/>
                        <a:cs typeface="IBM Plex Sans" charset="0"/>
                      </a:endParaRPr>
                    </a:p>
                  </a:txBody>
                  <a:tcPr marL="68580" marR="68580" marT="34290" marB="34290" anchor="ctr">
                    <a:lnL w="76200" cap="flat" cmpd="sng" algn="ctr">
                      <a:solidFill>
                        <a:sysClr val="window" lastClr="FFFFFF"/>
                      </a:solidFill>
                      <a:prstDash val="solid"/>
                      <a:round/>
                      <a:headEnd type="none" w="med" len="med"/>
                      <a:tailEnd type="none" w="med" len="med"/>
                    </a:lnL>
                    <a:lnR w="76200" cap="flat" cmpd="sng" algn="ctr">
                      <a:solidFill>
                        <a:sysClr val="window" lastClr="FFFFFF"/>
                      </a:solidFill>
                      <a:prstDash val="solid"/>
                      <a:round/>
                      <a:headEnd type="none" w="med" len="med"/>
                      <a:tailEnd type="none" w="med" len="med"/>
                    </a:lnR>
                    <a:lnT w="76200" cap="flat" cmpd="sng" algn="ctr">
                      <a:solidFill>
                        <a:sysClr val="window" lastClr="FFFFFF"/>
                      </a:solidFill>
                      <a:prstDash val="solid"/>
                      <a:round/>
                      <a:headEnd type="none" w="med" len="med"/>
                      <a:tailEnd type="none" w="med" len="med"/>
                    </a:lnT>
                    <a:lnB w="762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200" kern="0" dirty="0">
                          <a:latin typeface="IBM Plex Sans" charset="0"/>
                          <a:ea typeface="IBM Plex Sans" charset="0"/>
                          <a:cs typeface="IBM Plex Sans" charset="0"/>
                        </a:rPr>
                        <a:t>Domains considered in solution to address customer requirements</a:t>
                      </a:r>
                    </a:p>
                  </a:txBody>
                  <a:tcPr marL="68580" marR="68580" marT="34290" marB="34290" anchor="ctr">
                    <a:lnL w="76200" cap="flat" cmpd="sng" algn="ctr">
                      <a:solidFill>
                        <a:sysClr val="window" lastClr="FFFFFF"/>
                      </a:solidFill>
                      <a:prstDash val="solid"/>
                      <a:round/>
                      <a:headEnd type="none" w="med" len="med"/>
                      <a:tailEnd type="none" w="med" len="med"/>
                    </a:lnL>
                    <a:lnR w="76200" cap="flat" cmpd="sng" algn="ctr">
                      <a:solidFill>
                        <a:sysClr val="window" lastClr="FFFFFF"/>
                      </a:solidFill>
                      <a:prstDash val="solid"/>
                      <a:round/>
                      <a:headEnd type="none" w="med" len="med"/>
                      <a:tailEnd type="none" w="med" len="med"/>
                    </a:lnR>
                    <a:lnT w="76200" cap="flat" cmpd="sng" algn="ctr">
                      <a:solidFill>
                        <a:sysClr val="window" lastClr="FFFFFF"/>
                      </a:solidFill>
                      <a:prstDash val="solid"/>
                      <a:round/>
                      <a:headEnd type="none" w="med" len="med"/>
                      <a:tailEnd type="none" w="med" len="med"/>
                    </a:lnT>
                    <a:lnB w="762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 name="Content Placeholder 3">
            <a:extLst>
              <a:ext uri="{FF2B5EF4-FFF2-40B4-BE49-F238E27FC236}">
                <a16:creationId xmlns:a16="http://schemas.microsoft.com/office/drawing/2014/main" id="{F0ADC6AF-E9C3-6B48-9C07-E7979E885D92}"/>
              </a:ext>
            </a:extLst>
          </p:cNvPr>
          <p:cNvGraphicFramePr>
            <a:graphicFrameLocks/>
          </p:cNvGraphicFramePr>
          <p:nvPr>
            <p:extLst>
              <p:ext uri="{D42A27DB-BD31-4B8C-83A1-F6EECF244321}">
                <p14:modId xmlns:p14="http://schemas.microsoft.com/office/powerpoint/2010/main" val="2045343715"/>
              </p:ext>
            </p:extLst>
          </p:nvPr>
        </p:nvGraphicFramePr>
        <p:xfrm>
          <a:off x="399607" y="1188374"/>
          <a:ext cx="13793259" cy="5954876"/>
        </p:xfrm>
        <a:graphic>
          <a:graphicData uri="http://schemas.openxmlformats.org/drawingml/2006/table">
            <a:tbl>
              <a:tblPr firstRow="1" bandRow="1"/>
              <a:tblGrid>
                <a:gridCol w="2183089">
                  <a:extLst>
                    <a:ext uri="{9D8B030D-6E8A-4147-A177-3AD203B41FA5}">
                      <a16:colId xmlns:a16="http://schemas.microsoft.com/office/drawing/2014/main" val="20002"/>
                    </a:ext>
                  </a:extLst>
                </a:gridCol>
                <a:gridCol w="1846292">
                  <a:extLst>
                    <a:ext uri="{9D8B030D-6E8A-4147-A177-3AD203B41FA5}">
                      <a16:colId xmlns:a16="http://schemas.microsoft.com/office/drawing/2014/main" val="20003"/>
                    </a:ext>
                  </a:extLst>
                </a:gridCol>
                <a:gridCol w="1846292">
                  <a:extLst>
                    <a:ext uri="{9D8B030D-6E8A-4147-A177-3AD203B41FA5}">
                      <a16:colId xmlns:a16="http://schemas.microsoft.com/office/drawing/2014/main" val="20004"/>
                    </a:ext>
                  </a:extLst>
                </a:gridCol>
                <a:gridCol w="1846292">
                  <a:extLst>
                    <a:ext uri="{9D8B030D-6E8A-4147-A177-3AD203B41FA5}">
                      <a16:colId xmlns:a16="http://schemas.microsoft.com/office/drawing/2014/main" val="20005"/>
                    </a:ext>
                  </a:extLst>
                </a:gridCol>
                <a:gridCol w="1846292">
                  <a:extLst>
                    <a:ext uri="{9D8B030D-6E8A-4147-A177-3AD203B41FA5}">
                      <a16:colId xmlns:a16="http://schemas.microsoft.com/office/drawing/2014/main" val="20006"/>
                    </a:ext>
                  </a:extLst>
                </a:gridCol>
                <a:gridCol w="2378710">
                  <a:extLst>
                    <a:ext uri="{9D8B030D-6E8A-4147-A177-3AD203B41FA5}">
                      <a16:colId xmlns:a16="http://schemas.microsoft.com/office/drawing/2014/main" val="20007"/>
                    </a:ext>
                  </a:extLst>
                </a:gridCol>
                <a:gridCol w="1846292">
                  <a:extLst>
                    <a:ext uri="{9D8B030D-6E8A-4147-A177-3AD203B41FA5}">
                      <a16:colId xmlns:a16="http://schemas.microsoft.com/office/drawing/2014/main" val="20008"/>
                    </a:ext>
                  </a:extLst>
                </a:gridCol>
              </a:tblGrid>
              <a:tr h="524313">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a:r>
                        <a:rPr lang="en-US" sz="1400" b="1" i="0" dirty="0">
                          <a:solidFill>
                            <a:schemeClr val="bg2"/>
                          </a:solidFill>
                          <a:latin typeface="IBM Plex Sans Medium" charset="0"/>
                          <a:ea typeface="IBM Plex Sans Medium" charset="0"/>
                          <a:cs typeface="IBM Plex Sans Medium" charset="0"/>
                        </a:rPr>
                        <a:t>Aspects</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gridSpan="6">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400" b="1" i="0" kern="0" dirty="0">
                          <a:solidFill>
                            <a:schemeClr val="bg2"/>
                          </a:solidFill>
                          <a:latin typeface="IBM Plex Sans Medium" charset="0"/>
                          <a:ea typeface="IBM Plex Sans Medium" charset="0"/>
                          <a:cs typeface="IBM Plex Sans Medium" charset="0"/>
                        </a:rPr>
                        <a:t>Domains</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kern="0" dirty="0">
                        <a:latin typeface="IBM Plex Sans" charset="0"/>
                        <a:ea typeface="IBM Plex Sans" charset="0"/>
                        <a:cs typeface="IBM Plex Sans" charset="0"/>
                      </a:endParaRPr>
                    </a:p>
                  </a:txBody>
                  <a:tcPr marT="54864" marB="54864"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lumMod val="60000"/>
                        <a:lumOff val="40000"/>
                      </a:schemeClr>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kern="0" dirty="0">
                        <a:latin typeface="IBM Plex Sans" charset="0"/>
                        <a:ea typeface="IBM Plex Sans" charset="0"/>
                        <a:cs typeface="IBM Plex Sans" charset="0"/>
                      </a:endParaRPr>
                    </a:p>
                  </a:txBody>
                  <a:tcPr marT="54864" marB="54864"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lumMod val="60000"/>
                        <a:lumOff val="40000"/>
                      </a:schemeClr>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kern="0" dirty="0">
                        <a:latin typeface="IBM Plex Sans" charset="0"/>
                        <a:ea typeface="IBM Plex Sans" charset="0"/>
                        <a:cs typeface="IBM Plex Sans" charset="0"/>
                      </a:endParaRPr>
                    </a:p>
                  </a:txBody>
                  <a:tcPr marT="54864" marB="54864"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lumMod val="60000"/>
                        <a:lumOff val="40000"/>
                      </a:schemeClr>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kern="0" dirty="0">
                        <a:latin typeface="IBM Plex Sans" charset="0"/>
                        <a:ea typeface="IBM Plex Sans" charset="0"/>
                        <a:cs typeface="IBM Plex Sans" charset="0"/>
                      </a:endParaRPr>
                    </a:p>
                  </a:txBody>
                  <a:tcPr marT="54864" marB="54864"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lumMod val="60000"/>
                        <a:lumOff val="40000"/>
                      </a:schemeClr>
                    </a:solidFill>
                  </a:tcPr>
                </a:tc>
                <a:tc hMerge="1">
                  <a:txBody>
                    <a:body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000" kern="0" dirty="0">
                        <a:latin typeface="IBM Plex Sans" charset="0"/>
                        <a:ea typeface="IBM Plex Sans" charset="0"/>
                        <a:cs typeface="IBM Plex Sans" charset="0"/>
                      </a:endParaRPr>
                    </a:p>
                  </a:txBody>
                  <a:tcPr marT="54864" marB="54864"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0"/>
                  </a:ext>
                </a:extLst>
              </a:tr>
              <a:tr h="662522">
                <a:tc>
                  <a:txBody>
                    <a:bodyPr/>
                    <a:lstStyle/>
                    <a:p>
                      <a:pPr algn="ctr"/>
                      <a:r>
                        <a:rPr lang="en-US" sz="1400" b="1" i="0" dirty="0">
                          <a:solidFill>
                            <a:schemeClr val="bg2"/>
                          </a:solidFill>
                          <a:latin typeface="IBM Plex Sans" charset="0"/>
                          <a:ea typeface="IBM Plex Sans" charset="0"/>
                          <a:cs typeface="IBM Plex Sans" charset="0"/>
                        </a:rPr>
                        <a:t>Application</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Data and AI</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Edge</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Blockchain</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Mobile</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Business Automation</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Enterprise Applications*</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50077443"/>
                  </a:ext>
                </a:extLst>
              </a:tr>
              <a:tr h="63034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a:r>
                        <a:rPr lang="en-US" sz="1400" b="1" i="0" dirty="0">
                          <a:solidFill>
                            <a:schemeClr val="bg2"/>
                          </a:solidFill>
                          <a:latin typeface="IBM Plex Sans" charset="0"/>
                          <a:ea typeface="IBM Plex Sans" charset="0"/>
                          <a:cs typeface="IBM Plex Sans" charset="0"/>
                        </a:rPr>
                        <a:t>Data</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Integration</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Governance</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Analytics</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Databases</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Reporting &amp; Visualization</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200" b="0" i="0" kern="0" dirty="0">
                        <a:latin typeface="IBM Plex Sans" panose="020B0503050203000203" pitchFamily="34"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466810">
                <a:tc>
                  <a:txBody>
                    <a:bodyPr/>
                    <a:lstStyle/>
                    <a:p>
                      <a:pPr algn="ctr"/>
                      <a:r>
                        <a:rPr kumimoji="0" lang="en-US" sz="1400" b="1" i="0" u="none" strike="noStrike" kern="1200" cap="none" spc="0" normalizeH="0" baseline="0" noProof="0" dirty="0">
                          <a:ln>
                            <a:noFill/>
                          </a:ln>
                          <a:solidFill>
                            <a:schemeClr val="bg2"/>
                          </a:solidFill>
                          <a:effectLst/>
                          <a:uLnTx/>
                          <a:uFillTx/>
                          <a:latin typeface="IBM Plex Sans" charset="0"/>
                          <a:ea typeface="IBM Plex Sans" charset="0"/>
                          <a:cs typeface="IBM Plex Sans" charset="0"/>
                        </a:rPr>
                        <a:t>Compute</a:t>
                      </a:r>
                      <a:endParaRPr lang="en-US" sz="1400" b="1" i="0" dirty="0">
                        <a:solidFill>
                          <a:schemeClr val="bg2"/>
                        </a:solidFill>
                        <a:latin typeface="IBM Plex Sans"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Bare Metal Servers</a:t>
                      </a:r>
                      <a:endParaRPr lang="en-US" sz="1200" b="0" i="0" kern="0" dirty="0">
                        <a:latin typeface="IBM Plex Sans" panose="020B0503050203000203" pitchFamily="34"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Virtual Servers</a:t>
                      </a:r>
                      <a:endParaRPr lang="en-US" sz="1200" b="0" i="0" kern="0" dirty="0">
                        <a:latin typeface="IBM Plex Sans" panose="020B0503050203000203" pitchFamily="34"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Virtualization</a:t>
                      </a:r>
                      <a:endParaRPr lang="en-US" sz="1200" b="0" i="0" kern="0" dirty="0">
                        <a:latin typeface="IBM Plex Sans" panose="020B0503050203000203" pitchFamily="34"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Containers</a:t>
                      </a:r>
                      <a:endParaRPr lang="en-US" sz="1200" b="0" i="0" kern="0" dirty="0">
                        <a:latin typeface="IBM Plex Sans" panose="020B0503050203000203" pitchFamily="34"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Serverless </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Cloud Foundry</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978438524"/>
                  </a:ext>
                </a:extLst>
              </a:tr>
              <a:tr h="63034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a:r>
                        <a:rPr lang="en-US" sz="1400" b="1" i="0" dirty="0">
                          <a:solidFill>
                            <a:schemeClr val="bg2"/>
                          </a:solidFill>
                          <a:latin typeface="IBM Plex Sans" charset="0"/>
                          <a:ea typeface="IBM Plex Sans" charset="0"/>
                          <a:cs typeface="IBM Plex Sans" charset="0"/>
                        </a:rPr>
                        <a:t>Storage</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Primary Storage</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Backup</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Archive</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Data </a:t>
                      </a:r>
                    </a:p>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Migration</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a:endParaRPr lang="en-US" sz="1200" b="0" i="0" dirty="0">
                        <a:solidFill>
                          <a:srgbClr val="FF0000"/>
                        </a:solidFill>
                        <a:latin typeface="IBM Plex Sans" panose="020B0503050203000203" pitchFamily="34"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200" b="0" i="0" dirty="0">
                        <a:latin typeface="IBM Plex Sans" panose="020B0503050203000203" pitchFamily="34"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63034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a:r>
                        <a:rPr lang="en-US" sz="1400" b="1" i="0" dirty="0">
                          <a:solidFill>
                            <a:schemeClr val="bg2"/>
                          </a:solidFill>
                          <a:latin typeface="IBM Plex Sans" charset="0"/>
                          <a:ea typeface="IBM Plex Sans" charset="0"/>
                          <a:cs typeface="IBM Plex Sans" charset="0"/>
                        </a:rPr>
                        <a:t>Networking</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Enterprise Connectivity</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i="0" kern="0" dirty="0">
                          <a:solidFill>
                            <a:schemeClr val="tx1"/>
                          </a:solidFill>
                          <a:latin typeface="IBM Plex Sans" panose="020B0503050203000203" pitchFamily="34" charset="0"/>
                          <a:ea typeface="IBM Plex Sans" charset="0"/>
                          <a:cs typeface="IBM Plex Sans" charset="0"/>
                        </a:rPr>
                        <a:t>Segmentation</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i="0" kern="0" dirty="0">
                          <a:solidFill>
                            <a:schemeClr val="tx1"/>
                          </a:solidFill>
                          <a:latin typeface="IBM Plex Sans" panose="020B0503050203000203" pitchFamily="34" charset="0"/>
                          <a:ea typeface="IBM Plex Sans" charset="0"/>
                          <a:cs typeface="IBM Plex Sans" charset="0"/>
                        </a:rPr>
                        <a:t>Cloud Connectivity</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IBM Plex Sans" panose="020B0503050203000203" pitchFamily="34" charset="0"/>
                          <a:ea typeface="IBM Plex Sans" charset="0"/>
                          <a:cs typeface="IBM Plex Sans" charset="0"/>
                        </a:rPr>
                        <a:t>Load Balancing</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solidFill>
                            <a:schemeClr val="tx1"/>
                          </a:solidFill>
                          <a:latin typeface="IBM Plex Sans" panose="020B0503050203000203" pitchFamily="34" charset="0"/>
                          <a:ea typeface="IBM Plex Sans" charset="0"/>
                          <a:cs typeface="IBM Plex Sans" charset="0"/>
                        </a:rPr>
                        <a:t>Content Delivery Network (CDN)</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solidFill>
                            <a:schemeClr val="tx1"/>
                          </a:solidFill>
                          <a:latin typeface="IBM Plex Sans" panose="020B0503050203000203" pitchFamily="34" charset="0"/>
                          <a:ea typeface="IBM Plex Sans" charset="0"/>
                          <a:cs typeface="IBM Plex Sans" charset="0"/>
                        </a:rPr>
                        <a:t>Domain Network Services (DNS)</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5"/>
                  </a:ext>
                </a:extLst>
              </a:tr>
              <a:tr h="577321">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a:r>
                        <a:rPr lang="en-US" sz="1400" b="1" i="0" dirty="0">
                          <a:solidFill>
                            <a:schemeClr val="bg2"/>
                          </a:solidFill>
                          <a:latin typeface="IBM Plex Sans" charset="0"/>
                          <a:ea typeface="IBM Plex Sans" charset="0"/>
                          <a:cs typeface="IBM Plex Sans" charset="0"/>
                        </a:rPr>
                        <a:t>Security</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Data Security</a:t>
                      </a:r>
                    </a:p>
                  </a:txBody>
                  <a:tcPr marL="68580" marR="68580" marT="27432" marB="27432"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Identity &amp; Access Management</a:t>
                      </a:r>
                    </a:p>
                  </a:txBody>
                  <a:tcPr marL="68580" marR="68580" marT="27432" marB="27432"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a:r>
                        <a:rPr lang="en-US" sz="1200" b="0" i="0" kern="0" dirty="0">
                          <a:solidFill>
                            <a:schemeClr val="tx1"/>
                          </a:solidFill>
                          <a:latin typeface="IBM Plex Sans" panose="020B0503050203000203" pitchFamily="34" charset="0"/>
                          <a:ea typeface="IBM Plex Sans" charset="0"/>
                          <a:cs typeface="IBM Plex Sans" charset="0"/>
                        </a:rPr>
                        <a:t>Application Security</a:t>
                      </a:r>
                      <a:endParaRPr lang="en-US" sz="1200" b="0" i="0" dirty="0">
                        <a:solidFill>
                          <a:schemeClr val="tx1"/>
                        </a:solidFill>
                        <a:latin typeface="IBM Plex Sans" panose="020B0503050203000203" pitchFamily="34" charset="0"/>
                        <a:ea typeface="IBM Plex Sans" charset="0"/>
                        <a:cs typeface="IBM Plex Sans" charset="0"/>
                      </a:endParaRPr>
                    </a:p>
                  </a:txBody>
                  <a:tcPr marL="68580" marR="68580" marT="27432" marB="27432"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panose="020B0503050203000203" pitchFamily="34" charset="0"/>
                          <a:ea typeface="IBM Plex Sans" charset="0"/>
                          <a:cs typeface="IBM Plex Sans" charset="0"/>
                        </a:rPr>
                        <a:t>Infrastructure and Endpoint</a:t>
                      </a:r>
                    </a:p>
                  </a:txBody>
                  <a:tcPr marL="68580" marR="68580" marT="27432" marB="27432"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a:r>
                        <a:rPr lang="en-US" sz="1200" b="0" i="0" dirty="0">
                          <a:solidFill>
                            <a:schemeClr val="tx1"/>
                          </a:solidFill>
                          <a:latin typeface="IBM Plex Sans" panose="020B0503050203000203" pitchFamily="34" charset="0"/>
                          <a:ea typeface="IBM Plex Sans" charset="0"/>
                          <a:cs typeface="IBM Plex Sans" charset="0"/>
                        </a:rPr>
                        <a:t>Threat Detection and Response</a:t>
                      </a:r>
                    </a:p>
                  </a:txBody>
                  <a:tcPr marL="68580" marR="68580" marT="27432" marB="27432"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i="0" dirty="0">
                          <a:solidFill>
                            <a:schemeClr val="tx1"/>
                          </a:solidFill>
                          <a:latin typeface="IBM Plex Sans" panose="020B0503050203000203" pitchFamily="34" charset="0"/>
                          <a:ea typeface="IBM Plex Sans" charset="0"/>
                          <a:cs typeface="IBM Plex Sans" charset="0"/>
                        </a:rPr>
                        <a:t>Gov</a:t>
                      </a:r>
                      <a:r>
                        <a:rPr lang="en-US" sz="1200" b="0" i="0" baseline="0" dirty="0">
                          <a:solidFill>
                            <a:schemeClr val="tx1"/>
                          </a:solidFill>
                          <a:latin typeface="IBM Plex Sans" panose="020B0503050203000203" pitchFamily="34" charset="0"/>
                          <a:ea typeface="IBM Plex Sans" charset="0"/>
                          <a:cs typeface="IBM Plex Sans" charset="0"/>
                        </a:rPr>
                        <a:t>ernance, Risk &amp;</a:t>
                      </a:r>
                      <a:r>
                        <a:rPr lang="en-US" sz="1200" b="0" i="0" dirty="0">
                          <a:solidFill>
                            <a:schemeClr val="tx1"/>
                          </a:solidFill>
                          <a:latin typeface="IBM Plex Sans" panose="020B0503050203000203" pitchFamily="34" charset="0"/>
                          <a:ea typeface="IBM Plex Sans" charset="0"/>
                          <a:cs typeface="IBM Plex Sans" charset="0"/>
                        </a:rPr>
                        <a:t> Compliance</a:t>
                      </a:r>
                    </a:p>
                  </a:txBody>
                  <a:tcPr marL="68580" marR="68580" marT="27432" marB="27432"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6"/>
                  </a:ext>
                </a:extLst>
              </a:tr>
              <a:tr h="57221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a:r>
                        <a:rPr lang="en-US" sz="1400" b="1" i="0" dirty="0">
                          <a:solidFill>
                            <a:schemeClr val="bg2"/>
                          </a:solidFill>
                          <a:latin typeface="IBM Plex Sans" charset="0"/>
                          <a:ea typeface="IBM Plex Sans" charset="0"/>
                          <a:cs typeface="IBM Plex Sans" charset="0"/>
                        </a:rPr>
                        <a:t>DevOps</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Build &amp; Test</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Delivery Pipeline</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Code Repository</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200" b="0" i="0" kern="0" dirty="0">
                        <a:latin typeface="IBM Plex Sans" panose="020B0503050203000203" pitchFamily="34"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200" b="0" i="0" kern="0" dirty="0">
                        <a:latin typeface="IBM Plex Sans" panose="020B0503050203000203" pitchFamily="34"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200" b="0" i="0" kern="0" dirty="0">
                        <a:latin typeface="IBM Plex Sans" panose="020B0503050203000203" pitchFamily="34"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8"/>
                  </a:ext>
                </a:extLst>
              </a:tr>
              <a:tr h="63034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a:r>
                        <a:rPr lang="en-US" sz="1400" b="1" i="0" dirty="0">
                          <a:solidFill>
                            <a:schemeClr val="bg2"/>
                          </a:solidFill>
                          <a:latin typeface="IBM Plex Sans" charset="0"/>
                          <a:ea typeface="IBM Plex Sans" charset="0"/>
                          <a:cs typeface="IBM Plex Sans" charset="0"/>
                        </a:rPr>
                        <a:t>Resiliency</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Backup</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Disaster Recovery</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High  Availability</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eaLnBrk="1" fontAlgn="auto" hangingPunct="1">
                        <a:spcBef>
                          <a:spcPts val="0"/>
                        </a:spcBef>
                        <a:spcAft>
                          <a:spcPts val="0"/>
                        </a:spcAft>
                        <a:defRPr/>
                      </a:pPr>
                      <a:endParaRPr lang="en-US" sz="1200" b="0" i="0" kern="0" dirty="0">
                        <a:latin typeface="IBM Plex Sans" panose="020B0503050203000203" pitchFamily="34"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endParaRPr lang="en-US" sz="1200" b="0" i="0" kern="0" dirty="0">
                        <a:latin typeface="IBM Plex Sans" panose="020B0503050203000203" pitchFamily="34"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endParaRPr lang="en-US" sz="1200" b="0" i="0" dirty="0">
                        <a:latin typeface="IBM Plex Sans" panose="020B0503050203000203" pitchFamily="34" charset="0"/>
                        <a:ea typeface="IBM Plex Sans" charset="0"/>
                        <a:cs typeface="IBM Plex Sans" charset="0"/>
                      </a:endParaRP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9"/>
                  </a:ext>
                </a:extLst>
              </a:tr>
              <a:tr h="630340">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IBM Plex Sans" charset="0"/>
                          <a:ea typeface="IBM Plex Sans" charset="0"/>
                          <a:cs typeface="IBM Plex Sans" charset="0"/>
                        </a:rPr>
                        <a:t>Service Management</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Monitoring</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Logging</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Auditing / </a:t>
                      </a:r>
                    </a:p>
                    <a:p>
                      <a:pPr marL="0" marR="0" indent="0" algn="ctr" defTabSz="6858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Tracking</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algn="ctr"/>
                      <a:r>
                        <a:rPr lang="en-US" sz="1200" b="0" i="0" dirty="0">
                          <a:latin typeface="IBM Plex Sans" panose="020B0503050203000203" pitchFamily="34" charset="0"/>
                          <a:ea typeface="IBM Plex Sans" charset="0"/>
                          <a:cs typeface="IBM Plex Sans" charset="0"/>
                        </a:rPr>
                        <a:t>Alerting</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i="0" kern="0" dirty="0">
                          <a:latin typeface="IBM Plex Sans" panose="020B0503050203000203" pitchFamily="34" charset="0"/>
                          <a:ea typeface="IBM Plex Sans" charset="0"/>
                          <a:cs typeface="IBM Plex Sans" charset="0"/>
                        </a:rPr>
                        <a:t>Event Management</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Management/ Orchestration</a:t>
                      </a:r>
                    </a:p>
                  </a:txBody>
                  <a:tcPr marL="68580" marR="68580" marT="41148" marB="4114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10"/>
                  </a:ext>
                </a:extLst>
              </a:tr>
            </a:tbl>
          </a:graphicData>
        </a:graphic>
      </p:graphicFrame>
      <p:graphicFrame>
        <p:nvGraphicFramePr>
          <p:cNvPr id="12" name="object 4">
            <a:extLst>
              <a:ext uri="{FF2B5EF4-FFF2-40B4-BE49-F238E27FC236}">
                <a16:creationId xmlns:a16="http://schemas.microsoft.com/office/drawing/2014/main" id="{497A9EF5-B20E-4123-9C3D-1ADFCE688619}"/>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314525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5B75-0A99-9843-8E4C-6EE2AA1BDAE4}"/>
              </a:ext>
            </a:extLst>
          </p:cNvPr>
          <p:cNvSpPr>
            <a:spLocks noGrp="1"/>
          </p:cNvSpPr>
          <p:nvPr>
            <p:ph type="title"/>
          </p:nvPr>
        </p:nvSpPr>
        <p:spPr>
          <a:xfrm>
            <a:off x="477952" y="221042"/>
            <a:ext cx="9732848" cy="652837"/>
          </a:xfrm>
        </p:spPr>
        <p:txBody>
          <a:bodyPr>
            <a:normAutofit/>
          </a:bodyPr>
          <a:lstStyle/>
          <a:p>
            <a:pPr marL="15240" defTabSz="914400">
              <a:spcBef>
                <a:spcPts val="120"/>
              </a:spcBef>
            </a:pPr>
            <a:r>
              <a:rPr lang="en-GB" kern="0" spc="-24" dirty="0"/>
              <a:t>Solution Summary: Key Functional Requirements</a:t>
            </a:r>
          </a:p>
        </p:txBody>
      </p:sp>
      <p:graphicFrame>
        <p:nvGraphicFramePr>
          <p:cNvPr id="4" name="Table 3">
            <a:extLst>
              <a:ext uri="{FF2B5EF4-FFF2-40B4-BE49-F238E27FC236}">
                <a16:creationId xmlns:a16="http://schemas.microsoft.com/office/drawing/2014/main" id="{82A1AA07-260C-44C2-8703-A6519ABEFFD1}"/>
              </a:ext>
            </a:extLst>
          </p:cNvPr>
          <p:cNvGraphicFramePr>
            <a:graphicFrameLocks noGrp="1"/>
          </p:cNvGraphicFramePr>
          <p:nvPr>
            <p:extLst>
              <p:ext uri="{D42A27DB-BD31-4B8C-83A1-F6EECF244321}">
                <p14:modId xmlns:p14="http://schemas.microsoft.com/office/powerpoint/2010/main" val="3977801136"/>
              </p:ext>
            </p:extLst>
          </p:nvPr>
        </p:nvGraphicFramePr>
        <p:xfrm>
          <a:off x="477952" y="881043"/>
          <a:ext cx="13606568" cy="6859667"/>
        </p:xfrm>
        <a:graphic>
          <a:graphicData uri="http://schemas.openxmlformats.org/drawingml/2006/table">
            <a:tbl>
              <a:tblPr firstRow="1" bandRow="1"/>
              <a:tblGrid>
                <a:gridCol w="417731">
                  <a:extLst>
                    <a:ext uri="{9D8B030D-6E8A-4147-A177-3AD203B41FA5}">
                      <a16:colId xmlns:a16="http://schemas.microsoft.com/office/drawing/2014/main" val="1705984309"/>
                    </a:ext>
                  </a:extLst>
                </a:gridCol>
                <a:gridCol w="2404050">
                  <a:extLst>
                    <a:ext uri="{9D8B030D-6E8A-4147-A177-3AD203B41FA5}">
                      <a16:colId xmlns:a16="http://schemas.microsoft.com/office/drawing/2014/main" val="297239162"/>
                    </a:ext>
                  </a:extLst>
                </a:gridCol>
                <a:gridCol w="6323234">
                  <a:extLst>
                    <a:ext uri="{9D8B030D-6E8A-4147-A177-3AD203B41FA5}">
                      <a16:colId xmlns:a16="http://schemas.microsoft.com/office/drawing/2014/main" val="113533459"/>
                    </a:ext>
                  </a:extLst>
                </a:gridCol>
                <a:gridCol w="4461553">
                  <a:extLst>
                    <a:ext uri="{9D8B030D-6E8A-4147-A177-3AD203B41FA5}">
                      <a16:colId xmlns:a16="http://schemas.microsoft.com/office/drawing/2014/main" val="1675863605"/>
                    </a:ext>
                  </a:extLst>
                </a:gridCol>
              </a:tblGrid>
              <a:tr h="302777">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algn="ctr" rtl="0" fontAlgn="ctr"/>
                      <a:r>
                        <a:rPr lang="en-US" sz="1400" b="1" i="0" u="none" strike="noStrike" dirty="0">
                          <a:solidFill>
                            <a:srgbClr val="FFFFFF"/>
                          </a:solidFill>
                          <a:effectLst/>
                          <a:latin typeface="Arial" panose="020B0604020202020204" pitchFamily="34" charset="0"/>
                        </a:rPr>
                        <a:t>FR#</a:t>
                      </a:r>
                    </a:p>
                  </a:txBody>
                  <a:tcPr marL="7408" marR="7408" marT="740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algn="ctr" rtl="0" fontAlgn="ctr"/>
                      <a:r>
                        <a:rPr lang="en-US" sz="1400" b="1" i="0" u="none" strike="noStrike" dirty="0">
                          <a:solidFill>
                            <a:srgbClr val="FFFFFF"/>
                          </a:solidFill>
                          <a:effectLst/>
                          <a:latin typeface="Arial" panose="020B0604020202020204" pitchFamily="34" charset="0"/>
                        </a:rPr>
                        <a:t>Category</a:t>
                      </a:r>
                    </a:p>
                  </a:txBody>
                  <a:tcPr marL="7408" marR="7408" marT="740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algn="ctr" rtl="0" fontAlgn="ctr"/>
                      <a:r>
                        <a:rPr lang="en-US" sz="1400" b="1" i="0" u="none" strike="noStrike" dirty="0">
                          <a:solidFill>
                            <a:srgbClr val="FFFFFF"/>
                          </a:solidFill>
                          <a:effectLst/>
                          <a:latin typeface="Arial" panose="020B0604020202020204" pitchFamily="34" charset="0"/>
                        </a:rPr>
                        <a:t>Requirement</a:t>
                      </a:r>
                    </a:p>
                  </a:txBody>
                  <a:tcPr marL="7408" marR="7408" marT="740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algn="ctr" rtl="0" fontAlgn="ctr"/>
                      <a:r>
                        <a:rPr lang="en-US" sz="1400" b="1" i="0" u="none" strike="noStrike" dirty="0">
                          <a:solidFill>
                            <a:srgbClr val="FFFFFF"/>
                          </a:solidFill>
                          <a:effectLst/>
                          <a:latin typeface="Arial" panose="020B0604020202020204" pitchFamily="34" charset="0"/>
                        </a:rPr>
                        <a:t>Traceability</a:t>
                      </a:r>
                    </a:p>
                  </a:txBody>
                  <a:tcPr marL="7408" marR="7408" marT="740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379739773"/>
                  </a:ext>
                </a:extLst>
              </a:tr>
              <a:tr h="1178953">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indent="0" algn="ctr" defTabSz="914400" rtl="0" fontAlgn="ctr" latinLnBrk="0">
                        <a:lnSpc>
                          <a:spcPct val="100000"/>
                        </a:lnSpc>
                        <a:spcBef>
                          <a:spcPts val="0"/>
                        </a:spcBef>
                        <a:spcAft>
                          <a:spcPts val="0"/>
                        </a:spcAft>
                        <a:buClrTx/>
                        <a:buSzTx/>
                        <a:buFontTx/>
                        <a:buNone/>
                        <a:tabLst/>
                      </a:pPr>
                      <a:r>
                        <a:rPr lang="en-US" sz="1200" b="0" i="0" u="none" strike="noStrike" cap="none" spc="0" baseline="0" dirty="0">
                          <a:ln>
                            <a:noFill/>
                          </a:ln>
                          <a:solidFill>
                            <a:schemeClr val="tx1"/>
                          </a:solidFill>
                          <a:effectLst/>
                          <a:uFillTx/>
                          <a:latin typeface="Arial" panose="020B0604020202020204" pitchFamily="34" charset="0"/>
                          <a:ea typeface="+mn-ea"/>
                          <a:cs typeface="+mn-cs"/>
                          <a:sym typeface="Arial"/>
                        </a:rPr>
                        <a:t>FR1</a:t>
                      </a:r>
                    </a:p>
                  </a:txBody>
                  <a:tcPr marL="7408" marR="7408" marT="74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indent="0" algn="l" defTabSz="914400" rtl="0" fontAlgn="ctr" latinLnBrk="0">
                        <a:lnSpc>
                          <a:spcPct val="100000"/>
                        </a:lnSpc>
                        <a:spcBef>
                          <a:spcPts val="0"/>
                        </a:spcBef>
                        <a:spcAft>
                          <a:spcPts val="0"/>
                        </a:spcAft>
                        <a:buClrTx/>
                        <a:buSzTx/>
                        <a:buFontTx/>
                        <a:buNone/>
                        <a:tabLst/>
                      </a:pPr>
                      <a:r>
                        <a:rPr lang="en-IE" sz="1300" b="0" i="0" u="none" strike="noStrike" cap="none" spc="0" baseline="0" dirty="0">
                          <a:ln>
                            <a:noFill/>
                          </a:ln>
                          <a:solidFill>
                            <a:schemeClr val="tx1"/>
                          </a:solidFill>
                          <a:effectLst/>
                          <a:uFillTx/>
                          <a:latin typeface="Arial" panose="020B0604020202020204" pitchFamily="34" charset="0"/>
                          <a:ea typeface="+mn-ea"/>
                          <a:cs typeface="+mn-cs"/>
                          <a:sym typeface="Arial"/>
                        </a:rPr>
                        <a:t>Business requirement</a:t>
                      </a: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300" b="0" i="0" u="none" strike="noStrike" cap="none" spc="0" baseline="0" dirty="0">
                          <a:ln>
                            <a:noFill/>
                          </a:ln>
                          <a:solidFill>
                            <a:schemeClr val="tx1"/>
                          </a:solidFill>
                          <a:effectLst/>
                          <a:uFillTx/>
                          <a:latin typeface="Arial" panose="020B0604020202020204" pitchFamily="34" charset="0"/>
                          <a:ea typeface="+mn-ea"/>
                          <a:cs typeface="+mn-cs"/>
                          <a:sym typeface="Arial"/>
                        </a:rPr>
                        <a:t>Contains the ultimate goal, such as an order system, an online catalogue, or a physical product. It can also include things like approval workflows and authorization levels. </a:t>
                      </a:r>
                      <a:r>
                        <a:rPr lang="en-US" sz="1300" b="0" kern="1200" cap="none" spc="0" dirty="0">
                          <a:solidFill>
                            <a:schemeClr val="tx1"/>
                          </a:solidFill>
                          <a:effectLst/>
                          <a:latin typeface="Arial"/>
                          <a:ea typeface="+mn-ea"/>
                          <a:cs typeface="+mn-cs"/>
                          <a:sym typeface="Arial"/>
                        </a:rPr>
                        <a:t>A business rule relates to the way an organization or company operates. In addition to applying to individuals, business rules might apply to general corporate behavior or business processes.</a:t>
                      </a:r>
                      <a:endParaRPr lang="en-US" sz="1300" b="0" kern="1200" cap="none" spc="0" dirty="0">
                        <a:solidFill>
                          <a:schemeClr val="tx1"/>
                        </a:solidFill>
                        <a:effectLst/>
                        <a:latin typeface="Arial"/>
                        <a:ea typeface="+mn-ea"/>
                        <a:cs typeface="+mn-cs"/>
                      </a:endParaRPr>
                    </a:p>
                    <a:p>
                      <a:pPr marL="0" marR="0" indent="0" algn="l" defTabSz="914400" rtl="0" fontAlgn="ctr" latinLnBrk="0">
                        <a:lnSpc>
                          <a:spcPct val="100000"/>
                        </a:lnSpc>
                        <a:spcBef>
                          <a:spcPts val="0"/>
                        </a:spcBef>
                        <a:spcAft>
                          <a:spcPts val="0"/>
                        </a:spcAft>
                        <a:buClrTx/>
                        <a:buSzTx/>
                        <a:buFontTx/>
                        <a:buNone/>
                        <a:tabLst/>
                      </a:pPr>
                      <a:endParaRPr lang="en-GB" sz="1300" b="0" i="0" u="none" strike="noStrike" cap="none" spc="0" baseline="0" dirty="0">
                        <a:ln>
                          <a:noFill/>
                        </a:ln>
                        <a:solidFill>
                          <a:schemeClr val="tx1"/>
                        </a:solidFill>
                        <a:effectLst/>
                        <a:uFillTx/>
                        <a:latin typeface="Arial" panose="020B0604020202020204" pitchFamily="34" charset="0"/>
                        <a:ea typeface="+mn-ea"/>
                        <a:cs typeface="+mn-cs"/>
                        <a:sym typeface="Arial"/>
                      </a:endParaRPr>
                    </a:p>
                  </a:txBody>
                  <a:tcPr marL="7620" marR="7620" marT="762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354"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rPr>
                        <a:t>Business rules describe what you may or may not do in a specific business scenario. It also gives the criteria, conditions and exceptions for making these decisions</a:t>
                      </a:r>
                    </a:p>
                    <a:p>
                      <a:pPr marL="0" marR="0" lvl="0" indent="0" algn="l" defTabSz="914354"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rPr>
                        <a:t>e.g., Data must be entered before a request can be approved.</a:t>
                      </a:r>
                    </a:p>
                    <a:p>
                      <a:pPr algn="l" rtl="0" fontAlgn="ctr"/>
                      <a:endParaRPr lang="en-US" sz="1300" b="0" i="0" u="none" strike="noStrike" dirty="0">
                        <a:solidFill>
                          <a:schemeClr val="tx1"/>
                        </a:solidFill>
                        <a:effectLst/>
                        <a:latin typeface="Arial" panose="020B0604020202020204" pitchFamily="34" charset="0"/>
                      </a:endParaRPr>
                    </a:p>
                  </a:txBody>
                  <a:tcPr marL="7408" marR="7408" marT="74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735410"/>
                  </a:ext>
                </a:extLst>
              </a:tr>
              <a:tr h="593043">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cap="none" spc="0" baseline="0" noProof="0" dirty="0">
                          <a:ln>
                            <a:noFill/>
                          </a:ln>
                          <a:solidFill>
                            <a:schemeClr val="tx1"/>
                          </a:solidFill>
                          <a:effectLst/>
                          <a:uFillTx/>
                          <a:latin typeface="Arial" panose="020B0604020202020204" pitchFamily="34" charset="0"/>
                          <a:ea typeface="+mn-ea"/>
                          <a:cs typeface="+mn-cs"/>
                          <a:sym typeface="Arial"/>
                        </a:rPr>
                        <a:t>FR2</a:t>
                      </a:r>
                    </a:p>
                  </a:txBody>
                  <a:tcPr marL="7408" marR="7408" marT="74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300" b="0" kern="1200" cap="none" spc="0" dirty="0">
                          <a:solidFill>
                            <a:schemeClr val="tx1"/>
                          </a:solidFill>
                          <a:effectLst/>
                          <a:latin typeface="Arial"/>
                          <a:ea typeface="+mn-ea"/>
                          <a:cs typeface="+mn-cs"/>
                        </a:rPr>
                        <a:t>Authentication</a:t>
                      </a: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rPr>
                        <a:t>Authentication of a user when a user tries to log into the system. They are what the user of the system can do, such as place an order or browse the online catalogue.</a:t>
                      </a:r>
                      <a:endParaRPr lang="en-GB" sz="1300" b="0" kern="1200" cap="none" spc="0" dirty="0">
                        <a:solidFill>
                          <a:schemeClr val="tx1"/>
                        </a:solidFill>
                        <a:effectLst/>
                        <a:latin typeface="Arial"/>
                        <a:ea typeface="+mn-ea"/>
                        <a:cs typeface="+mn-cs"/>
                        <a:sym typeface="Arial"/>
                      </a:endParaRPr>
                    </a:p>
                    <a:p>
                      <a:pPr marL="0" marR="0" indent="0" algn="l" defTabSz="914400" rtl="0" fontAlgn="ctr" latinLnBrk="0">
                        <a:lnSpc>
                          <a:spcPct val="100000"/>
                        </a:lnSpc>
                        <a:spcBef>
                          <a:spcPts val="0"/>
                        </a:spcBef>
                        <a:spcAft>
                          <a:spcPts val="0"/>
                        </a:spcAft>
                        <a:buClrTx/>
                        <a:buSzTx/>
                        <a:buFontTx/>
                        <a:buNone/>
                        <a:tabLst/>
                      </a:pPr>
                      <a:endParaRPr lang="en-GB" sz="1300" b="0" kern="1200" cap="none" spc="0" dirty="0">
                        <a:solidFill>
                          <a:schemeClr val="tx1"/>
                        </a:solidFill>
                        <a:effectLst/>
                        <a:latin typeface="Arial"/>
                        <a:ea typeface="+mn-ea"/>
                        <a:cs typeface="+mn-cs"/>
                        <a:sym typeface="Arial"/>
                      </a:endParaRP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354"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rPr>
                        <a:t>e.g., The system must block users from access to shared folders if they don't have the necessary security credentials</a:t>
                      </a:r>
                    </a:p>
                  </a:txBody>
                  <a:tcPr marL="7223" marR="7223" marT="72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1751619"/>
                  </a:ext>
                </a:extLst>
              </a:tr>
              <a:tr h="657003">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cap="none" spc="0" baseline="0" noProof="0" dirty="0">
                          <a:ln>
                            <a:noFill/>
                          </a:ln>
                          <a:solidFill>
                            <a:schemeClr val="tx1"/>
                          </a:solidFill>
                          <a:effectLst/>
                          <a:uFillTx/>
                          <a:latin typeface="Arial" panose="020B0604020202020204" pitchFamily="34" charset="0"/>
                          <a:ea typeface="+mn-ea"/>
                          <a:cs typeface="+mn-cs"/>
                          <a:sym typeface="Arial"/>
                        </a:rPr>
                        <a:t>FR3</a:t>
                      </a:r>
                    </a:p>
                  </a:txBody>
                  <a:tcPr marL="7408" marR="7408" marT="74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300" b="0" kern="1200" cap="none" spc="0" dirty="0">
                          <a:solidFill>
                            <a:schemeClr val="tx1"/>
                          </a:solidFill>
                          <a:effectLst/>
                          <a:latin typeface="Arial"/>
                          <a:ea typeface="+mn-ea"/>
                          <a:cs typeface="+mn-cs"/>
                        </a:rPr>
                        <a:t>Audit Tracking</a:t>
                      </a: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sym typeface="Arial"/>
                        </a:rPr>
                        <a:t>How to track any changes affecting the systems</a:t>
                      </a:r>
                      <a:endParaRPr lang="en-GB" sz="1300" b="0" kern="1200" cap="none" spc="0" dirty="0">
                        <a:solidFill>
                          <a:schemeClr val="tx1"/>
                        </a:solidFill>
                        <a:effectLst/>
                        <a:latin typeface="Arial"/>
                        <a:ea typeface="+mn-ea"/>
                        <a:cs typeface="+mn-cs"/>
                        <a:sym typeface="Arial"/>
                      </a:endParaRP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354"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rPr>
                        <a:t>Audit tracking allows you to fully track any changes affecting your system, capturing not only the changes occurring within Executive Series but also external changes as well</a:t>
                      </a:r>
                    </a:p>
                  </a:txBody>
                  <a:tcPr marL="7223" marR="7223" marT="72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7670348"/>
                  </a:ext>
                </a:extLst>
              </a:tr>
              <a:tr h="382890">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cap="none" spc="0" baseline="0" noProof="0" dirty="0">
                          <a:ln>
                            <a:noFill/>
                          </a:ln>
                          <a:solidFill>
                            <a:schemeClr val="tx1"/>
                          </a:solidFill>
                          <a:effectLst/>
                          <a:uFillTx/>
                          <a:latin typeface="Arial" panose="020B0604020202020204" pitchFamily="34" charset="0"/>
                          <a:ea typeface="+mn-ea"/>
                          <a:cs typeface="+mn-cs"/>
                          <a:sym typeface="Arial"/>
                        </a:rPr>
                        <a:t>FR4</a:t>
                      </a:r>
                    </a:p>
                  </a:txBody>
                  <a:tcPr marL="7408" marR="7408" marT="74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300" b="0" kern="1200" cap="none" spc="0" dirty="0">
                          <a:solidFill>
                            <a:schemeClr val="tx1"/>
                          </a:solidFill>
                          <a:effectLst/>
                          <a:latin typeface="Arial"/>
                          <a:ea typeface="+mn-ea"/>
                          <a:cs typeface="+mn-cs"/>
                        </a:rPr>
                        <a:t>Certification Requirements</a:t>
                      </a: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indent="0" algn="l" defTabSz="914400" rtl="0" fontAlgn="ctr" latinLnBrk="0">
                        <a:lnSpc>
                          <a:spcPct val="100000"/>
                        </a:lnSpc>
                        <a:spcBef>
                          <a:spcPts val="0"/>
                        </a:spcBef>
                        <a:spcAft>
                          <a:spcPts val="0"/>
                        </a:spcAft>
                        <a:buClrTx/>
                        <a:buSzTx/>
                        <a:buFontTx/>
                        <a:buNone/>
                        <a:tabLst/>
                      </a:pPr>
                      <a:r>
                        <a:rPr lang="en-US" sz="1300" b="0" kern="1200" cap="none" spc="0" dirty="0">
                          <a:solidFill>
                            <a:schemeClr val="tx1"/>
                          </a:solidFill>
                          <a:effectLst/>
                          <a:latin typeface="Arial"/>
                          <a:ea typeface="+mn-ea"/>
                          <a:cs typeface="+mn-cs"/>
                        </a:rPr>
                        <a:t>Your organization might require certifications to work on the system</a:t>
                      </a:r>
                      <a:endParaRPr lang="en-GB" sz="1300" b="0" kern="1200" cap="none" spc="0" dirty="0">
                        <a:solidFill>
                          <a:schemeClr val="tx1"/>
                        </a:solidFill>
                        <a:effectLst/>
                        <a:latin typeface="Arial"/>
                        <a:ea typeface="+mn-ea"/>
                        <a:cs typeface="+mn-cs"/>
                        <a:sym typeface="Arial"/>
                      </a:endParaRP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algn="l" rtl="0" fontAlgn="ctr"/>
                      <a:r>
                        <a:rPr lang="en-US" sz="1300" b="0" i="0" u="none" strike="noStrike" dirty="0">
                          <a:solidFill>
                            <a:schemeClr val="tx1"/>
                          </a:solidFill>
                          <a:effectLst/>
                          <a:latin typeface="Arial" panose="020B0604020202020204" pitchFamily="34" charset="0"/>
                        </a:rPr>
                        <a:t>e.g., Security Certifications</a:t>
                      </a:r>
                    </a:p>
                  </a:txBody>
                  <a:tcPr marL="7223" marR="7223" marT="72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0098600"/>
                  </a:ext>
                </a:extLst>
              </a:tr>
              <a:tr h="397599">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cap="none" spc="0" baseline="0" noProof="0" dirty="0">
                          <a:ln>
                            <a:noFill/>
                          </a:ln>
                          <a:solidFill>
                            <a:schemeClr val="tx1"/>
                          </a:solidFill>
                          <a:effectLst/>
                          <a:uFillTx/>
                          <a:latin typeface="Arial" panose="020B0604020202020204" pitchFamily="34" charset="0"/>
                          <a:ea typeface="+mn-ea"/>
                          <a:cs typeface="+mn-cs"/>
                          <a:sym typeface="Arial"/>
                        </a:rPr>
                        <a:t>FR5</a:t>
                      </a:r>
                    </a:p>
                  </a:txBody>
                  <a:tcPr marL="7408" marR="7408" marT="74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300" b="0" kern="1200" cap="none" spc="0" dirty="0">
                          <a:solidFill>
                            <a:schemeClr val="tx1"/>
                          </a:solidFill>
                          <a:effectLst/>
                          <a:latin typeface="Arial"/>
                          <a:ea typeface="+mn-ea"/>
                          <a:cs typeface="+mn-cs"/>
                        </a:rPr>
                        <a:t>Reporting Requirements</a:t>
                      </a: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indent="0" algn="l" defTabSz="914400" rtl="0" fontAlgn="ctr" latinLnBrk="0">
                        <a:lnSpc>
                          <a:spcPct val="100000"/>
                        </a:lnSpc>
                        <a:spcBef>
                          <a:spcPts val="0"/>
                        </a:spcBef>
                        <a:spcAft>
                          <a:spcPts val="0"/>
                        </a:spcAft>
                        <a:buClrTx/>
                        <a:buSzTx/>
                        <a:buFontTx/>
                        <a:buNone/>
                        <a:tabLst/>
                      </a:pPr>
                      <a:r>
                        <a:rPr lang="en-US" sz="1300" b="0" kern="1200" cap="none" spc="0" dirty="0">
                          <a:solidFill>
                            <a:schemeClr val="tx1"/>
                          </a:solidFill>
                          <a:effectLst/>
                          <a:latin typeface="Arial"/>
                          <a:ea typeface="+mn-ea"/>
                          <a:cs typeface="+mn-cs"/>
                        </a:rPr>
                        <a:t>This section of requirements will tell you how users can search and retrieve data</a:t>
                      </a:r>
                      <a:endParaRPr lang="en-GB" sz="1300" b="0" kern="1200" cap="none" spc="0" dirty="0">
                        <a:solidFill>
                          <a:schemeClr val="tx1"/>
                        </a:solidFill>
                        <a:effectLst/>
                        <a:latin typeface="Arial"/>
                        <a:ea typeface="+mn-ea"/>
                        <a:cs typeface="+mn-cs"/>
                        <a:sym typeface="Arial"/>
                      </a:endParaRP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algn="l" rtl="0" fontAlgn="ctr"/>
                      <a:r>
                        <a:rPr lang="en-US" sz="1300" b="0" i="0" u="none" strike="noStrike" dirty="0">
                          <a:solidFill>
                            <a:schemeClr val="tx1"/>
                          </a:solidFill>
                          <a:effectLst/>
                          <a:latin typeface="Arial" panose="020B0604020202020204" pitchFamily="34" charset="0"/>
                        </a:rPr>
                        <a:t>The users should be able to search for items or product available in the system</a:t>
                      </a:r>
                    </a:p>
                  </a:txBody>
                  <a:tcPr marL="7223" marR="7223" marT="72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0924450"/>
                  </a:ext>
                </a:extLst>
              </a:tr>
              <a:tr h="457440">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cap="none" spc="0" baseline="0" noProof="0" dirty="0">
                          <a:ln>
                            <a:noFill/>
                          </a:ln>
                          <a:solidFill>
                            <a:schemeClr val="tx1"/>
                          </a:solidFill>
                          <a:effectLst/>
                          <a:uFillTx/>
                          <a:latin typeface="Arial" panose="020B0604020202020204" pitchFamily="34" charset="0"/>
                          <a:ea typeface="+mn-ea"/>
                          <a:cs typeface="+mn-cs"/>
                          <a:sym typeface="Arial"/>
                        </a:rPr>
                        <a:t>FR6</a:t>
                      </a:r>
                    </a:p>
                  </a:txBody>
                  <a:tcPr marL="7408" marR="7408" marT="74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300" b="0" kern="1200" cap="none" spc="0" dirty="0">
                          <a:solidFill>
                            <a:schemeClr val="tx1"/>
                          </a:solidFill>
                          <a:effectLst/>
                          <a:latin typeface="Arial"/>
                          <a:ea typeface="+mn-ea"/>
                          <a:cs typeface="+mn-cs"/>
                        </a:rPr>
                        <a:t>Historical Data</a:t>
                      </a: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indent="0" algn="l" defTabSz="914400" rtl="0" fontAlgn="ctr" latinLnBrk="0">
                        <a:lnSpc>
                          <a:spcPct val="100000"/>
                        </a:lnSpc>
                        <a:spcBef>
                          <a:spcPts val="0"/>
                        </a:spcBef>
                        <a:spcAft>
                          <a:spcPts val="0"/>
                        </a:spcAft>
                        <a:buClrTx/>
                        <a:buSzTx/>
                        <a:buFontTx/>
                        <a:buNone/>
                        <a:tabLst/>
                      </a:pPr>
                      <a:r>
                        <a:rPr lang="en-US" sz="1300" b="0" kern="1200" cap="none" spc="0" dirty="0">
                          <a:solidFill>
                            <a:schemeClr val="tx1"/>
                          </a:solidFill>
                          <a:effectLst/>
                          <a:latin typeface="Arial"/>
                          <a:ea typeface="+mn-ea"/>
                          <a:cs typeface="+mn-cs"/>
                        </a:rPr>
                        <a:t>How to save historical data, you will have a growth of data if your database is dynamic, so you need to define storage requirements to accommodate these data.</a:t>
                      </a:r>
                      <a:endParaRPr lang="en-GB" sz="1300" b="0" kern="1200" cap="none" spc="0" dirty="0">
                        <a:solidFill>
                          <a:schemeClr val="tx1"/>
                        </a:solidFill>
                        <a:effectLst/>
                        <a:latin typeface="Arial"/>
                        <a:ea typeface="+mn-ea"/>
                        <a:cs typeface="+mn-cs"/>
                        <a:sym typeface="Arial"/>
                      </a:endParaRP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354" rtl="0" eaLnBrk="1" fontAlgn="ctr" latinLnBrk="0" hangingPunct="1">
                        <a:lnSpc>
                          <a:spcPct val="100000"/>
                        </a:lnSpc>
                        <a:spcBef>
                          <a:spcPts val="0"/>
                        </a:spcBef>
                        <a:spcAft>
                          <a:spcPts val="0"/>
                        </a:spcAft>
                        <a:buClrTx/>
                        <a:buSzTx/>
                        <a:buFontTx/>
                        <a:buNone/>
                        <a:tabLst/>
                        <a:defRPr/>
                      </a:pPr>
                      <a:r>
                        <a:rPr lang="en-US" sz="1300" b="0" i="0" u="none" strike="noStrike" kern="1200" dirty="0">
                          <a:solidFill>
                            <a:schemeClr val="tx1"/>
                          </a:solidFill>
                          <a:effectLst/>
                          <a:latin typeface="Arial" panose="020B0604020202020204" pitchFamily="34" charset="0"/>
                          <a:ea typeface="+mn-ea"/>
                          <a:cs typeface="+mn-cs"/>
                        </a:rPr>
                        <a:t>Retention of  client specific historical data</a:t>
                      </a:r>
                      <a:endParaRPr lang="en-IN" sz="1300" b="0" i="0" u="none" strike="noStrike" kern="1200" dirty="0">
                        <a:solidFill>
                          <a:schemeClr val="tx1"/>
                        </a:solidFill>
                        <a:effectLst/>
                        <a:latin typeface="Arial" panose="020B0604020202020204" pitchFamily="34" charset="0"/>
                        <a:ea typeface="+mn-ea"/>
                        <a:cs typeface="+mn-cs"/>
                      </a:endParaRPr>
                    </a:p>
                  </a:txBody>
                  <a:tcPr marL="7223" marR="7223" marT="72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5914967"/>
                  </a:ext>
                </a:extLst>
              </a:tr>
              <a:tr h="819649">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cap="none" spc="0" baseline="0" noProof="0" dirty="0">
                          <a:ln>
                            <a:noFill/>
                          </a:ln>
                          <a:solidFill>
                            <a:schemeClr val="tx1"/>
                          </a:solidFill>
                          <a:effectLst/>
                          <a:uFillTx/>
                          <a:latin typeface="Arial" panose="020B0604020202020204" pitchFamily="34" charset="0"/>
                          <a:ea typeface="+mn-ea"/>
                          <a:cs typeface="+mn-cs"/>
                          <a:sym typeface="Arial"/>
                        </a:rPr>
                        <a:t>FR7</a:t>
                      </a:r>
                    </a:p>
                  </a:txBody>
                  <a:tcPr marL="7408" marR="7408" marT="74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300" b="0" kern="1200" cap="none" spc="0" dirty="0">
                          <a:solidFill>
                            <a:schemeClr val="tx1"/>
                          </a:solidFill>
                          <a:effectLst/>
                          <a:latin typeface="Arial"/>
                          <a:ea typeface="+mn-ea"/>
                          <a:cs typeface="+mn-cs"/>
                        </a:rPr>
                        <a:t>Legal or Regulatory Requirements</a:t>
                      </a: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rPr>
                        <a:t>Are there requirements you need to satisfy for compliance?</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rPr>
                        <a:t>These are laws, regulations from the government, and even internal policies that the organizations and their systems must follow.</a:t>
                      </a: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354"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rPr>
                        <a:t>e.g., Payment Card Industry Data Security Standard (PCI DSS), Health Insurance Portability and Accountability Act (HIPAA), Federal Information Security Management Act (FISMA)</a:t>
                      </a:r>
                    </a:p>
                  </a:txBody>
                  <a:tcPr marL="7223" marR="7223" marT="72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6664853"/>
                  </a:ext>
                </a:extLst>
              </a:tr>
              <a:tr h="848337">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cap="none" spc="0" baseline="0" noProof="0" dirty="0">
                          <a:ln>
                            <a:noFill/>
                          </a:ln>
                          <a:solidFill>
                            <a:schemeClr val="tx1"/>
                          </a:solidFill>
                          <a:effectLst/>
                          <a:uFillTx/>
                          <a:latin typeface="Arial" panose="020B0604020202020204" pitchFamily="34" charset="0"/>
                          <a:ea typeface="+mn-ea"/>
                          <a:cs typeface="+mn-cs"/>
                          <a:sym typeface="Arial"/>
                        </a:rPr>
                        <a:t>FR8</a:t>
                      </a:r>
                    </a:p>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b="0" i="0" u="none" strike="noStrike" cap="none" spc="0" baseline="0" noProof="0" dirty="0">
                        <a:ln>
                          <a:noFill/>
                        </a:ln>
                        <a:solidFill>
                          <a:schemeClr val="tx1"/>
                        </a:solidFill>
                        <a:effectLst/>
                        <a:uFillTx/>
                        <a:latin typeface="Arial" panose="020B0604020202020204" pitchFamily="34" charset="0"/>
                        <a:ea typeface="+mn-ea"/>
                        <a:cs typeface="+mn-cs"/>
                        <a:sym typeface="Arial"/>
                      </a:endParaRPr>
                    </a:p>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b="0" i="0" u="none" strike="noStrike" cap="none" spc="0" baseline="0" noProof="0" dirty="0">
                        <a:ln>
                          <a:noFill/>
                        </a:ln>
                        <a:solidFill>
                          <a:schemeClr val="tx1"/>
                        </a:solidFill>
                        <a:effectLst/>
                        <a:uFillTx/>
                        <a:latin typeface="Arial" panose="020B0604020202020204" pitchFamily="34" charset="0"/>
                        <a:ea typeface="+mn-ea"/>
                        <a:cs typeface="+mn-cs"/>
                        <a:sym typeface="Arial"/>
                      </a:endParaRPr>
                    </a:p>
                    <a:p>
                      <a:pPr marL="0" marR="0" lvl="0" indent="0" algn="ctr" defTabSz="914400" rtl="0" eaLnBrk="1" fontAlgn="ctr" latinLnBrk="0" hangingPunct="1">
                        <a:lnSpc>
                          <a:spcPct val="100000"/>
                        </a:lnSpc>
                        <a:spcBef>
                          <a:spcPts val="0"/>
                        </a:spcBef>
                        <a:spcAft>
                          <a:spcPts val="0"/>
                        </a:spcAft>
                        <a:buClrTx/>
                        <a:buSzTx/>
                        <a:buFontTx/>
                        <a:buNone/>
                        <a:tabLst/>
                        <a:defRPr/>
                      </a:pPr>
                      <a:endParaRPr lang="en-US" sz="1400" b="0" i="0" u="none" strike="noStrike" cap="none" spc="0" baseline="0" noProof="0" dirty="0">
                        <a:ln>
                          <a:noFill/>
                        </a:ln>
                        <a:solidFill>
                          <a:schemeClr val="tx1"/>
                        </a:solidFill>
                        <a:effectLst/>
                        <a:uFillTx/>
                        <a:latin typeface="Arial" panose="020B0604020202020204" pitchFamily="34" charset="0"/>
                        <a:ea typeface="+mn-ea"/>
                        <a:cs typeface="+mn-cs"/>
                        <a:sym typeface="Arial"/>
                      </a:endParaRPr>
                    </a:p>
                  </a:txBody>
                  <a:tcPr marL="7408" marR="7408" marT="74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300" b="0" kern="1200" cap="none" spc="0" dirty="0">
                          <a:solidFill>
                            <a:schemeClr val="tx1"/>
                          </a:solidFill>
                          <a:effectLst/>
                          <a:latin typeface="Arial"/>
                          <a:ea typeface="+mn-ea"/>
                          <a:cs typeface="+mn-cs"/>
                        </a:rPr>
                        <a:t>Authorization levels</a:t>
                      </a: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rPr>
                        <a:t>Security requirement to ensure that users can access only certain functions within the application</a:t>
                      </a:r>
                      <a:endParaRPr lang="en-GB" sz="1300" b="0" kern="1200" cap="none" spc="0" dirty="0">
                        <a:solidFill>
                          <a:schemeClr val="tx1"/>
                        </a:solidFill>
                        <a:effectLst/>
                        <a:latin typeface="Arial"/>
                        <a:ea typeface="+mn-ea"/>
                        <a:cs typeface="+mn-cs"/>
                        <a:sym typeface="Arial"/>
                      </a:endParaRP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54" rtl="0" eaLnBrk="1" latinLnBrk="0" hangingPunct="1">
                        <a:defRPr sz="1867" kern="1200">
                          <a:solidFill>
                            <a:schemeClr val="tx1"/>
                          </a:solidFill>
                          <a:latin typeface="Arial"/>
                        </a:defRPr>
                      </a:lvl1pPr>
                      <a:lvl2pPr marL="457178" algn="l" defTabSz="914354" rtl="0" eaLnBrk="1" latinLnBrk="0" hangingPunct="1">
                        <a:defRPr sz="1867" kern="1200">
                          <a:solidFill>
                            <a:schemeClr val="tx1"/>
                          </a:solidFill>
                          <a:latin typeface="Arial"/>
                        </a:defRPr>
                      </a:lvl2pPr>
                      <a:lvl3pPr marL="914354" algn="l" defTabSz="914354" rtl="0" eaLnBrk="1" latinLnBrk="0" hangingPunct="1">
                        <a:defRPr sz="1867" kern="1200">
                          <a:solidFill>
                            <a:schemeClr val="tx1"/>
                          </a:solidFill>
                          <a:latin typeface="Arial"/>
                        </a:defRPr>
                      </a:lvl3pPr>
                      <a:lvl4pPr marL="1371532" algn="l" defTabSz="914354" rtl="0" eaLnBrk="1" latinLnBrk="0" hangingPunct="1">
                        <a:defRPr sz="1867" kern="1200">
                          <a:solidFill>
                            <a:schemeClr val="tx1"/>
                          </a:solidFill>
                          <a:latin typeface="Arial"/>
                        </a:defRPr>
                      </a:lvl4pPr>
                      <a:lvl5pPr marL="1828709" algn="l" defTabSz="914354" rtl="0" eaLnBrk="1" latinLnBrk="0" hangingPunct="1">
                        <a:defRPr sz="1867" kern="1200">
                          <a:solidFill>
                            <a:schemeClr val="tx1"/>
                          </a:solidFill>
                          <a:latin typeface="Arial"/>
                        </a:defRPr>
                      </a:lvl5pPr>
                      <a:lvl6pPr marL="2285886" algn="l" defTabSz="914354" rtl="0" eaLnBrk="1" latinLnBrk="0" hangingPunct="1">
                        <a:defRPr sz="1867" kern="1200">
                          <a:solidFill>
                            <a:schemeClr val="tx1"/>
                          </a:solidFill>
                          <a:latin typeface="Arial"/>
                        </a:defRPr>
                      </a:lvl6pPr>
                      <a:lvl7pPr marL="2743062" algn="l" defTabSz="914354" rtl="0" eaLnBrk="1" latinLnBrk="0" hangingPunct="1">
                        <a:defRPr sz="1867" kern="1200">
                          <a:solidFill>
                            <a:schemeClr val="tx1"/>
                          </a:solidFill>
                          <a:latin typeface="Arial"/>
                        </a:defRPr>
                      </a:lvl7pPr>
                      <a:lvl8pPr marL="3200240" algn="l" defTabSz="914354" rtl="0" eaLnBrk="1" latinLnBrk="0" hangingPunct="1">
                        <a:defRPr sz="1867" kern="1200">
                          <a:solidFill>
                            <a:schemeClr val="tx1"/>
                          </a:solidFill>
                          <a:latin typeface="Arial"/>
                        </a:defRPr>
                      </a:lvl8pPr>
                      <a:lvl9pPr marL="3657418" algn="l" defTabSz="914354" rtl="0" eaLnBrk="1" latinLnBrk="0" hangingPunct="1">
                        <a:defRPr sz="1867" kern="1200">
                          <a:solidFill>
                            <a:schemeClr val="tx1"/>
                          </a:solidFill>
                          <a:latin typeface="Arial"/>
                        </a:defRPr>
                      </a:lvl9pPr>
                    </a:lstStyle>
                    <a:p>
                      <a:pPr algn="l" rtl="0" fontAlgn="ctr"/>
                      <a:r>
                        <a:rPr lang="en-US" sz="1300" b="0" kern="1200" cap="none" spc="0" dirty="0">
                          <a:solidFill>
                            <a:schemeClr val="tx1"/>
                          </a:solidFill>
                          <a:effectLst/>
                          <a:latin typeface="Arial"/>
                          <a:ea typeface="+mn-ea"/>
                          <a:cs typeface="+mn-cs"/>
                        </a:rPr>
                        <a:t>Only administrators can access administrative functions.</a:t>
                      </a:r>
                    </a:p>
                  </a:txBody>
                  <a:tcPr marL="7223" marR="7223" marT="72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6414628"/>
                  </a:ext>
                </a:extLst>
              </a:tr>
              <a:tr h="117746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cap="none" spc="0" baseline="0" noProof="0" dirty="0">
                          <a:ln>
                            <a:noFill/>
                          </a:ln>
                          <a:solidFill>
                            <a:schemeClr val="tx1"/>
                          </a:solidFill>
                          <a:effectLst/>
                          <a:uFillTx/>
                          <a:latin typeface="Arial" panose="020B0604020202020204" pitchFamily="34" charset="0"/>
                          <a:ea typeface="+mn-ea"/>
                          <a:cs typeface="+mn-cs"/>
                          <a:sym typeface="Arial"/>
                        </a:rPr>
                        <a:t>FR9</a:t>
                      </a:r>
                    </a:p>
                  </a:txBody>
                  <a:tcPr marL="7408" marR="7408" marT="74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rPr>
                        <a:t>Cost Optimization</a:t>
                      </a:r>
                      <a:endParaRPr lang="en-IN" sz="1300" b="0" kern="1200" cap="none" spc="0" dirty="0">
                        <a:solidFill>
                          <a:schemeClr val="tx1"/>
                        </a:solidFill>
                        <a:effectLst/>
                        <a:latin typeface="Arial"/>
                        <a:ea typeface="+mn-ea"/>
                        <a:cs typeface="+mn-cs"/>
                      </a:endParaRP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300" b="0" kern="1200" cap="none" spc="0" dirty="0">
                          <a:solidFill>
                            <a:schemeClr val="tx1"/>
                          </a:solidFill>
                          <a:effectLst/>
                          <a:latin typeface="Arial"/>
                          <a:ea typeface="+mn-ea"/>
                          <a:cs typeface="+mn-cs"/>
                          <a:sym typeface="Arial"/>
                        </a:rPr>
                        <a:t>The Cost Optimization pillar includes the ability to run systems to deliver business value at the lowest price point.</a:t>
                      </a:r>
                      <a:endParaRPr lang="en-GB" sz="1300" b="0" kern="1200" cap="none" spc="0" dirty="0">
                        <a:solidFill>
                          <a:schemeClr val="tx1"/>
                        </a:solidFill>
                        <a:effectLst/>
                        <a:latin typeface="Arial"/>
                        <a:ea typeface="+mn-ea"/>
                        <a:cs typeface="+mn-cs"/>
                        <a:sym typeface="Arial"/>
                      </a:endParaRPr>
                    </a:p>
                  </a:txBody>
                  <a:tcPr marL="7429" marR="7429" marT="742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300" b="0" kern="1200" cap="none" spc="0" dirty="0">
                          <a:solidFill>
                            <a:schemeClr val="tx1"/>
                          </a:solidFill>
                          <a:effectLst/>
                          <a:latin typeface="Arial"/>
                          <a:ea typeface="+mn-ea"/>
                          <a:cs typeface="+mn-cs"/>
                        </a:rPr>
                        <a:t>Implement cloud financial </a:t>
                      </a:r>
                      <a:r>
                        <a:rPr lang="en-US" sz="1300" b="0" kern="1200" cap="none" spc="0" dirty="0" err="1">
                          <a:solidFill>
                            <a:schemeClr val="tx1"/>
                          </a:solidFill>
                          <a:effectLst/>
                          <a:latin typeface="Arial"/>
                          <a:ea typeface="+mn-ea"/>
                          <a:cs typeface="+mn-cs"/>
                        </a:rPr>
                        <a:t>management,Adopt</a:t>
                      </a:r>
                      <a:r>
                        <a:rPr lang="en-US" sz="1300" b="0" kern="1200" cap="none" spc="0" dirty="0">
                          <a:solidFill>
                            <a:schemeClr val="tx1"/>
                          </a:solidFill>
                          <a:effectLst/>
                          <a:latin typeface="Arial"/>
                          <a:ea typeface="+mn-ea"/>
                          <a:cs typeface="+mn-cs"/>
                        </a:rPr>
                        <a:t> a consumption </a:t>
                      </a:r>
                      <a:r>
                        <a:rPr lang="en-US" sz="1300" b="0" kern="1200" cap="none" spc="0" dirty="0" err="1">
                          <a:solidFill>
                            <a:schemeClr val="tx1"/>
                          </a:solidFill>
                          <a:effectLst/>
                          <a:latin typeface="Arial"/>
                          <a:ea typeface="+mn-ea"/>
                          <a:cs typeface="+mn-cs"/>
                        </a:rPr>
                        <a:t>model,Measure</a:t>
                      </a:r>
                      <a:r>
                        <a:rPr lang="en-US" sz="1300" b="0" kern="1200" cap="none" spc="0" dirty="0">
                          <a:solidFill>
                            <a:schemeClr val="tx1"/>
                          </a:solidFill>
                          <a:effectLst/>
                          <a:latin typeface="Arial"/>
                          <a:ea typeface="+mn-ea"/>
                          <a:cs typeface="+mn-cs"/>
                        </a:rPr>
                        <a:t> overall </a:t>
                      </a:r>
                      <a:r>
                        <a:rPr lang="en-US" sz="1300" b="0" kern="1200" cap="none" spc="0" dirty="0" err="1">
                          <a:solidFill>
                            <a:schemeClr val="tx1"/>
                          </a:solidFill>
                          <a:effectLst/>
                          <a:latin typeface="Arial"/>
                          <a:ea typeface="+mn-ea"/>
                          <a:cs typeface="+mn-cs"/>
                        </a:rPr>
                        <a:t>efficiency,Stop</a:t>
                      </a:r>
                      <a:r>
                        <a:rPr lang="en-US" sz="1300" b="0" kern="1200" cap="none" spc="0" dirty="0">
                          <a:solidFill>
                            <a:schemeClr val="tx1"/>
                          </a:solidFill>
                          <a:effectLst/>
                          <a:latin typeface="Arial"/>
                          <a:ea typeface="+mn-ea"/>
                          <a:cs typeface="+mn-cs"/>
                        </a:rPr>
                        <a:t> spending money on undifferentiated heavy lifting</a:t>
                      </a:r>
                    </a:p>
                    <a:p>
                      <a:pPr algn="l" rtl="0" fontAlgn="ctr"/>
                      <a:r>
                        <a:rPr lang="en-US" sz="1300" b="0" kern="1200" cap="none" spc="0" dirty="0">
                          <a:solidFill>
                            <a:schemeClr val="tx1"/>
                          </a:solidFill>
                          <a:effectLst/>
                          <a:latin typeface="Arial"/>
                          <a:ea typeface="+mn-ea"/>
                          <a:cs typeface="+mn-cs"/>
                        </a:rPr>
                        <a:t>Analyze and attribute expenditure.</a:t>
                      </a:r>
                    </a:p>
                  </a:txBody>
                  <a:tcPr marL="7223" marR="7223" marT="72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9409107"/>
                  </a:ext>
                </a:extLst>
              </a:tr>
            </a:tbl>
          </a:graphicData>
        </a:graphic>
      </p:graphicFrame>
      <p:sp>
        <p:nvSpPr>
          <p:cNvPr id="3" name="Rectangle: Rounded Corners 10">
            <a:extLst>
              <a:ext uri="{FF2B5EF4-FFF2-40B4-BE49-F238E27FC236}">
                <a16:creationId xmlns:a16="http://schemas.microsoft.com/office/drawing/2014/main" id="{095BA91C-794D-D442-8057-627929BDEE81}"/>
              </a:ext>
            </a:extLst>
          </p:cNvPr>
          <p:cNvSpPr/>
          <p:nvPr/>
        </p:nvSpPr>
        <p:spPr>
          <a:xfrm>
            <a:off x="11125200" y="33337"/>
            <a:ext cx="2743199" cy="696188"/>
          </a:xfrm>
          <a:prstGeom prst="round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solidFill>
                  <a:schemeClr val="tx1"/>
                </a:solidFill>
              </a:rPr>
              <a:t>Gobinda</a:t>
            </a:r>
            <a:r>
              <a:rPr lang="en-US" dirty="0">
                <a:solidFill>
                  <a:schemeClr val="tx1"/>
                </a:solidFill>
              </a:rPr>
              <a:t> (WIP)</a:t>
            </a:r>
            <a:endParaRPr lang="ro-RO" dirty="0">
              <a:solidFill>
                <a:schemeClr val="tx1"/>
              </a:solidFill>
            </a:endParaRPr>
          </a:p>
        </p:txBody>
      </p:sp>
    </p:spTree>
    <p:extLst>
      <p:ext uri="{BB962C8B-B14F-4D97-AF65-F5344CB8AC3E}">
        <p14:creationId xmlns:p14="http://schemas.microsoft.com/office/powerpoint/2010/main" val="1010663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feld 85">
            <a:extLst>
              <a:ext uri="{FF2B5EF4-FFF2-40B4-BE49-F238E27FC236}">
                <a16:creationId xmlns:a16="http://schemas.microsoft.com/office/drawing/2014/main" id="{4F78FC3B-741B-91F6-92A0-C8418B90E736}"/>
              </a:ext>
            </a:extLst>
          </p:cNvPr>
          <p:cNvSpPr txBox="1">
            <a:spLocks noChangeArrowheads="1"/>
          </p:cNvSpPr>
          <p:nvPr/>
        </p:nvSpPr>
        <p:spPr bwMode="auto">
          <a:xfrm>
            <a:off x="11105187" y="-563953"/>
            <a:ext cx="998976" cy="24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defTabSz="548640" fontAlgn="base">
              <a:spcBef>
                <a:spcPct val="0"/>
              </a:spcBef>
              <a:spcAft>
                <a:spcPct val="0"/>
              </a:spcAft>
              <a:buClr>
                <a:srgbClr val="000000"/>
              </a:buClr>
              <a:buSzPct val="100000"/>
              <a:defRPr/>
            </a:pPr>
            <a:r>
              <a:rPr lang="en-US" altLang="en-US" sz="960" dirty="0">
                <a:solidFill>
                  <a:srgbClr val="000000"/>
                </a:solidFill>
                <a:latin typeface="Calibri" panose="020F0502020204030204" pitchFamily="34" charset="0"/>
                <a:cs typeface="Calibri" panose="020F0502020204030204" pitchFamily="34" charset="0"/>
              </a:rPr>
              <a:t>IEC 61968-09</a:t>
            </a:r>
          </a:p>
        </p:txBody>
      </p:sp>
      <p:pic>
        <p:nvPicPr>
          <p:cNvPr id="6" name="Picture 5">
            <a:extLst>
              <a:ext uri="{FF2B5EF4-FFF2-40B4-BE49-F238E27FC236}">
                <a16:creationId xmlns:a16="http://schemas.microsoft.com/office/drawing/2014/main" id="{70935C6B-919B-DB96-C3A6-48E949535FDF}"/>
              </a:ext>
            </a:extLst>
          </p:cNvPr>
          <p:cNvPicPr>
            <a:picLocks noChangeAspect="1"/>
          </p:cNvPicPr>
          <p:nvPr/>
        </p:nvPicPr>
        <p:blipFill>
          <a:blip r:embed="rId3"/>
          <a:stretch>
            <a:fillRect/>
          </a:stretch>
        </p:blipFill>
        <p:spPr>
          <a:xfrm>
            <a:off x="5334000" y="7528750"/>
            <a:ext cx="8138134" cy="469115"/>
          </a:xfrm>
          <a:prstGeom prst="rect">
            <a:avLst/>
          </a:prstGeom>
        </p:spPr>
      </p:pic>
      <p:pic>
        <p:nvPicPr>
          <p:cNvPr id="8" name="Picture 7">
            <a:extLst>
              <a:ext uri="{FF2B5EF4-FFF2-40B4-BE49-F238E27FC236}">
                <a16:creationId xmlns:a16="http://schemas.microsoft.com/office/drawing/2014/main" id="{FBA7E913-25D0-2246-A938-B99B5724C8F7}"/>
              </a:ext>
            </a:extLst>
          </p:cNvPr>
          <p:cNvPicPr>
            <a:picLocks noChangeAspect="1"/>
          </p:cNvPicPr>
          <p:nvPr/>
        </p:nvPicPr>
        <p:blipFill>
          <a:blip r:embed="rId4"/>
          <a:stretch>
            <a:fillRect/>
          </a:stretch>
        </p:blipFill>
        <p:spPr>
          <a:xfrm>
            <a:off x="277520" y="183326"/>
            <a:ext cx="14075360" cy="7430144"/>
          </a:xfrm>
          <a:prstGeom prst="rect">
            <a:avLst/>
          </a:prstGeom>
        </p:spPr>
      </p:pic>
    </p:spTree>
    <p:extLst>
      <p:ext uri="{BB962C8B-B14F-4D97-AF65-F5344CB8AC3E}">
        <p14:creationId xmlns:p14="http://schemas.microsoft.com/office/powerpoint/2010/main" val="27720811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6119" y="436103"/>
            <a:ext cx="7415400" cy="384721"/>
          </a:xfrm>
          <a:prstGeom prst="rect">
            <a:avLst/>
          </a:prstGeom>
        </p:spPr>
        <p:txBody>
          <a:bodyPr vert="horz" wrap="square" lIns="0" tIns="15240" rIns="0" bIns="0" rtlCol="0">
            <a:spAutoFit/>
          </a:bodyPr>
          <a:lstStyle/>
          <a:p>
            <a:pPr marL="15240">
              <a:spcBef>
                <a:spcPts val="120"/>
              </a:spcBef>
            </a:pPr>
            <a:r>
              <a:rPr sz="2400" b="1" spc="-24" dirty="0">
                <a:solidFill>
                  <a:srgbClr val="061F80"/>
                </a:solidFill>
                <a:latin typeface="IBM Plex Sans"/>
                <a:cs typeface="IBM Plex Sans"/>
              </a:rPr>
              <a:t>Solution</a:t>
            </a:r>
            <a:r>
              <a:rPr sz="2400" b="1" spc="-54" dirty="0">
                <a:solidFill>
                  <a:srgbClr val="061F80"/>
                </a:solidFill>
                <a:latin typeface="IBM Plex Sans"/>
                <a:cs typeface="IBM Plex Sans"/>
              </a:rPr>
              <a:t> </a:t>
            </a:r>
            <a:r>
              <a:rPr sz="2400" b="1" spc="-24" dirty="0">
                <a:solidFill>
                  <a:srgbClr val="061F80"/>
                </a:solidFill>
                <a:latin typeface="IBM Plex Sans"/>
                <a:cs typeface="IBM Plex Sans"/>
              </a:rPr>
              <a:t>Design</a:t>
            </a:r>
            <a:r>
              <a:rPr sz="2400" b="1" spc="-48" dirty="0">
                <a:solidFill>
                  <a:srgbClr val="061F80"/>
                </a:solidFill>
                <a:latin typeface="IBM Plex Sans"/>
                <a:cs typeface="IBM Plex Sans"/>
              </a:rPr>
              <a:t> </a:t>
            </a:r>
            <a:r>
              <a:rPr sz="2400" b="1" dirty="0">
                <a:solidFill>
                  <a:srgbClr val="061F80"/>
                </a:solidFill>
                <a:latin typeface="IBM Plex Sans"/>
                <a:cs typeface="IBM Plex Sans"/>
              </a:rPr>
              <a:t>/</a:t>
            </a:r>
            <a:r>
              <a:rPr sz="2400" b="1" spc="-54" dirty="0">
                <a:solidFill>
                  <a:srgbClr val="061F80"/>
                </a:solidFill>
                <a:latin typeface="IBM Plex Sans"/>
                <a:cs typeface="IBM Plex Sans"/>
              </a:rPr>
              <a:t> </a:t>
            </a:r>
            <a:r>
              <a:rPr sz="2400" b="1" spc="-30" dirty="0">
                <a:solidFill>
                  <a:srgbClr val="061F80"/>
                </a:solidFill>
                <a:latin typeface="IBM Plex Sans"/>
                <a:cs typeface="IBM Plex Sans"/>
              </a:rPr>
              <a:t>Architecture</a:t>
            </a:r>
            <a:r>
              <a:rPr sz="2400" b="1" spc="-48" dirty="0">
                <a:solidFill>
                  <a:srgbClr val="061F80"/>
                </a:solidFill>
                <a:latin typeface="IBM Plex Sans"/>
                <a:cs typeface="IBM Plex Sans"/>
              </a:rPr>
              <a:t> </a:t>
            </a:r>
            <a:r>
              <a:rPr sz="2400" b="1" spc="-24" dirty="0">
                <a:solidFill>
                  <a:srgbClr val="061F80"/>
                </a:solidFill>
                <a:latin typeface="IBM Plex Sans"/>
                <a:cs typeface="IBM Plex Sans"/>
              </a:rPr>
              <a:t>Overview</a:t>
            </a:r>
            <a:endParaRPr sz="2400" dirty="0">
              <a:latin typeface="IBM Plex Sans"/>
              <a:cs typeface="IBM Plex Sans"/>
            </a:endParaRPr>
          </a:p>
        </p:txBody>
      </p:sp>
      <p:sp>
        <p:nvSpPr>
          <p:cNvPr id="13" name="object 13"/>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graphicFrame>
        <p:nvGraphicFramePr>
          <p:cNvPr id="12" name="Table 11">
            <a:extLst>
              <a:ext uri="{FF2B5EF4-FFF2-40B4-BE49-F238E27FC236}">
                <a16:creationId xmlns:a16="http://schemas.microsoft.com/office/drawing/2014/main" id="{A49F79E4-71FD-E64A-A2C1-46F9621F4E90}"/>
              </a:ext>
            </a:extLst>
          </p:cNvPr>
          <p:cNvGraphicFramePr>
            <a:graphicFrameLocks noGrp="1"/>
          </p:cNvGraphicFramePr>
          <p:nvPr/>
        </p:nvGraphicFramePr>
        <p:xfrm>
          <a:off x="516119" y="2358727"/>
          <a:ext cx="3446281" cy="3941244"/>
        </p:xfrm>
        <a:graphic>
          <a:graphicData uri="http://schemas.openxmlformats.org/drawingml/2006/table">
            <a:tbl>
              <a:tblPr firstRow="1" bandRow="1">
                <a:tableStyleId>{72833802-FEF1-4C79-8D5D-14CF1EAF98D9}</a:tableStyleId>
              </a:tblPr>
              <a:tblGrid>
                <a:gridCol w="3446281">
                  <a:extLst>
                    <a:ext uri="{9D8B030D-6E8A-4147-A177-3AD203B41FA5}">
                      <a16:colId xmlns:a16="http://schemas.microsoft.com/office/drawing/2014/main" val="3405993600"/>
                    </a:ext>
                  </a:extLst>
                </a:gridCol>
              </a:tblGrid>
              <a:tr h="38447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1200" b="0" i="0" u="none" strike="noStrike" kern="1200" cap="none" normalizeH="0" baseline="0">
                          <a:ln>
                            <a:noFill/>
                          </a:ln>
                          <a:solidFill>
                            <a:srgbClr val="FFFFFF"/>
                          </a:solidFill>
                          <a:effectLst/>
                          <a:latin typeface="IBM Plex Sans" panose="020B0503050203000203" pitchFamily="34" charset="0"/>
                          <a:ea typeface="+mn-ea"/>
                          <a:cs typeface="Arial" charset="0"/>
                        </a:rPr>
                        <a:t>Design / Architecture Principles</a:t>
                      </a:r>
                    </a:p>
                  </a:txBody>
                  <a:tcPr marL="108000" marR="108000" marT="108000" marB="108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extLst>
                  <a:ext uri="{0D108BD9-81ED-4DB2-BD59-A6C34878D82A}">
                    <a16:rowId xmlns:a16="http://schemas.microsoft.com/office/drawing/2014/main" val="2080716969"/>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{outline the key principles in solution design/architecture}</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5084117"/>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 Context Diagram )</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411573"/>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Logical Architecture Diagram</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6735543"/>
                  </a:ext>
                </a:extLst>
              </a:tr>
              <a:tr h="493434">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Physical Architecture Diagram</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6858675"/>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 Component Diagram )</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2389343"/>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 Component Interaction Diagram )</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271445"/>
                  </a:ext>
                </a:extLst>
              </a:tr>
              <a:tr h="49343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l" defTabSz="914400" rtl="0" eaLnBrk="1" fontAlgn="base" latinLnBrk="0" hangingPunct="1">
                        <a:lnSpc>
                          <a:spcPct val="100000"/>
                        </a:lnSpc>
                        <a:spcBef>
                          <a:spcPts val="0"/>
                        </a:spcBef>
                        <a:spcAft>
                          <a:spcPct val="0"/>
                        </a:spcAft>
                        <a:buClr>
                          <a:schemeClr val="tx1"/>
                        </a:buClr>
                        <a:buSzTx/>
                        <a:buFont typeface="Wingdings" charset="2"/>
                        <a:buNone/>
                        <a:tabLst/>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 Key Process Flows )</a:t>
                      </a:r>
                    </a:p>
                  </a:txBody>
                  <a:tcPr marL="108000" marR="108000" marT="108000" marB="108000"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3421123"/>
                  </a:ext>
                </a:extLst>
              </a:tr>
            </a:tbl>
          </a:graphicData>
        </a:graphic>
      </p:graphicFrame>
      <p:graphicFrame>
        <p:nvGraphicFramePr>
          <p:cNvPr id="14" name="Table 13">
            <a:extLst>
              <a:ext uri="{FF2B5EF4-FFF2-40B4-BE49-F238E27FC236}">
                <a16:creationId xmlns:a16="http://schemas.microsoft.com/office/drawing/2014/main" id="{C6BE4661-6260-5145-8FBE-EA77F88A674C}"/>
              </a:ext>
            </a:extLst>
          </p:cNvPr>
          <p:cNvGraphicFramePr>
            <a:graphicFrameLocks noGrp="1"/>
          </p:cNvGraphicFramePr>
          <p:nvPr/>
        </p:nvGraphicFramePr>
        <p:xfrm>
          <a:off x="537622" y="1343475"/>
          <a:ext cx="3427316" cy="861434"/>
        </p:xfrm>
        <a:graphic>
          <a:graphicData uri="http://schemas.openxmlformats.org/drawingml/2006/table">
            <a:tbl>
              <a:tblPr firstRow="1" bandRow="1">
                <a:tableStyleId>{72833802-FEF1-4C79-8D5D-14CF1EAF98D9}</a:tableStyleId>
              </a:tblPr>
              <a:tblGrid>
                <a:gridCol w="1713658">
                  <a:extLst>
                    <a:ext uri="{9D8B030D-6E8A-4147-A177-3AD203B41FA5}">
                      <a16:colId xmlns:a16="http://schemas.microsoft.com/office/drawing/2014/main" val="3405993600"/>
                    </a:ext>
                  </a:extLst>
                </a:gridCol>
                <a:gridCol w="1713658">
                  <a:extLst>
                    <a:ext uri="{9D8B030D-6E8A-4147-A177-3AD203B41FA5}">
                      <a16:colId xmlns:a16="http://schemas.microsoft.com/office/drawing/2014/main" val="262742581"/>
                    </a:ext>
                  </a:extLst>
                </a:gridCol>
              </a:tblGrid>
              <a:tr h="310896">
                <a:tc gridSpan="2">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1200" b="0" i="0" u="none" strike="noStrike" kern="1200" cap="none" normalizeH="0" baseline="0">
                          <a:ln>
                            <a:noFill/>
                          </a:ln>
                          <a:solidFill>
                            <a:srgbClr val="FFFFFF"/>
                          </a:solidFill>
                          <a:effectLst/>
                          <a:latin typeface="IBM Plex Sans" panose="020B0503050203000203" pitchFamily="34" charset="0"/>
                          <a:ea typeface="+mn-ea"/>
                          <a:cs typeface="Arial" charset="0"/>
                        </a:rPr>
                        <a:t>Architecture Design owned by:</a:t>
                      </a:r>
                    </a:p>
                  </a:txBody>
                  <a:tcPr marL="108000" marR="108000" marT="108000" marB="108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hMerge="1">
                  <a:txBody>
                    <a:bodyPr/>
                    <a:lstStyle/>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0716969"/>
                  </a:ext>
                </a:extLst>
              </a:tr>
              <a:tr h="462554">
                <a:tc>
                  <a:txBody>
                    <a:bodyPr/>
                    <a:lstStyle>
                      <a:lvl1pPr>
                        <a:spcBef>
                          <a:spcPts val="200"/>
                        </a:spcBef>
                        <a:defRPr sz="1000">
                          <a:solidFill>
                            <a:srgbClr val="656565"/>
                          </a:solidFill>
                          <a:latin typeface="Times New Roman" charset="0"/>
                          <a:ea typeface="Times New Roman" charset="0"/>
                          <a:cs typeface="Times New Roman" charset="0"/>
                          <a:sym typeface="Times New Roman" charset="0"/>
                        </a:defRPr>
                      </a:lvl1pPr>
                      <a:lvl2pPr marL="742950" indent="-285750">
                        <a:spcBef>
                          <a:spcPts val="200"/>
                        </a:spcBef>
                        <a:buSzPct val="80000"/>
                        <a:defRPr sz="1000">
                          <a:solidFill>
                            <a:srgbClr val="656565"/>
                          </a:solidFill>
                          <a:latin typeface="Times New Roman" charset="0"/>
                          <a:ea typeface="Times New Roman" charset="0"/>
                          <a:cs typeface="Times New Roman" charset="0"/>
                          <a:sym typeface="Times New Roman" charset="0"/>
                        </a:defRPr>
                      </a:lvl2pPr>
                      <a:lvl3pPr marL="11430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3pPr>
                      <a:lvl4pPr marL="1600200" indent="-228600">
                        <a:spcBef>
                          <a:spcPts val="200"/>
                        </a:spcBef>
                        <a:buSzPct val="80000"/>
                        <a:defRPr sz="1000">
                          <a:solidFill>
                            <a:srgbClr val="656565"/>
                          </a:solidFill>
                          <a:latin typeface="Times New Roman" charset="0"/>
                          <a:ea typeface="Times New Roman" charset="0"/>
                          <a:cs typeface="Times New Roman" charset="0"/>
                          <a:sym typeface="Times New Roman" charset="0"/>
                        </a:defRPr>
                      </a:lvl4pPr>
                      <a:lvl5pPr marL="2057400" indent="-228600">
                        <a:spcBef>
                          <a:spcPts val="200"/>
                        </a:spcBef>
                        <a:buSzPct val="100000"/>
                        <a:defRPr sz="1000">
                          <a:solidFill>
                            <a:srgbClr val="656565"/>
                          </a:solidFill>
                          <a:latin typeface="Times New Roman" charset="0"/>
                          <a:ea typeface="Times New Roman" charset="0"/>
                          <a:cs typeface="Times New Roman" charset="0"/>
                          <a:sym typeface="Times New Roman" charset="0"/>
                        </a:defRPr>
                      </a:lvl5pPr>
                      <a:lvl6pPr marL="25146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6pPr>
                      <a:lvl7pPr marL="29718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7pPr>
                      <a:lvl8pPr marL="34290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8pPr>
                      <a:lvl9pPr marL="3886200" indent="-228600" eaLnBrk="0" fontAlgn="base" hangingPunct="0">
                        <a:spcBef>
                          <a:spcPts val="200"/>
                        </a:spcBef>
                        <a:spcAft>
                          <a:spcPct val="0"/>
                        </a:spcAft>
                        <a:buSzPct val="100000"/>
                        <a:defRPr sz="1000">
                          <a:solidFill>
                            <a:srgbClr val="656565"/>
                          </a:solidFill>
                          <a:latin typeface="Times New Roman" charset="0"/>
                          <a:ea typeface="Times New Roman" charset="0"/>
                          <a:cs typeface="Times New Roman" charset="0"/>
                          <a:sym typeface="Times New Roman" charset="0"/>
                        </a:defRPr>
                      </a:lvl9pPr>
                    </a:lstStyle>
                    <a:p>
                      <a:pPr marL="0" marR="0" lvl="0" indent="0" algn="ctr" rtl="0" eaLnBrk="1" fontAlgn="base" latinLnBrk="0" hangingPunct="1">
                        <a:lnSpc>
                          <a:spcPct val="100000"/>
                        </a:lnSpc>
                        <a:spcBef>
                          <a:spcPct val="50000"/>
                        </a:spcBef>
                        <a:spcAft>
                          <a:spcPct val="0"/>
                        </a:spcAft>
                        <a:buClr>
                          <a:schemeClr val="tx1"/>
                        </a:buClr>
                        <a:buSzTx/>
                        <a:buFont typeface="Wingdings" charset="2"/>
                        <a:buNone/>
                      </a:pPr>
                      <a:r>
                        <a:rPr kumimoji="0" lang="en-GB" altLang="en-US" sz="1200" b="0" i="0" u="none" strike="noStrike" kern="1200" cap="none" normalizeH="0" baseline="0">
                          <a:ln>
                            <a:noFill/>
                          </a:ln>
                          <a:solidFill>
                            <a:schemeClr val="tx1"/>
                          </a:solidFill>
                          <a:effectLst/>
                          <a:latin typeface="IBM Plex Sans" panose="020B0503050203000203" pitchFamily="34" charset="0"/>
                          <a:ea typeface="+mn-ea"/>
                          <a:cs typeface="Arial" charset="0"/>
                          <a:sym typeface="Times New Roman" charset="0"/>
                        </a:rPr>
                        <a:t>Client </a:t>
                      </a:r>
                    </a:p>
                  </a:txBody>
                  <a:tcPr marL="36000" marR="36000" marT="35109" marB="35109" anchor="ctr" horzOverflow="overflow">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1200" b="0" i="0" u="none" strike="noStrike" kern="1200" cap="none" normalizeH="0" baseline="0">
                          <a:ln>
                            <a:noFill/>
                          </a:ln>
                          <a:solidFill>
                            <a:schemeClr val="bg1"/>
                          </a:solidFill>
                          <a:effectLst/>
                          <a:latin typeface="IBM Plex Sans" panose="020B0503050203000203" pitchFamily="34" charset="0"/>
                          <a:ea typeface="+mn-ea"/>
                          <a:cs typeface="Arial" charset="0"/>
                          <a:sym typeface="Times New Roman" charset="0"/>
                        </a:rPr>
                        <a:t>IBM </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36735543"/>
                  </a:ext>
                </a:extLst>
              </a:tr>
            </a:tbl>
          </a:graphicData>
        </a:graphic>
      </p:graphicFrame>
      <p:graphicFrame>
        <p:nvGraphicFramePr>
          <p:cNvPr id="17" name="object 4">
            <a:extLst>
              <a:ext uri="{FF2B5EF4-FFF2-40B4-BE49-F238E27FC236}">
                <a16:creationId xmlns:a16="http://schemas.microsoft.com/office/drawing/2014/main" id="{DA98B215-1955-D047-96E2-558E091B3837}"/>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B</a:t>
                      </a:r>
                      <a:r>
                        <a:rPr lang="en-US" sz="1400" b="0" strike="noStrike" dirty="0">
                          <a:solidFill>
                            <a:schemeClr val="tx1"/>
                          </a:solidFill>
                          <a:latin typeface="IBM Plex Sans"/>
                          <a:ea typeface="+mn-ea"/>
                        </a:rPr>
                        <a:t>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bg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054ADA"/>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tx1"/>
                          </a:solidFill>
                          <a:latin typeface="IBM Plex Sans"/>
                          <a:cs typeface="IBM Plex Sans"/>
                        </a:rPr>
                        <a:t>Cloud</a:t>
                      </a:r>
                      <a:endParaRPr sz="1400" dirty="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D5D5D5"/>
                    </a:solidFill>
                  </a:tcPr>
                </a:tc>
                <a:extLst>
                  <a:ext uri="{0D108BD9-81ED-4DB2-BD59-A6C34878D82A}">
                    <a16:rowId xmlns:a16="http://schemas.microsoft.com/office/drawing/2014/main" val="10000"/>
                  </a:ext>
                </a:extLst>
              </a:tr>
            </a:tbl>
          </a:graphicData>
        </a:graphic>
      </p:graphicFrame>
      <p:pic>
        <p:nvPicPr>
          <p:cNvPr id="23" name="Picture 22">
            <a:extLst>
              <a:ext uri="{FF2B5EF4-FFF2-40B4-BE49-F238E27FC236}">
                <a16:creationId xmlns:a16="http://schemas.microsoft.com/office/drawing/2014/main" id="{E62B52C8-B47A-C141-95AF-EA51C56DD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281" y="1343475"/>
            <a:ext cx="9969500" cy="6273800"/>
          </a:xfrm>
          <a:prstGeom prst="rect">
            <a:avLst/>
          </a:prstGeom>
        </p:spPr>
      </p:pic>
      <p:sp>
        <p:nvSpPr>
          <p:cNvPr id="11" name="Holder 4">
            <a:extLst>
              <a:ext uri="{FF2B5EF4-FFF2-40B4-BE49-F238E27FC236}">
                <a16:creationId xmlns:a16="http://schemas.microsoft.com/office/drawing/2014/main" id="{8B586D6C-FB36-B149-98BF-1DD806E070C8}"/>
              </a:ext>
            </a:extLst>
          </p:cNvPr>
          <p:cNvSpPr>
            <a:spLocks noGrp="1"/>
          </p:cNvSpPr>
          <p:nvPr>
            <p:ph type="ftr" sz="quarter" idx="5"/>
          </p:nvPr>
        </p:nvSpPr>
        <p:spPr>
          <a:xfrm>
            <a:off x="6119929" y="7848575"/>
            <a:ext cx="2392680"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a:t>© 2021 IBM Corporation | IBM Confidential</a:t>
            </a:r>
            <a:endParaRPr lang="en-GB" spc="-6" dirty="0"/>
          </a:p>
        </p:txBody>
      </p:sp>
      <p:sp>
        <p:nvSpPr>
          <p:cNvPr id="15" name="Holder 5">
            <a:extLst>
              <a:ext uri="{FF2B5EF4-FFF2-40B4-BE49-F238E27FC236}">
                <a16:creationId xmlns:a16="http://schemas.microsoft.com/office/drawing/2014/main" id="{49B29AB5-F58E-B149-A86F-627AE8C93D9E}"/>
              </a:ext>
            </a:extLst>
          </p:cNvPr>
          <p:cNvSpPr>
            <a:spLocks noGrp="1"/>
          </p:cNvSpPr>
          <p:nvPr>
            <p:ph type="dt" sz="half" idx="6"/>
          </p:nvPr>
        </p:nvSpPr>
        <p:spPr>
          <a:xfrm>
            <a:off x="881149" y="7848575"/>
            <a:ext cx="2135124" cy="147733"/>
          </a:xfrm>
        </p:spPr>
        <p:txBody>
          <a:bodyPr lIns="0" tIns="0" rIns="0" bIns="0"/>
          <a:lstStyle>
            <a:lvl1pPr>
              <a:defRPr sz="960" b="0" i="0">
                <a:solidFill>
                  <a:schemeClr val="tx1"/>
                </a:solidFill>
                <a:latin typeface="IBM Plex Sans"/>
                <a:cs typeface="IBM Plex Sans"/>
              </a:defRPr>
            </a:lvl1pPr>
          </a:lstStyle>
          <a:p>
            <a:pPr marL="15240">
              <a:spcBef>
                <a:spcPts val="144"/>
              </a:spcBef>
            </a:pPr>
            <a:r>
              <a:rPr lang="en-US" spc="-12"/>
              <a:t>Template - 2022 Edition, Version 3.2</a:t>
            </a:r>
            <a:endParaRPr lang="en-GB" dirty="0"/>
          </a:p>
        </p:txBody>
      </p:sp>
      <p:pic>
        <p:nvPicPr>
          <p:cNvPr id="4" name="Picture 3">
            <a:extLst>
              <a:ext uri="{FF2B5EF4-FFF2-40B4-BE49-F238E27FC236}">
                <a16:creationId xmlns:a16="http://schemas.microsoft.com/office/drawing/2014/main" id="{9D79A305-52F4-ED98-A3E9-71D0AB4A54CD}"/>
              </a:ext>
            </a:extLst>
          </p:cNvPr>
          <p:cNvPicPr>
            <a:picLocks noChangeAspect="1"/>
          </p:cNvPicPr>
          <p:nvPr/>
        </p:nvPicPr>
        <p:blipFill>
          <a:blip r:embed="rId4"/>
          <a:stretch>
            <a:fillRect/>
          </a:stretch>
        </p:blipFill>
        <p:spPr>
          <a:xfrm>
            <a:off x="4004843" y="1341028"/>
            <a:ext cx="10100022" cy="5843307"/>
          </a:xfrm>
          <a:prstGeom prst="rect">
            <a:avLst/>
          </a:prstGeom>
        </p:spPr>
      </p:pic>
    </p:spTree>
    <p:extLst>
      <p:ext uri="{BB962C8B-B14F-4D97-AF65-F5344CB8AC3E}">
        <p14:creationId xmlns:p14="http://schemas.microsoft.com/office/powerpoint/2010/main" val="30089082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sp>
        <p:nvSpPr>
          <p:cNvPr id="24" name="object 2">
            <a:extLst>
              <a:ext uri="{FF2B5EF4-FFF2-40B4-BE49-F238E27FC236}">
                <a16:creationId xmlns:a16="http://schemas.microsoft.com/office/drawing/2014/main" id="{BBAB3995-92EC-E34D-BFD9-439DED196865}"/>
              </a:ext>
            </a:extLst>
          </p:cNvPr>
          <p:cNvSpPr txBox="1">
            <a:spLocks/>
          </p:cNvSpPr>
          <p:nvPr/>
        </p:nvSpPr>
        <p:spPr>
          <a:xfrm>
            <a:off x="496096" y="607594"/>
            <a:ext cx="12305503"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GB" kern="0" spc="-24" dirty="0"/>
              <a:t>Solution Summary: Network/Platform/Infrastructure/Resiliency  Architecture (ALL)</a:t>
            </a:r>
          </a:p>
        </p:txBody>
      </p:sp>
      <p:graphicFrame>
        <p:nvGraphicFramePr>
          <p:cNvPr id="17" name="object 4">
            <a:extLst>
              <a:ext uri="{FF2B5EF4-FFF2-40B4-BE49-F238E27FC236}">
                <a16:creationId xmlns:a16="http://schemas.microsoft.com/office/drawing/2014/main" id="{683639A8-1FF4-472D-8B66-E33D3BA33C50}"/>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pic>
        <p:nvPicPr>
          <p:cNvPr id="6" name="Picture 5" descr="A picture containing text, parking, bunch, several&#10;&#10;Description automatically generated">
            <a:extLst>
              <a:ext uri="{FF2B5EF4-FFF2-40B4-BE49-F238E27FC236}">
                <a16:creationId xmlns:a16="http://schemas.microsoft.com/office/drawing/2014/main" id="{B5345E19-63FE-3715-0E22-A02167D945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394" y="1182894"/>
            <a:ext cx="12293205" cy="6835132"/>
          </a:xfrm>
          <a:prstGeom prst="rect">
            <a:avLst/>
          </a:prstGeom>
        </p:spPr>
      </p:pic>
    </p:spTree>
    <p:extLst>
      <p:ext uri="{BB962C8B-B14F-4D97-AF65-F5344CB8AC3E}">
        <p14:creationId xmlns:p14="http://schemas.microsoft.com/office/powerpoint/2010/main" val="19467059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dirty="0">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sp>
        <p:nvSpPr>
          <p:cNvPr id="24" name="object 2">
            <a:extLst>
              <a:ext uri="{FF2B5EF4-FFF2-40B4-BE49-F238E27FC236}">
                <a16:creationId xmlns:a16="http://schemas.microsoft.com/office/drawing/2014/main" id="{BBAB3995-92EC-E34D-BFD9-439DED196865}"/>
              </a:ext>
            </a:extLst>
          </p:cNvPr>
          <p:cNvSpPr txBox="1">
            <a:spLocks/>
          </p:cNvSpPr>
          <p:nvPr/>
        </p:nvSpPr>
        <p:spPr>
          <a:xfrm>
            <a:off x="496096" y="607594"/>
            <a:ext cx="13219904"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GB" kern="0" spc="-24" dirty="0"/>
              <a:t>Solution Summary: Network/Platform/Infrastructure/ Architecture   </a:t>
            </a:r>
            <a:r>
              <a:rPr lang="en-IE" kern="0" spc="-24" dirty="0"/>
              <a:t>EnergyIP(Siemens)</a:t>
            </a:r>
            <a:endParaRPr lang="en-GB" kern="0" spc="-24" dirty="0"/>
          </a:p>
        </p:txBody>
      </p:sp>
      <p:graphicFrame>
        <p:nvGraphicFramePr>
          <p:cNvPr id="17" name="object 4">
            <a:extLst>
              <a:ext uri="{FF2B5EF4-FFF2-40B4-BE49-F238E27FC236}">
                <a16:creationId xmlns:a16="http://schemas.microsoft.com/office/drawing/2014/main" id="{683639A8-1FF4-472D-8B66-E33D3BA33C50}"/>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pic>
        <p:nvPicPr>
          <p:cNvPr id="2" name="Picture 2">
            <a:extLst>
              <a:ext uri="{FF2B5EF4-FFF2-40B4-BE49-F238E27FC236}">
                <a16:creationId xmlns:a16="http://schemas.microsoft.com/office/drawing/2014/main" id="{A8DF515B-4510-6305-F27D-8B2A250AAF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641571"/>
            <a:ext cx="12151666" cy="529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3187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sp>
        <p:nvSpPr>
          <p:cNvPr id="24" name="object 2">
            <a:extLst>
              <a:ext uri="{FF2B5EF4-FFF2-40B4-BE49-F238E27FC236}">
                <a16:creationId xmlns:a16="http://schemas.microsoft.com/office/drawing/2014/main" id="{BBAB3995-92EC-E34D-BFD9-439DED196865}"/>
              </a:ext>
            </a:extLst>
          </p:cNvPr>
          <p:cNvSpPr txBox="1">
            <a:spLocks/>
          </p:cNvSpPr>
          <p:nvPr/>
        </p:nvSpPr>
        <p:spPr>
          <a:xfrm>
            <a:off x="496096" y="607594"/>
            <a:ext cx="12305503" cy="353943"/>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GB" sz="2200" kern="0" spc="-24" dirty="0"/>
              <a:t>Solution Summary: Network/Platform/Infrastructure/Resiliency  Architecture </a:t>
            </a:r>
            <a:r>
              <a:rPr lang="en-GB" sz="2000" kern="0" spc="-24" dirty="0"/>
              <a:t>(With optional  DR)</a:t>
            </a:r>
          </a:p>
        </p:txBody>
      </p:sp>
      <p:graphicFrame>
        <p:nvGraphicFramePr>
          <p:cNvPr id="17" name="object 4">
            <a:extLst>
              <a:ext uri="{FF2B5EF4-FFF2-40B4-BE49-F238E27FC236}">
                <a16:creationId xmlns:a16="http://schemas.microsoft.com/office/drawing/2014/main" id="{683639A8-1FF4-472D-8B66-E33D3BA33C50}"/>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pic>
        <p:nvPicPr>
          <p:cNvPr id="5" name="Picture 2">
            <a:extLst>
              <a:ext uri="{FF2B5EF4-FFF2-40B4-BE49-F238E27FC236}">
                <a16:creationId xmlns:a16="http://schemas.microsoft.com/office/drawing/2014/main" id="{2CF7CCDF-7BA3-FA87-BF35-0A1DBAEE6C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828800" y="1379525"/>
            <a:ext cx="10287000" cy="593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1799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147F6-EA7D-4837-B5AB-E13CF48B00B8}"/>
              </a:ext>
            </a:extLst>
          </p:cNvPr>
          <p:cNvSpPr txBox="1">
            <a:spLocks/>
          </p:cNvSpPr>
          <p:nvPr/>
        </p:nvSpPr>
        <p:spPr>
          <a:xfrm>
            <a:off x="111016" y="76810"/>
            <a:ext cx="13098805" cy="652837"/>
          </a:xfrm>
          <a:prstGeom prst="rect">
            <a:avLst/>
          </a:prstGeom>
        </p:spPr>
        <p:txBody>
          <a:bodyPr>
            <a:normAutofit fontScale="97500"/>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dirty="0">
                <a:solidFill>
                  <a:srgbClr val="002060"/>
                </a:solidFill>
                <a:latin typeface="IBM Plex Sans" panose="020B0503050203000203" pitchFamily="34" charset="0"/>
                <a:ea typeface="ＭＳ Ｐゴシック" pitchFamily="34" charset="-128"/>
              </a:rPr>
              <a:t>Architecture Decisions</a:t>
            </a:r>
            <a:endParaRPr lang="en-GB" sz="2500" b="1" kern="0" spc="-24" dirty="0">
              <a:solidFill>
                <a:srgbClr val="002060"/>
              </a:solidFill>
              <a:latin typeface="IBM Plex Sans" panose="020B0503050203000203" pitchFamily="34" charset="0"/>
            </a:endParaRPr>
          </a:p>
          <a:p>
            <a:endParaRPr lang="en-US" sz="2500" u="sng" dirty="0">
              <a:latin typeface="IBM Plex Sans" panose="020B0503050203000203" pitchFamily="34" charset="0"/>
              <a:ea typeface="ＭＳ Ｐゴシック" pitchFamily="34" charset="-128"/>
            </a:endParaRPr>
          </a:p>
        </p:txBody>
      </p:sp>
      <p:graphicFrame>
        <p:nvGraphicFramePr>
          <p:cNvPr id="7" name="Table 6">
            <a:extLst>
              <a:ext uri="{FF2B5EF4-FFF2-40B4-BE49-F238E27FC236}">
                <a16:creationId xmlns:a16="http://schemas.microsoft.com/office/drawing/2014/main" id="{E413CCE2-9EFB-43D3-87D0-3AA3A5A77016}"/>
              </a:ext>
            </a:extLst>
          </p:cNvPr>
          <p:cNvGraphicFramePr>
            <a:graphicFrameLocks noGrp="1"/>
          </p:cNvGraphicFramePr>
          <p:nvPr>
            <p:extLst>
              <p:ext uri="{D42A27DB-BD31-4B8C-83A1-F6EECF244321}">
                <p14:modId xmlns:p14="http://schemas.microsoft.com/office/powerpoint/2010/main" val="867042036"/>
              </p:ext>
            </p:extLst>
          </p:nvPr>
        </p:nvGraphicFramePr>
        <p:xfrm>
          <a:off x="652812" y="861156"/>
          <a:ext cx="13778504" cy="6847580"/>
        </p:xfrm>
        <a:graphic>
          <a:graphicData uri="http://schemas.openxmlformats.org/drawingml/2006/table">
            <a:tbl>
              <a:tblPr firstRow="1" bandRow="1"/>
              <a:tblGrid>
                <a:gridCol w="676055">
                  <a:extLst>
                    <a:ext uri="{9D8B030D-6E8A-4147-A177-3AD203B41FA5}">
                      <a16:colId xmlns:a16="http://schemas.microsoft.com/office/drawing/2014/main" val="20000"/>
                    </a:ext>
                  </a:extLst>
                </a:gridCol>
                <a:gridCol w="2553769">
                  <a:extLst>
                    <a:ext uri="{9D8B030D-6E8A-4147-A177-3AD203B41FA5}">
                      <a16:colId xmlns:a16="http://schemas.microsoft.com/office/drawing/2014/main" val="20001"/>
                    </a:ext>
                  </a:extLst>
                </a:gridCol>
                <a:gridCol w="5413632">
                  <a:extLst>
                    <a:ext uri="{9D8B030D-6E8A-4147-A177-3AD203B41FA5}">
                      <a16:colId xmlns:a16="http://schemas.microsoft.com/office/drawing/2014/main" val="1151356078"/>
                    </a:ext>
                  </a:extLst>
                </a:gridCol>
                <a:gridCol w="2848024">
                  <a:extLst>
                    <a:ext uri="{9D8B030D-6E8A-4147-A177-3AD203B41FA5}">
                      <a16:colId xmlns:a16="http://schemas.microsoft.com/office/drawing/2014/main" val="20002"/>
                    </a:ext>
                  </a:extLst>
                </a:gridCol>
                <a:gridCol w="2287024">
                  <a:extLst>
                    <a:ext uri="{9D8B030D-6E8A-4147-A177-3AD203B41FA5}">
                      <a16:colId xmlns:a16="http://schemas.microsoft.com/office/drawing/2014/main" val="20003"/>
                    </a:ext>
                  </a:extLst>
                </a:gridCol>
              </a:tblGrid>
              <a:tr h="316634">
                <a:tc>
                  <a:txBody>
                    <a:bodyPr/>
                    <a:lstStyle>
                      <a:lvl1pPr marL="0"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1pPr>
                      <a:lvl2pPr marL="457209"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2pPr>
                      <a:lvl3pPr marL="914419"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3pPr>
                      <a:lvl4pPr marL="1371628"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4pPr>
                      <a:lvl5pPr marL="1828837"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5pPr>
                      <a:lvl6pPr marL="2286046"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6pPr>
                      <a:lvl7pPr marL="2743255"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7pPr>
                      <a:lvl8pPr marL="3200464"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8pPr>
                      <a:lvl9pPr marL="3657673"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9pPr>
                    </a:lstStyle>
                    <a:p>
                      <a:r>
                        <a:rPr lang="en-US" sz="1300" noProof="0" dirty="0">
                          <a:solidFill>
                            <a:srgbClr val="FFFFFF"/>
                          </a:solidFill>
                        </a:rPr>
                        <a:t>AD</a:t>
                      </a:r>
                      <a:endParaRPr lang="en-US" sz="1300" noProof="0" dirty="0">
                        <a:solidFill>
                          <a:srgbClr val="FFFFFF"/>
                        </a:solidFill>
                        <a:latin typeface="Calibri" panose="020F0502020204030204" pitchFamily="34" charset="0"/>
                        <a:cs typeface="Calibri" panose="020F0502020204030204" pitchFamily="34" charset="0"/>
                      </a:endParaRPr>
                    </a:p>
                  </a:txBody>
                  <a:tcPr marL="109457" marR="109457" marT="54728" marB="54728"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1pPr>
                      <a:lvl2pPr marL="457209"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2pPr>
                      <a:lvl3pPr marL="914419"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3pPr>
                      <a:lvl4pPr marL="1371628"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4pPr>
                      <a:lvl5pPr marL="1828837"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5pPr>
                      <a:lvl6pPr marL="2286046"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6pPr>
                      <a:lvl7pPr marL="2743255"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7pPr>
                      <a:lvl8pPr marL="3200464"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8pPr>
                      <a:lvl9pPr marL="3657673"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9pPr>
                    </a:lstStyle>
                    <a:p>
                      <a:r>
                        <a:rPr lang="en-US" sz="1300" noProof="0" dirty="0">
                          <a:solidFill>
                            <a:srgbClr val="FFFFFF"/>
                          </a:solidFill>
                        </a:rPr>
                        <a:t>Topic</a:t>
                      </a:r>
                      <a:endParaRPr lang="en-US" sz="1300" noProof="0" dirty="0">
                        <a:solidFill>
                          <a:srgbClr val="FFFFFF"/>
                        </a:solidFill>
                        <a:latin typeface="Calibri" panose="020F0502020204030204" pitchFamily="34" charset="0"/>
                        <a:cs typeface="Calibri" panose="020F0502020204030204" pitchFamily="34" charset="0"/>
                      </a:endParaRPr>
                    </a:p>
                  </a:txBody>
                  <a:tcPr marL="109457" marR="109457" marT="54728" marB="54728"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1pPr>
                      <a:lvl2pPr marL="457209"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2pPr>
                      <a:lvl3pPr marL="914419"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3pPr>
                      <a:lvl4pPr marL="1371628"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4pPr>
                      <a:lvl5pPr marL="1828837"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5pPr>
                      <a:lvl6pPr marL="2286046"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6pPr>
                      <a:lvl7pPr marL="2743255"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7pPr>
                      <a:lvl8pPr marL="3200464"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8pPr>
                      <a:lvl9pPr marL="3657673"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9pPr>
                    </a:lstStyle>
                    <a:p>
                      <a:r>
                        <a:rPr lang="en-US" sz="1300" noProof="0" dirty="0">
                          <a:solidFill>
                            <a:srgbClr val="FFFFFF"/>
                          </a:solidFill>
                        </a:rPr>
                        <a:t>Possible Alternatives</a:t>
                      </a:r>
                      <a:endParaRPr lang="en-US" sz="1300" noProof="0" dirty="0">
                        <a:solidFill>
                          <a:srgbClr val="FFFFFF"/>
                        </a:solidFill>
                        <a:latin typeface="Calibri" panose="020F0502020204030204" pitchFamily="34" charset="0"/>
                        <a:cs typeface="Calibri" panose="020F0502020204030204" pitchFamily="34" charset="0"/>
                      </a:endParaRPr>
                    </a:p>
                  </a:txBody>
                  <a:tcPr marL="109457" marR="109457" marT="54728" marB="54728"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1pPr>
                      <a:lvl2pPr marL="457209"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2pPr>
                      <a:lvl3pPr marL="914419"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3pPr>
                      <a:lvl4pPr marL="1371628"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4pPr>
                      <a:lvl5pPr marL="1828837"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5pPr>
                      <a:lvl6pPr marL="2286046"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6pPr>
                      <a:lvl7pPr marL="2743255"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7pPr>
                      <a:lvl8pPr marL="3200464"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8pPr>
                      <a:lvl9pPr marL="3657673"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lang="en-US" sz="1300" kern="1200" dirty="0">
                          <a:solidFill>
                            <a:srgbClr val="FFFFFF"/>
                          </a:solidFill>
                        </a:rPr>
                        <a:t>Component Decision</a:t>
                      </a:r>
                      <a:endParaRPr lang="en-US" sz="1300" b="1" i="0" kern="1200" dirty="0">
                        <a:solidFill>
                          <a:srgbClr val="FFFFFF"/>
                        </a:solidFill>
                        <a:latin typeface="Calibri" panose="020F0502020204030204" pitchFamily="34" charset="0"/>
                        <a:ea typeface="IBM Plex Sans Medium" charset="0"/>
                        <a:cs typeface="Calibri" panose="020F0502020204030204" pitchFamily="34" charset="0"/>
                      </a:endParaRPr>
                    </a:p>
                  </a:txBody>
                  <a:tcPr marL="109457" marR="109457" marT="54728" marB="54728"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1pPr>
                      <a:lvl2pPr marL="457209"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2pPr>
                      <a:lvl3pPr marL="914419"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3pPr>
                      <a:lvl4pPr marL="1371628"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4pPr>
                      <a:lvl5pPr marL="1828837"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5pPr>
                      <a:lvl6pPr marL="2286046"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6pPr>
                      <a:lvl7pPr marL="2743255"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7pPr>
                      <a:lvl8pPr marL="3200464"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8pPr>
                      <a:lvl9pPr marL="3657673" marR="0" indent="0" algn="l" defTabSz="914419" rtl="0" eaLnBrk="1" latinLnBrk="0" hangingPunct="1">
                        <a:lnSpc>
                          <a:spcPct val="100000"/>
                        </a:lnSpc>
                        <a:spcBef>
                          <a:spcPts val="0"/>
                        </a:spcBef>
                        <a:spcAft>
                          <a:spcPts val="0"/>
                        </a:spcAft>
                        <a:buClrTx/>
                        <a:buSzTx/>
                        <a:buFontTx/>
                        <a:buNone/>
                        <a:tabLst/>
                        <a:defRPr sz="1800" b="1" i="0" u="none" strike="noStrike" kern="1200" cap="none" spc="0" baseline="0">
                          <a:solidFill>
                            <a:schemeClr val="lt1"/>
                          </a:solidFill>
                          <a:uFillTx/>
                          <a:latin typeface="IBM Plex Sans"/>
                          <a:cs typeface="Arial"/>
                          <a:sym typeface="IBM Plex Sans"/>
                        </a:defRPr>
                      </a:lvl9pPr>
                    </a:lstStyle>
                    <a:p>
                      <a:r>
                        <a:rPr lang="en-US" sz="1300" noProof="0" dirty="0">
                          <a:solidFill>
                            <a:srgbClr val="FFFFFF"/>
                          </a:solidFill>
                        </a:rPr>
                        <a:t>Potential Motivation</a:t>
                      </a:r>
                      <a:endParaRPr lang="en-US" sz="1300" noProof="0" dirty="0">
                        <a:solidFill>
                          <a:srgbClr val="FFFFFF"/>
                        </a:solidFill>
                        <a:latin typeface="Calibri" panose="020F0502020204030204" pitchFamily="34" charset="0"/>
                        <a:cs typeface="Calibri" panose="020F0502020204030204" pitchFamily="34" charset="0"/>
                      </a:endParaRPr>
                    </a:p>
                  </a:txBody>
                  <a:tcPr marL="109457" marR="109457" marT="54728" marB="54728" anchor="ctr">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0000"/>
                  </a:ext>
                </a:extLst>
              </a:tr>
              <a:tr h="521971">
                <a:tc>
                  <a:txBody>
                    <a:bodyPr/>
                    <a:lstStyle>
                      <a:lvl1pPr marL="0"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1pPr>
                      <a:lvl2pPr marL="609585"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2pPr>
                      <a:lvl3pPr marL="1219170"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3pPr>
                      <a:lvl4pPr marL="1828754"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4pPr>
                      <a:lvl5pPr marL="2438339"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5pPr>
                      <a:lvl6pPr marL="3047924"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6pPr>
                      <a:lvl7pPr marL="3657509"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7pPr>
                      <a:lvl8pPr marL="4267093"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8pPr>
                      <a:lvl9pPr marL="4876678"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dirty="0">
                          <a:ln>
                            <a:noFill/>
                          </a:ln>
                          <a:solidFill>
                            <a:srgbClr val="002060"/>
                          </a:solidFill>
                          <a:effectLst/>
                          <a:uLnTx/>
                          <a:uFillTx/>
                          <a:latin typeface="+mn-lt"/>
                        </a:rPr>
                        <a:t>AD#1</a:t>
                      </a:r>
                      <a:endParaRPr kumimoji="0" lang="en-US" sz="1300" b="0" i="0" u="none" strike="noStrike" kern="1200" cap="none" spc="0" normalizeH="0" baseline="0" noProof="0" dirty="0">
                        <a:ln>
                          <a:noFill/>
                        </a:ln>
                        <a:solidFill>
                          <a:srgbClr val="002060"/>
                        </a:solidFill>
                        <a:effectLst/>
                        <a:uLnTx/>
                        <a:uFillTx/>
                        <a:latin typeface="+mn-lt"/>
                        <a:ea typeface="+mn-ea"/>
                        <a:cs typeface="Arial" panose="020B0604020202020204" pitchFamily="34" charset="0"/>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solidFill>
                            <a:srgbClr val="002060"/>
                          </a:solidFill>
                        </a:rPr>
                        <a:t>vNet for APP and DB</a:t>
                      </a:r>
                      <a:endParaRPr lang="en-US" sz="1300" dirty="0">
                        <a:solidFill>
                          <a:srgbClr val="002060"/>
                        </a:solidFill>
                        <a:latin typeface="Arial" panose="020B0604020202020204" pitchFamily="34" charset="0"/>
                        <a:cs typeface="Arial" panose="020B0604020202020204" pitchFamily="34" charset="0"/>
                      </a:endParaRP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Single vNet for APP &amp; DB</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Separate vNet  for APP &amp; DB </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Single vNet for APP &amp; DB</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1pPr>
                      <a:lvl2pPr marL="609585"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2pPr>
                      <a:lvl3pPr marL="1219170"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3pPr>
                      <a:lvl4pPr marL="1828754"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4pPr>
                      <a:lvl5pPr marL="2438339"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5pPr>
                      <a:lvl6pPr marL="3047924"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6pPr>
                      <a:lvl7pPr marL="3657509"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7pPr>
                      <a:lvl8pPr marL="4267093"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8pPr>
                      <a:lvl9pPr marL="4876678"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715394519"/>
                  </a:ext>
                </a:extLst>
              </a:tr>
              <a:tr h="521971">
                <a:tc>
                  <a:txBody>
                    <a:bodyPr/>
                    <a:lstStyle>
                      <a:lvl1pPr marL="0"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1pPr>
                      <a:lvl2pPr marL="609585"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2pPr>
                      <a:lvl3pPr marL="1219170"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3pPr>
                      <a:lvl4pPr marL="1828754"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4pPr>
                      <a:lvl5pPr marL="2438339"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5pPr>
                      <a:lvl6pPr marL="3047924"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6pPr>
                      <a:lvl7pPr marL="3657509"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7pPr>
                      <a:lvl8pPr marL="4267093"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8pPr>
                      <a:lvl9pPr marL="4876678"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2060"/>
                          </a:solidFill>
                          <a:effectLst/>
                          <a:uLnTx/>
                          <a:uFillTx/>
                          <a:latin typeface="+mn-lt"/>
                          <a:ea typeface="+mn-ea"/>
                          <a:cs typeface="+mn-cs"/>
                          <a:sym typeface="IBM Plex Sans"/>
                        </a:rPr>
                        <a:t>AD#2</a:t>
                      </a: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solidFill>
                            <a:srgbClr val="002060"/>
                          </a:solidFill>
                        </a:rPr>
                        <a:t>Azure vNet for Landscape</a:t>
                      </a:r>
                      <a:endParaRPr lang="en-US" sz="1300" dirty="0">
                        <a:solidFill>
                          <a:srgbClr val="002060"/>
                        </a:solidFill>
                        <a:latin typeface="Arial" panose="020B0604020202020204" pitchFamily="34" charset="0"/>
                        <a:cs typeface="Arial" panose="020B0604020202020204" pitchFamily="34" charset="0"/>
                      </a:endParaRP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Single vNet</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Multiple vNet</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825500" rtl="0" eaLnBrk="1" fontAlgn="auto" latinLnBrk="0" hangingPunct="1">
                        <a:lnSpc>
                          <a:spcPct val="100000"/>
                        </a:lnSpc>
                        <a:spcBef>
                          <a:spcPts val="0"/>
                        </a:spcBef>
                        <a:spcAft>
                          <a:spcPts val="0"/>
                        </a:spcAft>
                        <a:buClrTx/>
                        <a:buSzTx/>
                        <a:buFontTx/>
                        <a:buNone/>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(C) Multiple vNet</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1pPr>
                      <a:lvl2pPr marL="609585"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2pPr>
                      <a:lvl3pPr marL="1219170"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3pPr>
                      <a:lvl4pPr marL="1828754"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4pPr>
                      <a:lvl5pPr marL="2438339"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5pPr>
                      <a:lvl6pPr marL="3047924"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6pPr>
                      <a:lvl7pPr marL="3657509"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7pPr>
                      <a:lvl8pPr marL="4267093"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8pPr>
                      <a:lvl9pPr marL="4876678"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640552623"/>
                  </a:ext>
                </a:extLst>
              </a:tr>
              <a:tr h="521971">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2060"/>
                          </a:solidFill>
                          <a:effectLst/>
                          <a:uLnTx/>
                          <a:uFillTx/>
                          <a:latin typeface="+mn-lt"/>
                          <a:ea typeface="+mn-ea"/>
                          <a:cs typeface="+mn-cs"/>
                          <a:sym typeface="IBM Plex Sans"/>
                        </a:rPr>
                        <a:t>AD#3</a:t>
                      </a: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solidFill>
                            <a:srgbClr val="002060"/>
                          </a:solidFill>
                        </a:rPr>
                        <a:t>Subnet for APP and DB</a:t>
                      </a:r>
                      <a:endParaRPr lang="en-US" sz="1300" dirty="0">
                        <a:solidFill>
                          <a:srgbClr val="002060"/>
                        </a:solidFill>
                        <a:latin typeface="Arial" panose="020B0604020202020204" pitchFamily="34" charset="0"/>
                        <a:cs typeface="Arial" panose="020B0604020202020204" pitchFamily="34" charset="0"/>
                      </a:endParaRP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Single Subnet for APP &amp; DB</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Separate Subnet for APP &amp; DB</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825500" rtl="0" eaLnBrk="1" fontAlgn="auto" latinLnBrk="0" hangingPunct="1">
                        <a:lnSpc>
                          <a:spcPct val="100000"/>
                        </a:lnSpc>
                        <a:spcBef>
                          <a:spcPts val="0"/>
                        </a:spcBef>
                        <a:spcAft>
                          <a:spcPts val="0"/>
                        </a:spcAft>
                        <a:buClrTx/>
                        <a:buSzTx/>
                        <a:buFontTx/>
                        <a:buNone/>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(B) Separate Subnet for APP &amp; DB</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1pPr>
                      <a:lvl2pPr marL="609585"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2pPr>
                      <a:lvl3pPr marL="1219170"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3pPr>
                      <a:lvl4pPr marL="1828754"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4pPr>
                      <a:lvl5pPr marL="2438339"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5pPr>
                      <a:lvl6pPr marL="3047924"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6pPr>
                      <a:lvl7pPr marL="3657509"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7pPr>
                      <a:lvl8pPr marL="4267093"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8pPr>
                      <a:lvl9pPr marL="4876678" marR="0" indent="0" algn="l" defTabSz="609585"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Arial" panose="020B060402020202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780897592"/>
                  </a:ext>
                </a:extLst>
              </a:tr>
              <a:tr h="521971">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2060"/>
                          </a:solidFill>
                          <a:effectLst/>
                          <a:uLnTx/>
                          <a:uFillTx/>
                          <a:latin typeface="+mn-lt"/>
                          <a:ea typeface="+mn-ea"/>
                          <a:cs typeface="+mn-cs"/>
                          <a:sym typeface="IBM Plex Sans"/>
                        </a:rPr>
                        <a:t>AD#4</a:t>
                      </a: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300" dirty="0">
                          <a:solidFill>
                            <a:srgbClr val="002060"/>
                          </a:solidFill>
                        </a:rPr>
                        <a:t>Enterprise Connectivity</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GB" sz="1300" b="0" i="0" u="none" strike="noStrike" kern="1200" cap="none" spc="0" baseline="0" dirty="0">
                          <a:solidFill>
                            <a:srgbClr val="002060"/>
                          </a:solidFill>
                          <a:uFillTx/>
                          <a:latin typeface="Calibri" panose="020F0502020204030204"/>
                          <a:ea typeface="+mn-ea"/>
                          <a:cs typeface="+mn-cs"/>
                          <a:sym typeface="IBM Plex Sans"/>
                        </a:rPr>
                        <a:t>Express Route</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GB" sz="1300" b="0" i="0" u="none" strike="noStrike" kern="1200" cap="none" spc="0" baseline="0" dirty="0">
                          <a:solidFill>
                            <a:srgbClr val="002060"/>
                          </a:solidFill>
                          <a:uFillTx/>
                          <a:latin typeface="Calibri" panose="020F0502020204030204"/>
                          <a:ea typeface="+mn-ea"/>
                          <a:cs typeface="+mn-cs"/>
                          <a:sym typeface="IBM Plex Sans"/>
                        </a:rPr>
                        <a:t>S2SVPN</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GB" sz="1300" b="0" i="0" u="none" strike="noStrike" kern="1200" cap="none" spc="0" baseline="0" dirty="0">
                          <a:solidFill>
                            <a:srgbClr val="002060"/>
                          </a:solidFill>
                          <a:uFillTx/>
                          <a:latin typeface="Calibri" panose="020F0502020204030204"/>
                          <a:ea typeface="+mn-ea"/>
                          <a:cs typeface="+mn-cs"/>
                          <a:sym typeface="IBM Plex Sans"/>
                        </a:rPr>
                        <a:t>Express Route</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894627641"/>
                  </a:ext>
                </a:extLst>
              </a:tr>
              <a:tr h="521971">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2060"/>
                          </a:solidFill>
                          <a:effectLst/>
                          <a:uLnTx/>
                          <a:uFillTx/>
                          <a:latin typeface="+mn-lt"/>
                          <a:ea typeface="+mn-ea"/>
                          <a:cs typeface="+mn-cs"/>
                          <a:sym typeface="IBM Plex Sans"/>
                        </a:rPr>
                        <a:t>AD#5</a:t>
                      </a: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300" dirty="0">
                          <a:solidFill>
                            <a:srgbClr val="002060"/>
                          </a:solidFill>
                        </a:rPr>
                        <a:t>Public Network Connectivity</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GB" sz="1300" b="0" i="0" u="none" strike="noStrike" kern="1200" cap="none" spc="0" baseline="0" dirty="0">
                          <a:solidFill>
                            <a:srgbClr val="002060"/>
                          </a:solidFill>
                          <a:uFillTx/>
                          <a:latin typeface="Calibri" panose="020F0502020204030204"/>
                          <a:ea typeface="+mn-ea"/>
                          <a:cs typeface="+mn-cs"/>
                          <a:sym typeface="IBM Plex Sans"/>
                        </a:rPr>
                        <a:t>Direct Link 2.0</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GB" sz="1300" b="0" i="0" u="none" strike="noStrike" kern="1200" cap="none" spc="0" baseline="0" dirty="0">
                          <a:solidFill>
                            <a:srgbClr val="002060"/>
                          </a:solidFill>
                          <a:uFillTx/>
                          <a:latin typeface="Calibri" panose="020F0502020204030204"/>
                          <a:ea typeface="+mn-ea"/>
                          <a:cs typeface="+mn-cs"/>
                          <a:sym typeface="IBM Plex Sans"/>
                        </a:rPr>
                        <a:t>Azure VPN Gateway</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825500" rtl="0" eaLnBrk="1" fontAlgn="auto" latinLnBrk="0" hangingPunct="1">
                        <a:lnSpc>
                          <a:spcPct val="100000"/>
                        </a:lnSpc>
                        <a:spcBef>
                          <a:spcPts val="0"/>
                        </a:spcBef>
                        <a:spcAft>
                          <a:spcPts val="0"/>
                        </a:spcAft>
                        <a:buClrTx/>
                        <a:buSzTx/>
                        <a:buFontTx/>
                        <a:buNone/>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(B) Azure VPN Gateway</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443475663"/>
                  </a:ext>
                </a:extLst>
              </a:tr>
              <a:tr h="521971">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2060"/>
                          </a:solidFill>
                          <a:effectLst/>
                          <a:uLnTx/>
                          <a:uFillTx/>
                          <a:latin typeface="+mn-lt"/>
                          <a:ea typeface="+mn-ea"/>
                          <a:cs typeface="+mn-cs"/>
                          <a:sym typeface="IBM Plex Sans"/>
                        </a:rPr>
                        <a:t>AD#6</a:t>
                      </a: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b="0" i="0" u="none" strike="noStrike" kern="1200" cap="none" spc="0" baseline="0" dirty="0">
                          <a:solidFill>
                            <a:srgbClr val="002060"/>
                          </a:solidFill>
                          <a:highlight>
                            <a:srgbClr val="FFFFFF"/>
                          </a:highlight>
                          <a:uFillTx/>
                          <a:latin typeface="Calibri" panose="020F0502020204030204"/>
                          <a:ea typeface="+mn-ea"/>
                          <a:cs typeface="+mn-cs"/>
                          <a:sym typeface="IBM Plex Sans"/>
                        </a:rPr>
                        <a:t>Networking – Public Connectivity/routing Options</a:t>
                      </a:r>
                      <a:endParaRPr lang="fr-FR" sz="1300" b="0" i="0" u="none" strike="noStrike" kern="1200" cap="none" spc="0" baseline="0" dirty="0">
                        <a:solidFill>
                          <a:srgbClr val="002060"/>
                        </a:solidFill>
                        <a:highlight>
                          <a:srgbClr val="FFFFFF"/>
                        </a:highlight>
                        <a:uFillTx/>
                        <a:latin typeface="Calibri" panose="020F0502020204030204"/>
                        <a:ea typeface="+mn-ea"/>
                        <a:cs typeface="+mn-cs"/>
                        <a:sym typeface="IBM Plex Sans"/>
                      </a:endParaRP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Front Door</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Route Table &amp; UDR</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Front Door</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164511984"/>
                  </a:ext>
                </a:extLst>
              </a:tr>
              <a:tr h="863830">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kumimoji="0" lang="en-IE" sz="1300" b="0" i="0" u="none" strike="noStrike" kern="1200" cap="none" spc="0" normalizeH="0" baseline="0" dirty="0">
                          <a:ln>
                            <a:noFill/>
                          </a:ln>
                          <a:solidFill>
                            <a:srgbClr val="002060"/>
                          </a:solidFill>
                          <a:effectLst/>
                          <a:uLnTx/>
                          <a:uFillTx/>
                          <a:latin typeface="+mn-lt"/>
                          <a:ea typeface="+mn-ea"/>
                          <a:cs typeface="+mn-cs"/>
                          <a:sym typeface="IBM Plex Sans"/>
                        </a:rPr>
                        <a:t>AD#7</a:t>
                      </a:r>
                    </a:p>
                    <a:p>
                      <a:pPr marL="0" marR="0" lvl="0" indent="0" algn="l" defTabSz="914419" rtl="0" eaLnBrk="1" fontAlgn="auto" latinLnBrk="0" hangingPunct="1">
                        <a:lnSpc>
                          <a:spcPct val="100000"/>
                        </a:lnSpc>
                        <a:spcBef>
                          <a:spcPts val="0"/>
                        </a:spcBef>
                        <a:spcAft>
                          <a:spcPts val="0"/>
                        </a:spcAft>
                        <a:buClrTx/>
                        <a:buSzTx/>
                        <a:buFontTx/>
                        <a:buNone/>
                        <a:tabLst/>
                        <a:defRPr/>
                      </a:pPr>
                      <a:endParaRPr kumimoji="0" lang="en-IE" sz="1300" b="0" i="0" u="none" strike="noStrike" kern="1200" cap="none" spc="0" normalizeH="0" baseline="0" dirty="0">
                        <a:ln>
                          <a:noFill/>
                        </a:ln>
                        <a:solidFill>
                          <a:srgbClr val="002060"/>
                        </a:solidFill>
                        <a:effectLst/>
                        <a:uLnTx/>
                        <a:uFillTx/>
                        <a:latin typeface="+mn-lt"/>
                        <a:ea typeface="+mn-ea"/>
                        <a:cs typeface="+mn-cs"/>
                        <a:sym typeface="IBM Plex Sans"/>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b="0" i="0" u="none" strike="noStrike" kern="1200" cap="none" spc="0" baseline="0" dirty="0">
                          <a:solidFill>
                            <a:srgbClr val="002060"/>
                          </a:solidFill>
                          <a:uFillTx/>
                          <a:latin typeface="Calibri" panose="020F0502020204030204"/>
                          <a:ea typeface="+mn-ea"/>
                          <a:cs typeface="+mn-cs"/>
                          <a:sym typeface="IBM Plex Sans"/>
                        </a:rPr>
                        <a:t>Networking – Application Load Balancing Options</a:t>
                      </a:r>
                    </a:p>
                  </a:txBody>
                  <a:tcPr marL="146304" marR="146304" marT="73152" marB="73152">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GB" sz="1300" b="0" i="0" u="none" strike="noStrike" kern="1200" cap="none" spc="0" baseline="0" dirty="0">
                          <a:solidFill>
                            <a:srgbClr val="002060"/>
                          </a:solidFill>
                          <a:uFillTx/>
                          <a:latin typeface="Calibri" panose="020F0502020204030204"/>
                          <a:ea typeface="+mn-ea"/>
                          <a:cs typeface="+mn-cs"/>
                          <a:sym typeface="IBM Plex Sans"/>
                        </a:rPr>
                        <a:t>Azure Load Balancer</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Application Gateway</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Azure Load Balancer</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188103684"/>
                  </a:ext>
                </a:extLst>
              </a:tr>
              <a:tr h="559255">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kumimoji="0" lang="en-IE" sz="1300" b="0" i="0" u="none" strike="noStrike" kern="1200" cap="none" spc="0" normalizeH="0" baseline="0" dirty="0">
                          <a:ln>
                            <a:noFill/>
                          </a:ln>
                          <a:solidFill>
                            <a:srgbClr val="002060"/>
                          </a:solidFill>
                          <a:effectLst/>
                          <a:uLnTx/>
                          <a:uFillTx/>
                          <a:latin typeface="+mn-lt"/>
                          <a:ea typeface="+mn-ea"/>
                          <a:cs typeface="+mn-cs"/>
                          <a:sym typeface="IBM Plex Sans"/>
                        </a:rPr>
                        <a:t>AD#8</a:t>
                      </a: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Segmentation &amp; Custom Route Options </a:t>
                      </a:r>
                      <a:r>
                        <a:rPr lang="en-US" sz="1300" b="0" i="0" u="none" strike="noStrike" kern="1200" cap="none" spc="0" baseline="0" dirty="0" err="1">
                          <a:solidFill>
                            <a:srgbClr val="002060"/>
                          </a:solidFill>
                          <a:uFillTx/>
                          <a:latin typeface="Calibri" panose="020F0502020204030204"/>
                          <a:ea typeface="+mn-ea"/>
                          <a:cs typeface="+mn-cs"/>
                          <a:sym typeface="IBM Plex Sans"/>
                        </a:rPr>
                        <a:t>Cont</a:t>
                      </a: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46304" marR="146304" marT="73152" marB="73152">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Subnets</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vNet</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Subnets</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i="0" u="none" strike="noStrike" kern="1200" cap="none" spc="0" baseline="0" dirty="0">
                        <a:solidFill>
                          <a:srgbClr val="002060"/>
                        </a:solidFill>
                        <a:uFillTx/>
                        <a:latin typeface="Calibri" panose="020F0502020204030204"/>
                        <a:ea typeface="+mn-ea"/>
                        <a:cs typeface="+mn-cs"/>
                        <a:sym typeface="IBM Plex Sans"/>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806434673"/>
                  </a:ext>
                </a:extLst>
              </a:tr>
              <a:tr h="727032">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kumimoji="0" lang="en-IE" sz="1300" b="0" i="0" u="none" strike="noStrike" kern="1200" cap="none" spc="0" normalizeH="0" baseline="0" dirty="0">
                          <a:ln>
                            <a:noFill/>
                          </a:ln>
                          <a:solidFill>
                            <a:srgbClr val="002060"/>
                          </a:solidFill>
                          <a:effectLst/>
                          <a:uLnTx/>
                          <a:uFillTx/>
                          <a:latin typeface="+mn-lt"/>
                          <a:ea typeface="+mn-ea"/>
                          <a:cs typeface="+mn-cs"/>
                          <a:sym typeface="IBM Plex Sans"/>
                        </a:rPr>
                        <a:t>AD#9</a:t>
                      </a: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 Firewall Options</a:t>
                      </a:r>
                    </a:p>
                  </a:txBody>
                  <a:tcPr marL="146304" marR="146304" marT="73152" marB="73152">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GB" sz="1300" b="0" i="0" u="none" strike="noStrike" kern="1200" cap="none" spc="0" baseline="0" dirty="0">
                          <a:solidFill>
                            <a:srgbClr val="002060"/>
                          </a:solidFill>
                          <a:uFillTx/>
                          <a:latin typeface="Calibri" panose="020F0502020204030204"/>
                          <a:ea typeface="+mn-ea"/>
                          <a:cs typeface="+mn-cs"/>
                          <a:sym typeface="IBM Plex Sans"/>
                        </a:rPr>
                        <a:t>Azure Firewall</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GB" sz="1300" b="0" i="0" u="none" strike="noStrike" kern="1200" cap="none" spc="0" baseline="0" dirty="0">
                          <a:solidFill>
                            <a:srgbClr val="002060"/>
                          </a:solidFill>
                          <a:uFillTx/>
                          <a:latin typeface="Calibri" panose="020F0502020204030204"/>
                          <a:ea typeface="+mn-ea"/>
                          <a:cs typeface="+mn-cs"/>
                          <a:sym typeface="IBM Plex Sans"/>
                        </a:rPr>
                        <a:t>Palo Alto Networks</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GB" sz="1300" b="0" i="0" u="none" strike="noStrike" kern="1200" cap="none" spc="0" baseline="0" dirty="0" err="1">
                          <a:solidFill>
                            <a:srgbClr val="002060"/>
                          </a:solidFill>
                          <a:uFillTx/>
                          <a:latin typeface="Calibri" panose="020F0502020204030204"/>
                          <a:ea typeface="+mn-ea"/>
                          <a:cs typeface="+mn-cs"/>
                          <a:sym typeface="IBM Plex Sans"/>
                        </a:rPr>
                        <a:t>CheckPoint</a:t>
                      </a:r>
                      <a:endParaRPr lang="en-US" sz="1300" b="0" i="0" u="none" strike="noStrike" kern="1200" cap="none" spc="0" baseline="0" dirty="0">
                        <a:solidFill>
                          <a:srgbClr val="002060"/>
                        </a:solidFill>
                        <a:uFillTx/>
                        <a:latin typeface="Arial" panose="020B0604020202020204" pitchFamily="34" charset="0"/>
                        <a:ea typeface="+mn-ea"/>
                        <a:cs typeface="Arial" panose="020B0604020202020204" pitchFamily="34" charset="0"/>
                        <a:sym typeface="IBM Plex Sans"/>
                      </a:endParaRP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825500" rtl="0" eaLnBrk="1" fontAlgn="auto" latinLnBrk="0" hangingPunct="1">
                        <a:lnSpc>
                          <a:spcPct val="100000"/>
                        </a:lnSpc>
                        <a:spcBef>
                          <a:spcPts val="0"/>
                        </a:spcBef>
                        <a:spcAft>
                          <a:spcPts val="0"/>
                        </a:spcAft>
                        <a:buClrTx/>
                        <a:buSzTx/>
                        <a:buFontTx/>
                        <a:buNone/>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(A) </a:t>
                      </a:r>
                      <a:r>
                        <a:rPr lang="en-GB" sz="1300" b="0" i="0" u="none" strike="noStrike" kern="1200" cap="none" spc="0" baseline="0" dirty="0">
                          <a:solidFill>
                            <a:srgbClr val="002060"/>
                          </a:solidFill>
                          <a:uFillTx/>
                          <a:latin typeface="Calibri" panose="020F0502020204030204"/>
                          <a:ea typeface="+mn-ea"/>
                          <a:cs typeface="+mn-cs"/>
                          <a:sym typeface="IBM Plex Sans"/>
                        </a:rPr>
                        <a:t>Azure Firewall</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300" kern="1200" dirty="0">
                        <a:solidFill>
                          <a:srgbClr val="002060"/>
                        </a:solidFill>
                        <a:latin typeface="Arial" panose="020B0604020202020204" pitchFamily="34" charset="0"/>
                        <a:ea typeface="+mn-ea"/>
                        <a:cs typeface="Arial" panose="020B0604020202020204" pitchFamily="34" charset="0"/>
                      </a:endParaRP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171450" indent="-171450" algn="l">
                        <a:buFont typeface="Arial" panose="020B0604020202020204" pitchFamily="34" charset="0"/>
                        <a:buChar char="•"/>
                      </a:pPr>
                      <a:endParaRPr lang="en-US" sz="1300" dirty="0">
                        <a:solidFill>
                          <a:srgbClr val="002060"/>
                        </a:solidFill>
                        <a:latin typeface="Arial" panose="020B0604020202020204" pitchFamily="34" charset="0"/>
                        <a:cs typeface="Arial" panose="020B0604020202020204" pitchFamily="34" charset="0"/>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529906902"/>
                  </a:ext>
                </a:extLst>
              </a:tr>
              <a:tr h="521971">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kumimoji="0" lang="en-IE" sz="1300" b="0" i="0" u="none" strike="noStrike" kern="1200" cap="none" spc="0" normalizeH="0" baseline="0" dirty="0">
                          <a:ln>
                            <a:noFill/>
                          </a:ln>
                          <a:solidFill>
                            <a:srgbClr val="002060"/>
                          </a:solidFill>
                          <a:effectLst/>
                          <a:uLnTx/>
                          <a:uFillTx/>
                          <a:latin typeface="+mn-lt"/>
                          <a:ea typeface="+mn-ea"/>
                          <a:cs typeface="+mn-cs"/>
                          <a:sym typeface="IBM Plex Sans"/>
                        </a:rPr>
                        <a:t>AD#10</a:t>
                      </a: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354" rtl="0" eaLnBrk="1" latinLnBrk="0" hangingPunct="1">
                        <a:defRPr sz="1867" kern="1200">
                          <a:solidFill>
                            <a:schemeClr val="dk1"/>
                          </a:solidFill>
                          <a:latin typeface="Calibri" panose="020F0502020204030204"/>
                        </a:defRPr>
                      </a:lvl1pPr>
                      <a:lvl2pPr marL="457178" algn="l" defTabSz="914354" rtl="0" eaLnBrk="1" latinLnBrk="0" hangingPunct="1">
                        <a:defRPr sz="1867" kern="1200">
                          <a:solidFill>
                            <a:schemeClr val="dk1"/>
                          </a:solidFill>
                          <a:latin typeface="Calibri" panose="020F0502020204030204"/>
                        </a:defRPr>
                      </a:lvl2pPr>
                      <a:lvl3pPr marL="914354" algn="l" defTabSz="914354" rtl="0" eaLnBrk="1" latinLnBrk="0" hangingPunct="1">
                        <a:defRPr sz="1867" kern="1200">
                          <a:solidFill>
                            <a:schemeClr val="dk1"/>
                          </a:solidFill>
                          <a:latin typeface="Calibri" panose="020F0502020204030204"/>
                        </a:defRPr>
                      </a:lvl3pPr>
                      <a:lvl4pPr marL="1371532" algn="l" defTabSz="914354" rtl="0" eaLnBrk="1" latinLnBrk="0" hangingPunct="1">
                        <a:defRPr sz="1867" kern="1200">
                          <a:solidFill>
                            <a:schemeClr val="dk1"/>
                          </a:solidFill>
                          <a:latin typeface="Calibri" panose="020F0502020204030204"/>
                        </a:defRPr>
                      </a:lvl4pPr>
                      <a:lvl5pPr marL="1828709" algn="l" defTabSz="914354" rtl="0" eaLnBrk="1" latinLnBrk="0" hangingPunct="1">
                        <a:defRPr sz="1867" kern="1200">
                          <a:solidFill>
                            <a:schemeClr val="dk1"/>
                          </a:solidFill>
                          <a:latin typeface="Calibri" panose="020F0502020204030204"/>
                        </a:defRPr>
                      </a:lvl5pPr>
                      <a:lvl6pPr marL="2285886" algn="l" defTabSz="914354" rtl="0" eaLnBrk="1" latinLnBrk="0" hangingPunct="1">
                        <a:defRPr sz="1867" kern="1200">
                          <a:solidFill>
                            <a:schemeClr val="dk1"/>
                          </a:solidFill>
                          <a:latin typeface="Calibri" panose="020F0502020204030204"/>
                        </a:defRPr>
                      </a:lvl6pPr>
                      <a:lvl7pPr marL="2743062" algn="l" defTabSz="914354" rtl="0" eaLnBrk="1" latinLnBrk="0" hangingPunct="1">
                        <a:defRPr sz="1867" kern="1200">
                          <a:solidFill>
                            <a:schemeClr val="dk1"/>
                          </a:solidFill>
                          <a:latin typeface="Calibri" panose="020F0502020204030204"/>
                        </a:defRPr>
                      </a:lvl7pPr>
                      <a:lvl8pPr marL="3200240" algn="l" defTabSz="914354" rtl="0" eaLnBrk="1" latinLnBrk="0" hangingPunct="1">
                        <a:defRPr sz="1867" kern="1200">
                          <a:solidFill>
                            <a:schemeClr val="dk1"/>
                          </a:solidFill>
                          <a:latin typeface="Calibri" panose="020F0502020204030204"/>
                        </a:defRPr>
                      </a:lvl8pPr>
                      <a:lvl9pPr marL="3657418" algn="l" defTabSz="914354" rtl="0" eaLnBrk="1" latinLnBrk="0" hangingPunct="1">
                        <a:defRPr sz="1867" kern="1200">
                          <a:solidFill>
                            <a:schemeClr val="dk1"/>
                          </a:solidFill>
                          <a:latin typeface="Calibri" panose="020F0502020204030204"/>
                        </a:defRPr>
                      </a:lvl9pPr>
                    </a:lstStyle>
                    <a:p>
                      <a:pPr marL="0" marR="0" lvl="0" indent="0" algn="l" defTabSz="825500" rtl="0" eaLnBrk="1" fontAlgn="auto" latinLnBrk="0" hangingPunct="1">
                        <a:lnSpc>
                          <a:spcPct val="100000"/>
                        </a:lnSpc>
                        <a:spcBef>
                          <a:spcPts val="0"/>
                        </a:spcBef>
                        <a:spcAft>
                          <a:spcPts val="0"/>
                        </a:spcAft>
                        <a:buClrTx/>
                        <a:buSzTx/>
                        <a:buFontTx/>
                        <a:buNone/>
                        <a:tabLst/>
                        <a:defRPr/>
                      </a:pPr>
                      <a:r>
                        <a:rPr lang="en-US" sz="1300" b="0" i="0" u="none" strike="noStrike" kern="1200" cap="none" spc="0" baseline="0" dirty="0">
                          <a:solidFill>
                            <a:srgbClr val="002060"/>
                          </a:solidFill>
                          <a:highlight>
                            <a:srgbClr val="FFFFFF"/>
                          </a:highlight>
                          <a:uFillTx/>
                          <a:latin typeface="Calibri" panose="020F0502020204030204"/>
                          <a:ea typeface="+mn-ea"/>
                          <a:cs typeface="+mn-cs"/>
                          <a:sym typeface="IBM Plex Sans"/>
                        </a:rPr>
                        <a:t>Segmentation Options</a:t>
                      </a:r>
                    </a:p>
                  </a:txBody>
                  <a:tcPr marL="146304" marR="146304" marT="73152" marB="73152">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354" rtl="0" eaLnBrk="1" latinLnBrk="0" hangingPunct="1">
                        <a:defRPr sz="1867" kern="1200">
                          <a:solidFill>
                            <a:schemeClr val="dk1"/>
                          </a:solidFill>
                          <a:latin typeface="Calibri" panose="020F0502020204030204"/>
                        </a:defRPr>
                      </a:lvl1pPr>
                      <a:lvl2pPr marL="457178" algn="l" defTabSz="914354" rtl="0" eaLnBrk="1" latinLnBrk="0" hangingPunct="1">
                        <a:defRPr sz="1867" kern="1200">
                          <a:solidFill>
                            <a:schemeClr val="dk1"/>
                          </a:solidFill>
                          <a:latin typeface="Calibri" panose="020F0502020204030204"/>
                        </a:defRPr>
                      </a:lvl2pPr>
                      <a:lvl3pPr marL="914354" algn="l" defTabSz="914354" rtl="0" eaLnBrk="1" latinLnBrk="0" hangingPunct="1">
                        <a:defRPr sz="1867" kern="1200">
                          <a:solidFill>
                            <a:schemeClr val="dk1"/>
                          </a:solidFill>
                          <a:latin typeface="Calibri" panose="020F0502020204030204"/>
                        </a:defRPr>
                      </a:lvl3pPr>
                      <a:lvl4pPr marL="1371532" algn="l" defTabSz="914354" rtl="0" eaLnBrk="1" latinLnBrk="0" hangingPunct="1">
                        <a:defRPr sz="1867" kern="1200">
                          <a:solidFill>
                            <a:schemeClr val="dk1"/>
                          </a:solidFill>
                          <a:latin typeface="Calibri" panose="020F0502020204030204"/>
                        </a:defRPr>
                      </a:lvl4pPr>
                      <a:lvl5pPr marL="1828709" algn="l" defTabSz="914354" rtl="0" eaLnBrk="1" latinLnBrk="0" hangingPunct="1">
                        <a:defRPr sz="1867" kern="1200">
                          <a:solidFill>
                            <a:schemeClr val="dk1"/>
                          </a:solidFill>
                          <a:latin typeface="Calibri" panose="020F0502020204030204"/>
                        </a:defRPr>
                      </a:lvl5pPr>
                      <a:lvl6pPr marL="2285886" algn="l" defTabSz="914354" rtl="0" eaLnBrk="1" latinLnBrk="0" hangingPunct="1">
                        <a:defRPr sz="1867" kern="1200">
                          <a:solidFill>
                            <a:schemeClr val="dk1"/>
                          </a:solidFill>
                          <a:latin typeface="Calibri" panose="020F0502020204030204"/>
                        </a:defRPr>
                      </a:lvl6pPr>
                      <a:lvl7pPr marL="2743062" algn="l" defTabSz="914354" rtl="0" eaLnBrk="1" latinLnBrk="0" hangingPunct="1">
                        <a:defRPr sz="1867" kern="1200">
                          <a:solidFill>
                            <a:schemeClr val="dk1"/>
                          </a:solidFill>
                          <a:latin typeface="Calibri" panose="020F0502020204030204"/>
                        </a:defRPr>
                      </a:lvl7pPr>
                      <a:lvl8pPr marL="3200240" algn="l" defTabSz="914354" rtl="0" eaLnBrk="1" latinLnBrk="0" hangingPunct="1">
                        <a:defRPr sz="1867" kern="1200">
                          <a:solidFill>
                            <a:schemeClr val="dk1"/>
                          </a:solidFill>
                          <a:latin typeface="Calibri" panose="020F0502020204030204"/>
                        </a:defRPr>
                      </a:lvl8pPr>
                      <a:lvl9pPr marL="3657418" algn="l" defTabSz="914354" rtl="0" eaLnBrk="1" latinLnBrk="0" hangingPunct="1">
                        <a:defRPr sz="1867" kern="1200">
                          <a:solidFill>
                            <a:schemeClr val="dk1"/>
                          </a:solidFill>
                          <a:latin typeface="Calibri" panose="020F0502020204030204"/>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ASG</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Calibri" panose="020F0502020204030204"/>
                          <a:ea typeface="+mn-ea"/>
                          <a:cs typeface="+mn-cs"/>
                          <a:sym typeface="IBM Plex Sans"/>
                        </a:rPr>
                        <a:t>Network Security Groups</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354" rtl="0" eaLnBrk="1" latinLnBrk="0" hangingPunct="1">
                        <a:defRPr sz="1867" kern="1200">
                          <a:solidFill>
                            <a:schemeClr val="dk1"/>
                          </a:solidFill>
                          <a:latin typeface="Calibri" panose="020F0502020204030204"/>
                        </a:defRPr>
                      </a:lvl1pPr>
                      <a:lvl2pPr marL="457178" algn="l" defTabSz="914354" rtl="0" eaLnBrk="1" latinLnBrk="0" hangingPunct="1">
                        <a:defRPr sz="1867" kern="1200">
                          <a:solidFill>
                            <a:schemeClr val="dk1"/>
                          </a:solidFill>
                          <a:latin typeface="Calibri" panose="020F0502020204030204"/>
                        </a:defRPr>
                      </a:lvl2pPr>
                      <a:lvl3pPr marL="914354" algn="l" defTabSz="914354" rtl="0" eaLnBrk="1" latinLnBrk="0" hangingPunct="1">
                        <a:defRPr sz="1867" kern="1200">
                          <a:solidFill>
                            <a:schemeClr val="dk1"/>
                          </a:solidFill>
                          <a:latin typeface="Calibri" panose="020F0502020204030204"/>
                        </a:defRPr>
                      </a:lvl3pPr>
                      <a:lvl4pPr marL="1371532" algn="l" defTabSz="914354" rtl="0" eaLnBrk="1" latinLnBrk="0" hangingPunct="1">
                        <a:defRPr sz="1867" kern="1200">
                          <a:solidFill>
                            <a:schemeClr val="dk1"/>
                          </a:solidFill>
                          <a:latin typeface="Calibri" panose="020F0502020204030204"/>
                        </a:defRPr>
                      </a:lvl4pPr>
                      <a:lvl5pPr marL="1828709" algn="l" defTabSz="914354" rtl="0" eaLnBrk="1" latinLnBrk="0" hangingPunct="1">
                        <a:defRPr sz="1867" kern="1200">
                          <a:solidFill>
                            <a:schemeClr val="dk1"/>
                          </a:solidFill>
                          <a:latin typeface="Calibri" panose="020F0502020204030204"/>
                        </a:defRPr>
                      </a:lvl5pPr>
                      <a:lvl6pPr marL="2285886" algn="l" defTabSz="914354" rtl="0" eaLnBrk="1" latinLnBrk="0" hangingPunct="1">
                        <a:defRPr sz="1867" kern="1200">
                          <a:solidFill>
                            <a:schemeClr val="dk1"/>
                          </a:solidFill>
                          <a:latin typeface="Calibri" panose="020F0502020204030204"/>
                        </a:defRPr>
                      </a:lvl6pPr>
                      <a:lvl7pPr marL="2743062" algn="l" defTabSz="914354" rtl="0" eaLnBrk="1" latinLnBrk="0" hangingPunct="1">
                        <a:defRPr sz="1867" kern="1200">
                          <a:solidFill>
                            <a:schemeClr val="dk1"/>
                          </a:solidFill>
                          <a:latin typeface="Calibri" panose="020F0502020204030204"/>
                        </a:defRPr>
                      </a:lvl7pPr>
                      <a:lvl8pPr marL="3200240" algn="l" defTabSz="914354" rtl="0" eaLnBrk="1" latinLnBrk="0" hangingPunct="1">
                        <a:defRPr sz="1867" kern="1200">
                          <a:solidFill>
                            <a:schemeClr val="dk1"/>
                          </a:solidFill>
                          <a:latin typeface="Calibri" panose="020F0502020204030204"/>
                        </a:defRPr>
                      </a:lvl8pPr>
                      <a:lvl9pPr marL="3657418" algn="l" defTabSz="914354" rtl="0" eaLnBrk="1" latinLnBrk="0" hangingPunct="1">
                        <a:defRPr sz="1867" kern="1200">
                          <a:solidFill>
                            <a:schemeClr val="dk1"/>
                          </a:solidFill>
                          <a:latin typeface="Calibri" panose="020F0502020204030204"/>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b="0" i="0" u="none" strike="noStrike" kern="1200" cap="none" spc="0" baseline="0" dirty="0">
                          <a:solidFill>
                            <a:srgbClr val="002060"/>
                          </a:solidFill>
                          <a:uFillTx/>
                          <a:latin typeface="+mn-lt"/>
                          <a:ea typeface="+mn-ea"/>
                          <a:cs typeface="+mn-cs"/>
                          <a:sym typeface="IBM Plex Sans"/>
                        </a:rPr>
                        <a:t>(B) Network Security Groups</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354" rtl="0" eaLnBrk="1" latinLnBrk="0" hangingPunct="1">
                        <a:defRPr sz="1867" kern="1200">
                          <a:solidFill>
                            <a:schemeClr val="dk1"/>
                          </a:solidFill>
                          <a:latin typeface="Calibri" panose="020F0502020204030204"/>
                        </a:defRPr>
                      </a:lvl1pPr>
                      <a:lvl2pPr marL="457178" algn="l" defTabSz="914354" rtl="0" eaLnBrk="1" latinLnBrk="0" hangingPunct="1">
                        <a:defRPr sz="1867" kern="1200">
                          <a:solidFill>
                            <a:schemeClr val="dk1"/>
                          </a:solidFill>
                          <a:latin typeface="Calibri" panose="020F0502020204030204"/>
                        </a:defRPr>
                      </a:lvl2pPr>
                      <a:lvl3pPr marL="914354" algn="l" defTabSz="914354" rtl="0" eaLnBrk="1" latinLnBrk="0" hangingPunct="1">
                        <a:defRPr sz="1867" kern="1200">
                          <a:solidFill>
                            <a:schemeClr val="dk1"/>
                          </a:solidFill>
                          <a:latin typeface="Calibri" panose="020F0502020204030204"/>
                        </a:defRPr>
                      </a:lvl3pPr>
                      <a:lvl4pPr marL="1371532" algn="l" defTabSz="914354" rtl="0" eaLnBrk="1" latinLnBrk="0" hangingPunct="1">
                        <a:defRPr sz="1867" kern="1200">
                          <a:solidFill>
                            <a:schemeClr val="dk1"/>
                          </a:solidFill>
                          <a:latin typeface="Calibri" panose="020F0502020204030204"/>
                        </a:defRPr>
                      </a:lvl4pPr>
                      <a:lvl5pPr marL="1828709" algn="l" defTabSz="914354" rtl="0" eaLnBrk="1" latinLnBrk="0" hangingPunct="1">
                        <a:defRPr sz="1867" kern="1200">
                          <a:solidFill>
                            <a:schemeClr val="dk1"/>
                          </a:solidFill>
                          <a:latin typeface="Calibri" panose="020F0502020204030204"/>
                        </a:defRPr>
                      </a:lvl5pPr>
                      <a:lvl6pPr marL="2285886" algn="l" defTabSz="914354" rtl="0" eaLnBrk="1" latinLnBrk="0" hangingPunct="1">
                        <a:defRPr sz="1867" kern="1200">
                          <a:solidFill>
                            <a:schemeClr val="dk1"/>
                          </a:solidFill>
                          <a:latin typeface="Calibri" panose="020F0502020204030204"/>
                        </a:defRPr>
                      </a:lvl6pPr>
                      <a:lvl7pPr marL="2743062" algn="l" defTabSz="914354" rtl="0" eaLnBrk="1" latinLnBrk="0" hangingPunct="1">
                        <a:defRPr sz="1867" kern="1200">
                          <a:solidFill>
                            <a:schemeClr val="dk1"/>
                          </a:solidFill>
                          <a:latin typeface="Calibri" panose="020F0502020204030204"/>
                        </a:defRPr>
                      </a:lvl7pPr>
                      <a:lvl8pPr marL="3200240" algn="l" defTabSz="914354" rtl="0" eaLnBrk="1" latinLnBrk="0" hangingPunct="1">
                        <a:defRPr sz="1867" kern="1200">
                          <a:solidFill>
                            <a:schemeClr val="dk1"/>
                          </a:solidFill>
                          <a:latin typeface="Calibri" panose="020F0502020204030204"/>
                        </a:defRPr>
                      </a:lvl8pPr>
                      <a:lvl9pPr marL="3657418" algn="l" defTabSz="914354" rtl="0" eaLnBrk="1" latinLnBrk="0" hangingPunct="1">
                        <a:defRPr sz="1867"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solidFill>
                          <a:srgbClr val="002060"/>
                        </a:solidFill>
                        <a:latin typeface="Arial" panose="020B0604020202020204" pitchFamily="34" charset="0"/>
                        <a:cs typeface="Arial" panose="020B0604020202020204" pitchFamily="34" charset="0"/>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633799647"/>
                  </a:ext>
                </a:extLst>
              </a:tr>
              <a:tr h="727032">
                <a:tc>
                  <a:txBody>
                    <a:bodyPr/>
                    <a:lstStyle>
                      <a:lvl1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1pPr>
                      <a:lvl2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2pPr>
                      <a:lvl3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3pPr>
                      <a:lvl4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4pPr>
                      <a:lvl5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5pPr>
                      <a:lvl6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6pPr>
                      <a:lvl7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7pPr>
                      <a:lvl8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8pPr>
                      <a:lvl9pPr marL="0" marR="0" indent="0" algn="ctr" defTabSz="825500" rtl="0" eaLnBrk="1" latinLnBrk="0" hangingPunct="1">
                        <a:lnSpc>
                          <a:spcPct val="100000"/>
                        </a:lnSpc>
                        <a:spcBef>
                          <a:spcPts val="0"/>
                        </a:spcBef>
                        <a:spcAft>
                          <a:spcPts val="0"/>
                        </a:spcAft>
                        <a:buClrTx/>
                        <a:buSzTx/>
                        <a:buFontTx/>
                        <a:buNone/>
                        <a:tabLst/>
                        <a:defRPr sz="2400" b="0" i="0" u="none" strike="noStrike" kern="1200" cap="none" spc="0" baseline="0">
                          <a:solidFill>
                            <a:schemeClr val="dk1"/>
                          </a:solidFill>
                          <a:uFillTx/>
                          <a:latin typeface="Calibri" panose="020F0502020204030204"/>
                          <a:sym typeface="IBM Plex Sans"/>
                        </a:defRPr>
                      </a:lvl9pPr>
                    </a:lstStyle>
                    <a:p>
                      <a:pPr marL="0" marR="0" lvl="0" indent="0" algn="l" defTabSz="914419" rtl="0" eaLnBrk="1" fontAlgn="auto" latinLnBrk="0" hangingPunct="1">
                        <a:lnSpc>
                          <a:spcPct val="100000"/>
                        </a:lnSpc>
                        <a:spcBef>
                          <a:spcPts val="0"/>
                        </a:spcBef>
                        <a:spcAft>
                          <a:spcPts val="0"/>
                        </a:spcAft>
                        <a:buClrTx/>
                        <a:buSzTx/>
                        <a:buFontTx/>
                        <a:buNone/>
                        <a:tabLst/>
                        <a:defRPr/>
                      </a:pPr>
                      <a:r>
                        <a:rPr kumimoji="0" lang="en-IE" sz="1300" b="0" i="0" u="none" strike="noStrike" kern="1200" cap="none" spc="0" normalizeH="0" baseline="0" dirty="0">
                          <a:ln>
                            <a:noFill/>
                          </a:ln>
                          <a:solidFill>
                            <a:srgbClr val="002060"/>
                          </a:solidFill>
                          <a:effectLst/>
                          <a:uLnTx/>
                          <a:uFillTx/>
                          <a:latin typeface="+mn-lt"/>
                          <a:ea typeface="+mn-ea"/>
                          <a:cs typeface="+mn-cs"/>
                          <a:sym typeface="IBM Plex Sans"/>
                        </a:rPr>
                        <a:t>AD#11</a:t>
                      </a: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354" rtl="0" eaLnBrk="1" latinLnBrk="0" hangingPunct="1">
                        <a:defRPr sz="1867" kern="1200">
                          <a:solidFill>
                            <a:schemeClr val="dk1"/>
                          </a:solidFill>
                          <a:latin typeface="Calibri" panose="020F0502020204030204"/>
                        </a:defRPr>
                      </a:lvl1pPr>
                      <a:lvl2pPr marL="457178" algn="l" defTabSz="914354" rtl="0" eaLnBrk="1" latinLnBrk="0" hangingPunct="1">
                        <a:defRPr sz="1867" kern="1200">
                          <a:solidFill>
                            <a:schemeClr val="dk1"/>
                          </a:solidFill>
                          <a:latin typeface="Calibri" panose="020F0502020204030204"/>
                        </a:defRPr>
                      </a:lvl2pPr>
                      <a:lvl3pPr marL="914354" algn="l" defTabSz="914354" rtl="0" eaLnBrk="1" latinLnBrk="0" hangingPunct="1">
                        <a:defRPr sz="1867" kern="1200">
                          <a:solidFill>
                            <a:schemeClr val="dk1"/>
                          </a:solidFill>
                          <a:latin typeface="Calibri" panose="020F0502020204030204"/>
                        </a:defRPr>
                      </a:lvl3pPr>
                      <a:lvl4pPr marL="1371532" algn="l" defTabSz="914354" rtl="0" eaLnBrk="1" latinLnBrk="0" hangingPunct="1">
                        <a:defRPr sz="1867" kern="1200">
                          <a:solidFill>
                            <a:schemeClr val="dk1"/>
                          </a:solidFill>
                          <a:latin typeface="Calibri" panose="020F0502020204030204"/>
                        </a:defRPr>
                      </a:lvl4pPr>
                      <a:lvl5pPr marL="1828709" algn="l" defTabSz="914354" rtl="0" eaLnBrk="1" latinLnBrk="0" hangingPunct="1">
                        <a:defRPr sz="1867" kern="1200">
                          <a:solidFill>
                            <a:schemeClr val="dk1"/>
                          </a:solidFill>
                          <a:latin typeface="Calibri" panose="020F0502020204030204"/>
                        </a:defRPr>
                      </a:lvl5pPr>
                      <a:lvl6pPr marL="2285886" algn="l" defTabSz="914354" rtl="0" eaLnBrk="1" latinLnBrk="0" hangingPunct="1">
                        <a:defRPr sz="1867" kern="1200">
                          <a:solidFill>
                            <a:schemeClr val="dk1"/>
                          </a:solidFill>
                          <a:latin typeface="Calibri" panose="020F0502020204030204"/>
                        </a:defRPr>
                      </a:lvl6pPr>
                      <a:lvl7pPr marL="2743062" algn="l" defTabSz="914354" rtl="0" eaLnBrk="1" latinLnBrk="0" hangingPunct="1">
                        <a:defRPr sz="1867" kern="1200">
                          <a:solidFill>
                            <a:schemeClr val="dk1"/>
                          </a:solidFill>
                          <a:latin typeface="Calibri" panose="020F0502020204030204"/>
                        </a:defRPr>
                      </a:lvl7pPr>
                      <a:lvl8pPr marL="3200240" algn="l" defTabSz="914354" rtl="0" eaLnBrk="1" latinLnBrk="0" hangingPunct="1">
                        <a:defRPr sz="1867" kern="1200">
                          <a:solidFill>
                            <a:schemeClr val="dk1"/>
                          </a:solidFill>
                          <a:latin typeface="Calibri" panose="020F0502020204030204"/>
                        </a:defRPr>
                      </a:lvl8pPr>
                      <a:lvl9pPr marL="3657418" algn="l" defTabSz="914354" rtl="0" eaLnBrk="1" latinLnBrk="0" hangingPunct="1">
                        <a:defRPr sz="1867" kern="1200">
                          <a:solidFill>
                            <a:schemeClr val="dk1"/>
                          </a:solidFill>
                          <a:latin typeface="Calibri" panose="020F0502020204030204"/>
                        </a:defRPr>
                      </a:lvl9pPr>
                    </a:lstStyle>
                    <a:p>
                      <a:pPr marL="0" marR="0" lvl="0" indent="0" algn="l" defTabSz="825500" rtl="0" eaLnBrk="1" fontAlgn="auto" latinLnBrk="0" hangingPunct="1">
                        <a:lnSpc>
                          <a:spcPct val="100000"/>
                        </a:lnSpc>
                        <a:spcBef>
                          <a:spcPts val="0"/>
                        </a:spcBef>
                        <a:spcAft>
                          <a:spcPts val="0"/>
                        </a:spcAft>
                        <a:buClrTx/>
                        <a:buSzTx/>
                        <a:buFontTx/>
                        <a:buNone/>
                        <a:tabLst/>
                        <a:defRPr/>
                      </a:pPr>
                      <a:r>
                        <a:rPr lang="en-US" sz="1300" b="0" i="0" u="none" strike="noStrike" kern="1200" cap="none" spc="0" baseline="0" dirty="0">
                          <a:solidFill>
                            <a:srgbClr val="002060"/>
                          </a:solidFill>
                          <a:uFillTx/>
                          <a:latin typeface="+mn-lt"/>
                          <a:ea typeface="+mn-ea"/>
                          <a:cs typeface="+mn-cs"/>
                          <a:sym typeface="IBM Plex Sans"/>
                        </a:rPr>
                        <a:t>Deployment Options </a:t>
                      </a:r>
                    </a:p>
                  </a:txBody>
                  <a:tcPr marL="146304" marR="146304" marT="73152" marB="73152">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354" rtl="0" eaLnBrk="1" latinLnBrk="0" hangingPunct="1">
                        <a:defRPr sz="1867" kern="1200">
                          <a:solidFill>
                            <a:schemeClr val="dk1"/>
                          </a:solidFill>
                          <a:latin typeface="Calibri" panose="020F0502020204030204"/>
                        </a:defRPr>
                      </a:lvl1pPr>
                      <a:lvl2pPr marL="457178" algn="l" defTabSz="914354" rtl="0" eaLnBrk="1" latinLnBrk="0" hangingPunct="1">
                        <a:defRPr sz="1867" kern="1200">
                          <a:solidFill>
                            <a:schemeClr val="dk1"/>
                          </a:solidFill>
                          <a:latin typeface="Calibri" panose="020F0502020204030204"/>
                        </a:defRPr>
                      </a:lvl2pPr>
                      <a:lvl3pPr marL="914354" algn="l" defTabSz="914354" rtl="0" eaLnBrk="1" latinLnBrk="0" hangingPunct="1">
                        <a:defRPr sz="1867" kern="1200">
                          <a:solidFill>
                            <a:schemeClr val="dk1"/>
                          </a:solidFill>
                          <a:latin typeface="Calibri" panose="020F0502020204030204"/>
                        </a:defRPr>
                      </a:lvl3pPr>
                      <a:lvl4pPr marL="1371532" algn="l" defTabSz="914354" rtl="0" eaLnBrk="1" latinLnBrk="0" hangingPunct="1">
                        <a:defRPr sz="1867" kern="1200">
                          <a:solidFill>
                            <a:schemeClr val="dk1"/>
                          </a:solidFill>
                          <a:latin typeface="Calibri" panose="020F0502020204030204"/>
                        </a:defRPr>
                      </a:lvl4pPr>
                      <a:lvl5pPr marL="1828709" algn="l" defTabSz="914354" rtl="0" eaLnBrk="1" latinLnBrk="0" hangingPunct="1">
                        <a:defRPr sz="1867" kern="1200">
                          <a:solidFill>
                            <a:schemeClr val="dk1"/>
                          </a:solidFill>
                          <a:latin typeface="Calibri" panose="020F0502020204030204"/>
                        </a:defRPr>
                      </a:lvl5pPr>
                      <a:lvl6pPr marL="2285886" algn="l" defTabSz="914354" rtl="0" eaLnBrk="1" latinLnBrk="0" hangingPunct="1">
                        <a:defRPr sz="1867" kern="1200">
                          <a:solidFill>
                            <a:schemeClr val="dk1"/>
                          </a:solidFill>
                          <a:latin typeface="Calibri" panose="020F0502020204030204"/>
                        </a:defRPr>
                      </a:lvl6pPr>
                      <a:lvl7pPr marL="2743062" algn="l" defTabSz="914354" rtl="0" eaLnBrk="1" latinLnBrk="0" hangingPunct="1">
                        <a:defRPr sz="1867" kern="1200">
                          <a:solidFill>
                            <a:schemeClr val="dk1"/>
                          </a:solidFill>
                          <a:latin typeface="Calibri" panose="020F0502020204030204"/>
                        </a:defRPr>
                      </a:lvl7pPr>
                      <a:lvl8pPr marL="3200240" algn="l" defTabSz="914354" rtl="0" eaLnBrk="1" latinLnBrk="0" hangingPunct="1">
                        <a:defRPr sz="1867" kern="1200">
                          <a:solidFill>
                            <a:schemeClr val="dk1"/>
                          </a:solidFill>
                          <a:latin typeface="Calibri" panose="020F0502020204030204"/>
                        </a:defRPr>
                      </a:lvl8pPr>
                      <a:lvl9pPr marL="3657418" algn="l" defTabSz="914354" rtl="0" eaLnBrk="1" latinLnBrk="0" hangingPunct="1">
                        <a:defRPr sz="1867" kern="1200">
                          <a:solidFill>
                            <a:schemeClr val="dk1"/>
                          </a:solidFill>
                          <a:latin typeface="Calibri" panose="020F0502020204030204"/>
                        </a:defRPr>
                      </a:lvl9pPr>
                    </a:lstStyle>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mn-lt"/>
                          <a:ea typeface="+mn-ea"/>
                          <a:cs typeface="+mn-cs"/>
                          <a:sym typeface="IBM Plex Sans"/>
                        </a:rPr>
                        <a:t>Single region and Single zone</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mn-lt"/>
                          <a:ea typeface="+mn-ea"/>
                          <a:cs typeface="+mn-cs"/>
                          <a:sym typeface="IBM Plex Sans"/>
                        </a:rPr>
                        <a:t>Single region and Multiple zone</a:t>
                      </a:r>
                    </a:p>
                    <a:p>
                      <a:pPr marL="228600" marR="0" lvl="0" indent="-228600" algn="l" defTabSz="825500" rtl="0" eaLnBrk="1" fontAlgn="auto" latinLnBrk="0" hangingPunct="1">
                        <a:lnSpc>
                          <a:spcPct val="100000"/>
                        </a:lnSpc>
                        <a:spcBef>
                          <a:spcPts val="0"/>
                        </a:spcBef>
                        <a:spcAft>
                          <a:spcPts val="0"/>
                        </a:spcAft>
                        <a:buClrTx/>
                        <a:buSzTx/>
                        <a:buFontTx/>
                        <a:buAutoNum type="alphaUcParenBoth"/>
                        <a:tabLst/>
                        <a:defRPr/>
                      </a:pPr>
                      <a:r>
                        <a:rPr lang="en-US" sz="1300" b="0" i="0" u="none" strike="noStrike" kern="1200" cap="none" spc="0" baseline="0" dirty="0">
                          <a:solidFill>
                            <a:srgbClr val="002060"/>
                          </a:solidFill>
                          <a:uFillTx/>
                          <a:latin typeface="+mn-lt"/>
                          <a:ea typeface="+mn-ea"/>
                          <a:cs typeface="+mn-cs"/>
                          <a:sym typeface="IBM Plex Sans"/>
                        </a:rPr>
                        <a:t>Multiple region and Multiple zone</a:t>
                      </a: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354" rtl="0" eaLnBrk="1" latinLnBrk="0" hangingPunct="1">
                        <a:defRPr sz="1867" kern="1200">
                          <a:solidFill>
                            <a:schemeClr val="dk1"/>
                          </a:solidFill>
                          <a:latin typeface="Calibri" panose="020F0502020204030204"/>
                        </a:defRPr>
                      </a:lvl1pPr>
                      <a:lvl2pPr marL="457178" algn="l" defTabSz="914354" rtl="0" eaLnBrk="1" latinLnBrk="0" hangingPunct="1">
                        <a:defRPr sz="1867" kern="1200">
                          <a:solidFill>
                            <a:schemeClr val="dk1"/>
                          </a:solidFill>
                          <a:latin typeface="Calibri" panose="020F0502020204030204"/>
                        </a:defRPr>
                      </a:lvl2pPr>
                      <a:lvl3pPr marL="914354" algn="l" defTabSz="914354" rtl="0" eaLnBrk="1" latinLnBrk="0" hangingPunct="1">
                        <a:defRPr sz="1867" kern="1200">
                          <a:solidFill>
                            <a:schemeClr val="dk1"/>
                          </a:solidFill>
                          <a:latin typeface="Calibri" panose="020F0502020204030204"/>
                        </a:defRPr>
                      </a:lvl3pPr>
                      <a:lvl4pPr marL="1371532" algn="l" defTabSz="914354" rtl="0" eaLnBrk="1" latinLnBrk="0" hangingPunct="1">
                        <a:defRPr sz="1867" kern="1200">
                          <a:solidFill>
                            <a:schemeClr val="dk1"/>
                          </a:solidFill>
                          <a:latin typeface="Calibri" panose="020F0502020204030204"/>
                        </a:defRPr>
                      </a:lvl4pPr>
                      <a:lvl5pPr marL="1828709" algn="l" defTabSz="914354" rtl="0" eaLnBrk="1" latinLnBrk="0" hangingPunct="1">
                        <a:defRPr sz="1867" kern="1200">
                          <a:solidFill>
                            <a:schemeClr val="dk1"/>
                          </a:solidFill>
                          <a:latin typeface="Calibri" panose="020F0502020204030204"/>
                        </a:defRPr>
                      </a:lvl5pPr>
                      <a:lvl6pPr marL="2285886" algn="l" defTabSz="914354" rtl="0" eaLnBrk="1" latinLnBrk="0" hangingPunct="1">
                        <a:defRPr sz="1867" kern="1200">
                          <a:solidFill>
                            <a:schemeClr val="dk1"/>
                          </a:solidFill>
                          <a:latin typeface="Calibri" panose="020F0502020204030204"/>
                        </a:defRPr>
                      </a:lvl6pPr>
                      <a:lvl7pPr marL="2743062" algn="l" defTabSz="914354" rtl="0" eaLnBrk="1" latinLnBrk="0" hangingPunct="1">
                        <a:defRPr sz="1867" kern="1200">
                          <a:solidFill>
                            <a:schemeClr val="dk1"/>
                          </a:solidFill>
                          <a:latin typeface="Calibri" panose="020F0502020204030204"/>
                        </a:defRPr>
                      </a:lvl7pPr>
                      <a:lvl8pPr marL="3200240" algn="l" defTabSz="914354" rtl="0" eaLnBrk="1" latinLnBrk="0" hangingPunct="1">
                        <a:defRPr sz="1867" kern="1200">
                          <a:solidFill>
                            <a:schemeClr val="dk1"/>
                          </a:solidFill>
                          <a:latin typeface="Calibri" panose="020F0502020204030204"/>
                        </a:defRPr>
                      </a:lvl8pPr>
                      <a:lvl9pPr marL="3657418" algn="l" defTabSz="914354" rtl="0" eaLnBrk="1" latinLnBrk="0" hangingPunct="1">
                        <a:defRPr sz="1867" kern="1200">
                          <a:solidFill>
                            <a:schemeClr val="dk1"/>
                          </a:solidFill>
                          <a:latin typeface="Calibri" panose="020F0502020204030204"/>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300" b="0" i="0" u="none" strike="noStrike" kern="1200" cap="none" spc="0" baseline="0" dirty="0">
                          <a:solidFill>
                            <a:srgbClr val="002060"/>
                          </a:solidFill>
                          <a:uFillTx/>
                          <a:latin typeface="+mn-lt"/>
                          <a:ea typeface="+mn-ea"/>
                          <a:cs typeface="+mn-cs"/>
                          <a:sym typeface="IBM Plex Sans"/>
                        </a:rPr>
                        <a:t>(B) </a:t>
                      </a:r>
                      <a:r>
                        <a:rPr lang="en-US" sz="1300" b="0" i="0" u="none" strike="noStrike" kern="1200" cap="none" spc="0" baseline="0" dirty="0">
                          <a:solidFill>
                            <a:srgbClr val="002060"/>
                          </a:solidFill>
                          <a:uFillTx/>
                          <a:latin typeface="Calibri" panose="020F0502020204030204"/>
                          <a:ea typeface="+mn-ea"/>
                          <a:cs typeface="+mn-cs"/>
                          <a:sym typeface="IBM Plex Sans"/>
                        </a:rPr>
                        <a:t>Single region and Multiple zone</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300" b="0" i="0" u="none" strike="noStrike" kern="1200" cap="none" spc="0" baseline="0" dirty="0">
                        <a:solidFill>
                          <a:srgbClr val="002060"/>
                        </a:solidFill>
                        <a:uFillTx/>
                        <a:latin typeface="+mn-lt"/>
                        <a:ea typeface="+mn-ea"/>
                        <a:cs typeface="+mn-cs"/>
                        <a:sym typeface="IBM Plex Sans"/>
                      </a:endParaRPr>
                    </a:p>
                    <a:p>
                      <a:pPr marL="0" marR="0" lvl="0" indent="0" algn="l" defTabSz="609585" rtl="0" eaLnBrk="1" fontAlgn="auto" latinLnBrk="0" hangingPunct="1">
                        <a:lnSpc>
                          <a:spcPct val="100000"/>
                        </a:lnSpc>
                        <a:spcBef>
                          <a:spcPts val="0"/>
                        </a:spcBef>
                        <a:spcAft>
                          <a:spcPts val="0"/>
                        </a:spcAft>
                        <a:buClrTx/>
                        <a:buSzTx/>
                        <a:buFontTx/>
                        <a:buNone/>
                        <a:tabLst/>
                        <a:defRPr/>
                      </a:pPr>
                      <a:endParaRPr lang="en-US" sz="1300" b="0" i="0" u="none" strike="noStrike" kern="1200" cap="none" spc="0" baseline="0" dirty="0">
                        <a:solidFill>
                          <a:srgbClr val="002060"/>
                        </a:solidFill>
                        <a:uFillTx/>
                        <a:latin typeface="+mn-lt"/>
                        <a:ea typeface="+mn-ea"/>
                        <a:cs typeface="+mn-cs"/>
                        <a:sym typeface="IBM Plex Sans"/>
                      </a:endParaRPr>
                    </a:p>
                  </a:txBody>
                  <a:tcPr marL="109728" marR="109728" marT="54864" marB="54864">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tc>
                  <a:txBody>
                    <a:bodyPr/>
                    <a:lstStyle>
                      <a:lvl1pPr marL="0" algn="l" defTabSz="914354" rtl="0" eaLnBrk="1" latinLnBrk="0" hangingPunct="1">
                        <a:defRPr sz="1867" kern="1200">
                          <a:solidFill>
                            <a:schemeClr val="dk1"/>
                          </a:solidFill>
                          <a:latin typeface="Calibri" panose="020F0502020204030204"/>
                        </a:defRPr>
                      </a:lvl1pPr>
                      <a:lvl2pPr marL="457178" algn="l" defTabSz="914354" rtl="0" eaLnBrk="1" latinLnBrk="0" hangingPunct="1">
                        <a:defRPr sz="1867" kern="1200">
                          <a:solidFill>
                            <a:schemeClr val="dk1"/>
                          </a:solidFill>
                          <a:latin typeface="Calibri" panose="020F0502020204030204"/>
                        </a:defRPr>
                      </a:lvl2pPr>
                      <a:lvl3pPr marL="914354" algn="l" defTabSz="914354" rtl="0" eaLnBrk="1" latinLnBrk="0" hangingPunct="1">
                        <a:defRPr sz="1867" kern="1200">
                          <a:solidFill>
                            <a:schemeClr val="dk1"/>
                          </a:solidFill>
                          <a:latin typeface="Calibri" panose="020F0502020204030204"/>
                        </a:defRPr>
                      </a:lvl3pPr>
                      <a:lvl4pPr marL="1371532" algn="l" defTabSz="914354" rtl="0" eaLnBrk="1" latinLnBrk="0" hangingPunct="1">
                        <a:defRPr sz="1867" kern="1200">
                          <a:solidFill>
                            <a:schemeClr val="dk1"/>
                          </a:solidFill>
                          <a:latin typeface="Calibri" panose="020F0502020204030204"/>
                        </a:defRPr>
                      </a:lvl4pPr>
                      <a:lvl5pPr marL="1828709" algn="l" defTabSz="914354" rtl="0" eaLnBrk="1" latinLnBrk="0" hangingPunct="1">
                        <a:defRPr sz="1867" kern="1200">
                          <a:solidFill>
                            <a:schemeClr val="dk1"/>
                          </a:solidFill>
                          <a:latin typeface="Calibri" panose="020F0502020204030204"/>
                        </a:defRPr>
                      </a:lvl5pPr>
                      <a:lvl6pPr marL="2285886" algn="l" defTabSz="914354" rtl="0" eaLnBrk="1" latinLnBrk="0" hangingPunct="1">
                        <a:defRPr sz="1867" kern="1200">
                          <a:solidFill>
                            <a:schemeClr val="dk1"/>
                          </a:solidFill>
                          <a:latin typeface="Calibri" panose="020F0502020204030204"/>
                        </a:defRPr>
                      </a:lvl6pPr>
                      <a:lvl7pPr marL="2743062" algn="l" defTabSz="914354" rtl="0" eaLnBrk="1" latinLnBrk="0" hangingPunct="1">
                        <a:defRPr sz="1867" kern="1200">
                          <a:solidFill>
                            <a:schemeClr val="dk1"/>
                          </a:solidFill>
                          <a:latin typeface="Calibri" panose="020F0502020204030204"/>
                        </a:defRPr>
                      </a:lvl7pPr>
                      <a:lvl8pPr marL="3200240" algn="l" defTabSz="914354" rtl="0" eaLnBrk="1" latinLnBrk="0" hangingPunct="1">
                        <a:defRPr sz="1867" kern="1200">
                          <a:solidFill>
                            <a:schemeClr val="dk1"/>
                          </a:solidFill>
                          <a:latin typeface="Calibri" panose="020F0502020204030204"/>
                        </a:defRPr>
                      </a:lvl8pPr>
                      <a:lvl9pPr marL="3657418" algn="l" defTabSz="914354" rtl="0" eaLnBrk="1" latinLnBrk="0" hangingPunct="1">
                        <a:defRPr sz="1867"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solidFill>
                          <a:srgbClr val="002060"/>
                        </a:solidFill>
                        <a:latin typeface="Arial" panose="020B0604020202020204" pitchFamily="34" charset="0"/>
                        <a:cs typeface="Arial" panose="020B0604020202020204" pitchFamily="34" charset="0"/>
                      </a:endParaRPr>
                    </a:p>
                  </a:txBody>
                  <a:tcPr marL="109457" marR="109457" marT="54728" marB="54728">
                    <a:lnL w="12700" cap="flat" cmpd="sng" algn="ctr">
                      <a:solidFill>
                        <a:sysClr val="window" lastClr="FFFFFF">
                          <a:lumMod val="65000"/>
                        </a:sysClr>
                      </a:solidFill>
                      <a:prstDash val="solid"/>
                      <a:round/>
                      <a:headEnd type="none" w="med" len="med"/>
                      <a:tailEnd type="none" w="med" len="med"/>
                    </a:lnL>
                    <a:lnR w="12700" cap="flat" cmpd="sng" algn="ctr">
                      <a:solidFill>
                        <a:sysClr val="window" lastClr="FFFFFF">
                          <a:lumMod val="65000"/>
                        </a:sysClr>
                      </a:solidFill>
                      <a:prstDash val="solid"/>
                      <a:round/>
                      <a:headEnd type="none" w="med" len="med"/>
                      <a:tailEnd type="none" w="med" len="med"/>
                    </a:lnR>
                    <a:lnT w="12700" cap="flat" cmpd="sng" algn="ctr">
                      <a:solidFill>
                        <a:sysClr val="window" lastClr="FFFFFF">
                          <a:lumMod val="65000"/>
                        </a:sysClr>
                      </a:solidFill>
                      <a:prstDash val="solid"/>
                      <a:round/>
                      <a:headEnd type="none" w="med" len="med"/>
                      <a:tailEnd type="none" w="med" len="med"/>
                    </a:lnT>
                    <a:lnB w="12700" cap="flat" cmpd="sng" algn="ctr">
                      <a:solidFill>
                        <a:sysClr val="window" lastClr="FFFFFF">
                          <a:lumMod val="65000"/>
                        </a:sysClr>
                      </a:solidFill>
                      <a:prstDash val="solid"/>
                      <a:round/>
                      <a:headEnd type="none" w="med" len="med"/>
                      <a:tailEnd type="none" w="med" len="med"/>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751176894"/>
                  </a:ext>
                </a:extLst>
              </a:tr>
            </a:tbl>
          </a:graphicData>
        </a:graphic>
      </p:graphicFrame>
    </p:spTree>
    <p:extLst>
      <p:ext uri="{BB962C8B-B14F-4D97-AF65-F5344CB8AC3E}">
        <p14:creationId xmlns:p14="http://schemas.microsoft.com/office/powerpoint/2010/main" val="18178390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45AA-6BD8-E83C-AA04-D41CF18597B6}"/>
              </a:ext>
            </a:extLst>
          </p:cNvPr>
          <p:cNvSpPr>
            <a:spLocks noGrp="1"/>
          </p:cNvSpPr>
          <p:nvPr>
            <p:ph type="title"/>
          </p:nvPr>
        </p:nvSpPr>
        <p:spPr>
          <a:xfrm>
            <a:off x="346198" y="242492"/>
            <a:ext cx="10857168" cy="1002925"/>
          </a:xfrm>
        </p:spPr>
        <p:txBody>
          <a:bodyPr>
            <a:normAutofit/>
          </a:bodyPr>
          <a:lstStyle/>
          <a:p>
            <a:r>
              <a:rPr lang="en-US" sz="2400" dirty="0">
                <a:solidFill>
                  <a:srgbClr val="061F80"/>
                </a:solidFill>
                <a:latin typeface="IBM Plex Sans"/>
              </a:rPr>
              <a:t>Solution Overview</a:t>
            </a:r>
            <a:br>
              <a:rPr lang="en-US" sz="2400" dirty="0">
                <a:solidFill>
                  <a:srgbClr val="061F80"/>
                </a:solidFill>
                <a:latin typeface="IBM Plex Sans" panose="020B0503050000000000" pitchFamily="34" charset="77"/>
              </a:rPr>
            </a:br>
            <a:r>
              <a:rPr lang="en-US" sz="2400" dirty="0">
                <a:solidFill>
                  <a:srgbClr val="061F80"/>
                </a:solidFill>
                <a:latin typeface="IBM Plex Sans"/>
              </a:rPr>
              <a:t>Overall, Scope Demarcations - IBM and Andel</a:t>
            </a:r>
            <a:endParaRPr lang="en-US" sz="2400" dirty="0">
              <a:solidFill>
                <a:srgbClr val="061F80"/>
              </a:solidFill>
            </a:endParaRPr>
          </a:p>
        </p:txBody>
      </p:sp>
      <p:sp>
        <p:nvSpPr>
          <p:cNvPr id="3" name="Slide Number Placeholder 2">
            <a:extLst>
              <a:ext uri="{FF2B5EF4-FFF2-40B4-BE49-F238E27FC236}">
                <a16:creationId xmlns:a16="http://schemas.microsoft.com/office/drawing/2014/main" id="{9DCE3CFA-C261-9CE2-1FD9-1CEEC5B46871}"/>
              </a:ext>
            </a:extLst>
          </p:cNvPr>
          <p:cNvSpPr>
            <a:spLocks noGrp="1"/>
          </p:cNvSpPr>
          <p:nvPr>
            <p:ph type="sldNum" sz="quarter" idx="4294967295"/>
          </p:nvPr>
        </p:nvSpPr>
        <p:spPr>
          <a:xfrm>
            <a:off x="11625383" y="7893122"/>
            <a:ext cx="2926080" cy="147733"/>
          </a:xfrm>
        </p:spPr>
        <p:txBody>
          <a:bodyPr/>
          <a:lstStyle/>
          <a:p>
            <a:fld id="{59395FB3-9C97-154F-86B2-7E381B951268}" type="slidenum">
              <a:rPr lang="en-US" smtClean="0">
                <a:solidFill>
                  <a:schemeClr val="tx1">
                    <a:lumMod val="95000"/>
                    <a:lumOff val="5000"/>
                  </a:schemeClr>
                </a:solidFill>
              </a:rPr>
              <a:pPr/>
              <a:t>84</a:t>
            </a:fld>
            <a:endParaRPr lang="en-US" dirty="0">
              <a:solidFill>
                <a:schemeClr val="tx1">
                  <a:lumMod val="95000"/>
                  <a:lumOff val="5000"/>
                </a:schemeClr>
              </a:solidFill>
            </a:endParaRPr>
          </a:p>
        </p:txBody>
      </p:sp>
      <p:sp>
        <p:nvSpPr>
          <p:cNvPr id="137" name="Rectangle 136">
            <a:extLst>
              <a:ext uri="{FF2B5EF4-FFF2-40B4-BE49-F238E27FC236}">
                <a16:creationId xmlns:a16="http://schemas.microsoft.com/office/drawing/2014/main" id="{114A91A6-3479-4A30-CFC7-FCE4E540254E}"/>
              </a:ext>
            </a:extLst>
          </p:cNvPr>
          <p:cNvSpPr/>
          <p:nvPr/>
        </p:nvSpPr>
        <p:spPr>
          <a:xfrm>
            <a:off x="10886903" y="7516655"/>
            <a:ext cx="936912" cy="197896"/>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280" kern="0" dirty="0">
                <a:solidFill>
                  <a:schemeClr val="tx1">
                    <a:lumMod val="95000"/>
                    <a:lumOff val="5000"/>
                  </a:schemeClr>
                </a:solidFill>
                <a:latin typeface="Arial" panose="020B0604020202020204" pitchFamily="34" charset="0"/>
                <a:cs typeface="Arial" panose="020B0604020202020204" pitchFamily="34" charset="0"/>
              </a:rPr>
              <a:t>Andel</a:t>
            </a:r>
          </a:p>
        </p:txBody>
      </p:sp>
      <p:sp>
        <p:nvSpPr>
          <p:cNvPr id="138" name="Rectangle 137">
            <a:extLst>
              <a:ext uri="{FF2B5EF4-FFF2-40B4-BE49-F238E27FC236}">
                <a16:creationId xmlns:a16="http://schemas.microsoft.com/office/drawing/2014/main" id="{F1930819-CB8A-5F65-DEE2-9EAE82A84704}"/>
              </a:ext>
            </a:extLst>
          </p:cNvPr>
          <p:cNvSpPr/>
          <p:nvPr/>
        </p:nvSpPr>
        <p:spPr>
          <a:xfrm>
            <a:off x="12010245" y="7506996"/>
            <a:ext cx="936916" cy="197894"/>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280" kern="0" dirty="0">
                <a:solidFill>
                  <a:schemeClr val="tx1">
                    <a:lumMod val="95000"/>
                    <a:lumOff val="5000"/>
                  </a:schemeClr>
                </a:solidFill>
                <a:latin typeface="Arial" panose="020B0604020202020204" pitchFamily="34" charset="0"/>
                <a:cs typeface="Arial" panose="020B0604020202020204" pitchFamily="34" charset="0"/>
              </a:rPr>
              <a:t>IBM</a:t>
            </a:r>
          </a:p>
        </p:txBody>
      </p:sp>
      <p:grpSp>
        <p:nvGrpSpPr>
          <p:cNvPr id="20" name="Group 19">
            <a:extLst>
              <a:ext uri="{FF2B5EF4-FFF2-40B4-BE49-F238E27FC236}">
                <a16:creationId xmlns:a16="http://schemas.microsoft.com/office/drawing/2014/main" id="{73B57A9C-8E47-F024-9A34-D657A7C7E217}"/>
              </a:ext>
            </a:extLst>
          </p:cNvPr>
          <p:cNvGrpSpPr/>
          <p:nvPr/>
        </p:nvGrpSpPr>
        <p:grpSpPr>
          <a:xfrm>
            <a:off x="1203957" y="1437410"/>
            <a:ext cx="12288241" cy="5733589"/>
            <a:chOff x="2422122" y="2807174"/>
            <a:chExt cx="8454652" cy="3653498"/>
          </a:xfrm>
        </p:grpSpPr>
        <p:sp>
          <p:nvSpPr>
            <p:cNvPr id="112" name="Rectangle 111">
              <a:extLst>
                <a:ext uri="{FF2B5EF4-FFF2-40B4-BE49-F238E27FC236}">
                  <a16:creationId xmlns:a16="http://schemas.microsoft.com/office/drawing/2014/main" id="{36C8EFB1-827A-E70B-8B1E-3798BE87F0DF}"/>
                </a:ext>
              </a:extLst>
            </p:cNvPr>
            <p:cNvSpPr/>
            <p:nvPr/>
          </p:nvSpPr>
          <p:spPr>
            <a:xfrm>
              <a:off x="2422122" y="2807174"/>
              <a:ext cx="8424000" cy="360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Application Manage Service</a:t>
              </a:r>
            </a:p>
          </p:txBody>
        </p:sp>
        <p:sp>
          <p:nvSpPr>
            <p:cNvPr id="113" name="Rectangle 112">
              <a:extLst>
                <a:ext uri="{FF2B5EF4-FFF2-40B4-BE49-F238E27FC236}">
                  <a16:creationId xmlns:a16="http://schemas.microsoft.com/office/drawing/2014/main" id="{4DEA325F-374E-FC35-B9E9-23CAE22DA531}"/>
                </a:ext>
              </a:extLst>
            </p:cNvPr>
            <p:cNvSpPr/>
            <p:nvPr/>
          </p:nvSpPr>
          <p:spPr>
            <a:xfrm>
              <a:off x="6736774" y="5645157"/>
              <a:ext cx="4131646" cy="815515"/>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Co-Lo</a:t>
              </a:r>
            </a:p>
            <a:p>
              <a:pPr algn="ctr" defTabSz="1462967"/>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a:p>
              <a:pPr algn="ctr" defTabSz="1462967"/>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14" name="TextBox 113">
              <a:extLst>
                <a:ext uri="{FF2B5EF4-FFF2-40B4-BE49-F238E27FC236}">
                  <a16:creationId xmlns:a16="http://schemas.microsoft.com/office/drawing/2014/main" id="{11C56778-9C33-AF7E-0054-28AD76ED51F4}"/>
                </a:ext>
              </a:extLst>
            </p:cNvPr>
            <p:cNvSpPr txBox="1"/>
            <p:nvPr/>
          </p:nvSpPr>
          <p:spPr>
            <a:xfrm>
              <a:off x="6670716" y="5984220"/>
              <a:ext cx="2553134" cy="177755"/>
            </a:xfrm>
            <a:prstGeom prst="rect">
              <a:avLst/>
            </a:prstGeom>
            <a:noFill/>
            <a:ln>
              <a:noFill/>
            </a:ln>
          </p:spPr>
          <p:txBody>
            <a:bodyPr wrap="square">
              <a:spAutoFit/>
            </a:bodyPr>
            <a:lstStyle/>
            <a:p>
              <a:pPr algn="ctr" defTabSz="1462967">
                <a:defRPr/>
              </a:pPr>
              <a:r>
                <a:rPr lang="en-US" sz="1440" dirty="0">
                  <a:solidFill>
                    <a:schemeClr val="tx1">
                      <a:lumMod val="95000"/>
                      <a:lumOff val="5000"/>
                    </a:schemeClr>
                  </a:solidFill>
                  <a:latin typeface="Arial" panose="020B0604020202020204" pitchFamily="34" charset="0"/>
                  <a:cs typeface="Arial" panose="020B0604020202020204" pitchFamily="34" charset="0"/>
                </a:rPr>
                <a:t>Compute, Networking, Storage</a:t>
              </a:r>
            </a:p>
          </p:txBody>
        </p:sp>
        <p:grpSp>
          <p:nvGrpSpPr>
            <p:cNvPr id="116" name="Group 115">
              <a:extLst>
                <a:ext uri="{FF2B5EF4-FFF2-40B4-BE49-F238E27FC236}">
                  <a16:creationId xmlns:a16="http://schemas.microsoft.com/office/drawing/2014/main" id="{7C309C47-2159-6CC5-17C8-6D1AF57077C6}"/>
                </a:ext>
              </a:extLst>
            </p:cNvPr>
            <p:cNvGrpSpPr/>
            <p:nvPr/>
          </p:nvGrpSpPr>
          <p:grpSpPr>
            <a:xfrm>
              <a:off x="9336138" y="5801269"/>
              <a:ext cx="1448419" cy="503294"/>
              <a:chOff x="3293111" y="4490478"/>
              <a:chExt cx="723655" cy="318489"/>
            </a:xfrm>
          </p:grpSpPr>
          <p:pic>
            <p:nvPicPr>
              <p:cNvPr id="117" name="Graphic 116" descr="Home outline">
                <a:extLst>
                  <a:ext uri="{FF2B5EF4-FFF2-40B4-BE49-F238E27FC236}">
                    <a16:creationId xmlns:a16="http://schemas.microsoft.com/office/drawing/2014/main" id="{9396C71A-4748-A537-DFEF-FFD9EBCD95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3111" y="4490478"/>
                <a:ext cx="268465" cy="318489"/>
              </a:xfrm>
              <a:prstGeom prst="rect">
                <a:avLst/>
              </a:prstGeom>
            </p:spPr>
          </p:pic>
          <p:grpSp>
            <p:nvGrpSpPr>
              <p:cNvPr id="118" name="Group 117">
                <a:extLst>
                  <a:ext uri="{FF2B5EF4-FFF2-40B4-BE49-F238E27FC236}">
                    <a16:creationId xmlns:a16="http://schemas.microsoft.com/office/drawing/2014/main" id="{5963A39F-8A15-BF41-C6F1-45192CA3F1F0}"/>
                  </a:ext>
                </a:extLst>
              </p:cNvPr>
              <p:cNvGrpSpPr/>
              <p:nvPr/>
            </p:nvGrpSpPr>
            <p:grpSpPr>
              <a:xfrm>
                <a:off x="3570016" y="4553580"/>
                <a:ext cx="446750" cy="222839"/>
                <a:chOff x="6557903" y="4272726"/>
                <a:chExt cx="803342" cy="337770"/>
              </a:xfrm>
            </p:grpSpPr>
            <p:pic>
              <p:nvPicPr>
                <p:cNvPr id="119" name="Graphic 118" descr="Database outline">
                  <a:extLst>
                    <a:ext uri="{FF2B5EF4-FFF2-40B4-BE49-F238E27FC236}">
                      <a16:creationId xmlns:a16="http://schemas.microsoft.com/office/drawing/2014/main" id="{AF8316F7-62D0-E892-734A-6642A68451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7903" y="4272732"/>
                  <a:ext cx="337764" cy="337764"/>
                </a:xfrm>
                <a:prstGeom prst="rect">
                  <a:avLst/>
                </a:prstGeom>
              </p:spPr>
            </p:pic>
            <p:pic>
              <p:nvPicPr>
                <p:cNvPr id="120" name="Graphic 119" descr="Database outline">
                  <a:extLst>
                    <a:ext uri="{FF2B5EF4-FFF2-40B4-BE49-F238E27FC236}">
                      <a16:creationId xmlns:a16="http://schemas.microsoft.com/office/drawing/2014/main" id="{DDACE89F-F689-0AD6-3D15-869E63F525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0692" y="4272731"/>
                  <a:ext cx="337764" cy="337764"/>
                </a:xfrm>
                <a:prstGeom prst="rect">
                  <a:avLst/>
                </a:prstGeom>
              </p:spPr>
            </p:pic>
            <p:pic>
              <p:nvPicPr>
                <p:cNvPr id="121" name="Graphic 120" descr="Database outline">
                  <a:extLst>
                    <a:ext uri="{FF2B5EF4-FFF2-40B4-BE49-F238E27FC236}">
                      <a16:creationId xmlns:a16="http://schemas.microsoft.com/office/drawing/2014/main" id="{0CF4061E-03E6-5DB9-2086-8F45E01491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3481" y="4272726"/>
                  <a:ext cx="337764" cy="337764"/>
                </a:xfrm>
                <a:prstGeom prst="rect">
                  <a:avLst/>
                </a:prstGeom>
              </p:spPr>
            </p:pic>
          </p:grpSp>
        </p:grpSp>
        <p:sp>
          <p:nvSpPr>
            <p:cNvPr id="122" name="TextBox 121">
              <a:extLst>
                <a:ext uri="{FF2B5EF4-FFF2-40B4-BE49-F238E27FC236}">
                  <a16:creationId xmlns:a16="http://schemas.microsoft.com/office/drawing/2014/main" id="{6164A48C-DF45-EEC0-C0E6-326915E78ADC}"/>
                </a:ext>
              </a:extLst>
            </p:cNvPr>
            <p:cNvSpPr txBox="1"/>
            <p:nvPr/>
          </p:nvSpPr>
          <p:spPr>
            <a:xfrm>
              <a:off x="10258251" y="5625757"/>
              <a:ext cx="472455" cy="177755"/>
            </a:xfrm>
            <a:prstGeom prst="rect">
              <a:avLst/>
            </a:prstGeom>
            <a:noFill/>
          </p:spPr>
          <p:txBody>
            <a:bodyPr wrap="none" rtlCol="0">
              <a:spAutoFit/>
            </a:bodyPr>
            <a:lstStyle/>
            <a:p>
              <a:pPr algn="ctr" defTabSz="1462967">
                <a:defRPr/>
              </a:pPr>
              <a:r>
                <a:rPr lang="en-US" sz="1440" kern="0" dirty="0">
                  <a:solidFill>
                    <a:schemeClr val="tx1">
                      <a:lumMod val="95000"/>
                      <a:lumOff val="5000"/>
                    </a:schemeClr>
                  </a:solidFill>
                  <a:latin typeface="Arial" panose="020B0604020202020204" pitchFamily="34" charset="0"/>
                  <a:cs typeface="Arial" panose="020B0604020202020204" pitchFamily="34" charset="0"/>
                </a:rPr>
                <a:t>Co-Lo</a:t>
              </a:r>
            </a:p>
          </p:txBody>
        </p:sp>
        <p:sp>
          <p:nvSpPr>
            <p:cNvPr id="123" name="Rectangle 122">
              <a:extLst>
                <a:ext uri="{FF2B5EF4-FFF2-40B4-BE49-F238E27FC236}">
                  <a16:creationId xmlns:a16="http://schemas.microsoft.com/office/drawing/2014/main" id="{4E0C8718-23A8-F2FC-2B05-DDB564E55431}"/>
                </a:ext>
              </a:extLst>
            </p:cNvPr>
            <p:cNvSpPr/>
            <p:nvPr/>
          </p:nvSpPr>
          <p:spPr>
            <a:xfrm>
              <a:off x="2428204" y="5637467"/>
              <a:ext cx="4137670" cy="805031"/>
            </a:xfrm>
            <a:prstGeom prst="rect">
              <a:avLst/>
            </a:prstGeom>
            <a:noFill/>
            <a:ln w="12700" cap="flat" cmpd="sng" algn="ctr">
              <a:solidFill>
                <a:srgbClr val="009E9A"/>
              </a:solidFill>
              <a:prstDash val="solid"/>
              <a:miter lim="800000"/>
            </a:ln>
            <a:effectLst/>
          </p:spPr>
          <p:txBody>
            <a:bodyPr rtlCol="0" anchor="ctr"/>
            <a:lstStyle/>
            <a:p>
              <a:pPr defTabSz="1462967">
                <a:defRPr/>
              </a:pPr>
              <a:r>
                <a:rPr lang="en-US" sz="1440" kern="0" dirty="0">
                  <a:solidFill>
                    <a:schemeClr val="tx1">
                      <a:lumMod val="95000"/>
                      <a:lumOff val="5000"/>
                    </a:schemeClr>
                  </a:solidFill>
                  <a:latin typeface="Arial" panose="020B0604020202020204" pitchFamily="34" charset="0"/>
                  <a:cs typeface="Arial" panose="020B0604020202020204" pitchFamily="34" charset="0"/>
                </a:rPr>
                <a:t>       Hyperscaler Service</a:t>
              </a:r>
            </a:p>
            <a:p>
              <a:pPr algn="ctr" defTabSz="1462967">
                <a:defRPr/>
              </a:pPr>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a:p>
              <a:pPr algn="ctr" defTabSz="1462967">
                <a:defRPr/>
              </a:pPr>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25" name="Picture 124">
              <a:extLst>
                <a:ext uri="{FF2B5EF4-FFF2-40B4-BE49-F238E27FC236}">
                  <a16:creationId xmlns:a16="http://schemas.microsoft.com/office/drawing/2014/main" id="{297108C0-9AD1-E008-BF76-4574F5F2C1CD}"/>
                </a:ext>
              </a:extLst>
            </p:cNvPr>
            <p:cNvPicPr>
              <a:picLocks noChangeAspect="1"/>
            </p:cNvPicPr>
            <p:nvPr/>
          </p:nvPicPr>
          <p:blipFill>
            <a:blip r:embed="rId6"/>
            <a:stretch>
              <a:fillRect/>
            </a:stretch>
          </p:blipFill>
          <p:spPr>
            <a:xfrm>
              <a:off x="5569928" y="5813815"/>
              <a:ext cx="971232" cy="542958"/>
            </a:xfrm>
            <a:prstGeom prst="rect">
              <a:avLst/>
            </a:prstGeom>
            <a:solidFill>
              <a:srgbClr val="08BDBA"/>
            </a:solidFill>
            <a:ln>
              <a:noFill/>
            </a:ln>
          </p:spPr>
        </p:pic>
        <p:sp>
          <p:nvSpPr>
            <p:cNvPr id="126" name="TextBox 125">
              <a:extLst>
                <a:ext uri="{FF2B5EF4-FFF2-40B4-BE49-F238E27FC236}">
                  <a16:creationId xmlns:a16="http://schemas.microsoft.com/office/drawing/2014/main" id="{5D5A3524-FBC4-FE3F-309B-A121E4CD90F9}"/>
                </a:ext>
              </a:extLst>
            </p:cNvPr>
            <p:cNvSpPr txBox="1"/>
            <p:nvPr/>
          </p:nvSpPr>
          <p:spPr>
            <a:xfrm>
              <a:off x="5514158" y="5646268"/>
              <a:ext cx="1193984" cy="177755"/>
            </a:xfrm>
            <a:prstGeom prst="rect">
              <a:avLst/>
            </a:prstGeom>
            <a:noFill/>
          </p:spPr>
          <p:txBody>
            <a:bodyPr wrap="square" rtlCol="0">
              <a:spAutoFit/>
            </a:bodyPr>
            <a:lstStyle/>
            <a:p>
              <a:pPr algn="ctr">
                <a:defRPr/>
              </a:pPr>
              <a:r>
                <a:rPr lang="en-US" sz="1440" kern="0" dirty="0">
                  <a:solidFill>
                    <a:schemeClr val="tx1">
                      <a:lumMod val="95000"/>
                      <a:lumOff val="5000"/>
                    </a:schemeClr>
                  </a:solidFill>
                  <a:latin typeface="Arial" panose="020B0604020202020204" pitchFamily="34" charset="0"/>
                  <a:cs typeface="Arial" panose="020B0604020202020204" pitchFamily="34" charset="0"/>
                </a:rPr>
                <a:t>Public Cloud</a:t>
              </a:r>
            </a:p>
          </p:txBody>
        </p:sp>
        <p:sp>
          <p:nvSpPr>
            <p:cNvPr id="127" name="TextBox 126">
              <a:extLst>
                <a:ext uri="{FF2B5EF4-FFF2-40B4-BE49-F238E27FC236}">
                  <a16:creationId xmlns:a16="http://schemas.microsoft.com/office/drawing/2014/main" id="{13AA179B-42C9-DB02-28F0-361B3FF2D4C2}"/>
                </a:ext>
              </a:extLst>
            </p:cNvPr>
            <p:cNvSpPr txBox="1"/>
            <p:nvPr/>
          </p:nvSpPr>
          <p:spPr>
            <a:xfrm>
              <a:off x="2425135" y="5969537"/>
              <a:ext cx="2442168" cy="177755"/>
            </a:xfrm>
            <a:prstGeom prst="rect">
              <a:avLst/>
            </a:prstGeom>
            <a:noFill/>
            <a:ln w="19050">
              <a:noFill/>
            </a:ln>
          </p:spPr>
          <p:txBody>
            <a:bodyPr wrap="square">
              <a:spAutoFit/>
            </a:bodyPr>
            <a:lstStyle/>
            <a:p>
              <a:pPr algn="ctr" defTabSz="1462967">
                <a:defRPr/>
              </a:pPr>
              <a:r>
                <a:rPr lang="en-US" sz="1440" dirty="0">
                  <a:solidFill>
                    <a:schemeClr val="tx1">
                      <a:lumMod val="95000"/>
                      <a:lumOff val="5000"/>
                    </a:schemeClr>
                  </a:solidFill>
                  <a:latin typeface="Arial" panose="020B0604020202020204" pitchFamily="34" charset="0"/>
                  <a:cs typeface="Arial" panose="020B0604020202020204" pitchFamily="34" charset="0"/>
                </a:rPr>
                <a:t>Compute, Networking, Storage</a:t>
              </a:r>
            </a:p>
          </p:txBody>
        </p:sp>
        <p:sp>
          <p:nvSpPr>
            <p:cNvPr id="8" name="Rectangle 7">
              <a:extLst>
                <a:ext uri="{FF2B5EF4-FFF2-40B4-BE49-F238E27FC236}">
                  <a16:creationId xmlns:a16="http://schemas.microsoft.com/office/drawing/2014/main" id="{4E8E0AD4-2036-2CD0-6D1F-A7E88984F590}"/>
                </a:ext>
              </a:extLst>
            </p:cNvPr>
            <p:cNvSpPr/>
            <p:nvPr/>
          </p:nvSpPr>
          <p:spPr>
            <a:xfrm>
              <a:off x="6736774" y="4946069"/>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Security Services</a:t>
              </a:r>
            </a:p>
          </p:txBody>
        </p:sp>
        <p:sp>
          <p:nvSpPr>
            <p:cNvPr id="10" name="Rectangle 9">
              <a:extLst>
                <a:ext uri="{FF2B5EF4-FFF2-40B4-BE49-F238E27FC236}">
                  <a16:creationId xmlns:a16="http://schemas.microsoft.com/office/drawing/2014/main" id="{861D3161-B92E-8BD3-2502-2028C7760725}"/>
                </a:ext>
              </a:extLst>
            </p:cNvPr>
            <p:cNvSpPr/>
            <p:nvPr/>
          </p:nvSpPr>
          <p:spPr>
            <a:xfrm>
              <a:off x="6736774" y="5273694"/>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Co-Lo DC Network Service  </a:t>
              </a:r>
            </a:p>
          </p:txBody>
        </p:sp>
        <p:sp>
          <p:nvSpPr>
            <p:cNvPr id="11" name="Rectangle 10">
              <a:extLst>
                <a:ext uri="{FF2B5EF4-FFF2-40B4-BE49-F238E27FC236}">
                  <a16:creationId xmlns:a16="http://schemas.microsoft.com/office/drawing/2014/main" id="{B34F6C3D-E953-1333-2BF1-C8D8DA5C5B6A}"/>
                </a:ext>
              </a:extLst>
            </p:cNvPr>
            <p:cNvSpPr/>
            <p:nvPr/>
          </p:nvSpPr>
          <p:spPr>
            <a:xfrm>
              <a:off x="6736774" y="4256925"/>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Database Service</a:t>
              </a:r>
            </a:p>
          </p:txBody>
        </p:sp>
        <p:sp>
          <p:nvSpPr>
            <p:cNvPr id="12" name="Rectangle 11">
              <a:extLst>
                <a:ext uri="{FF2B5EF4-FFF2-40B4-BE49-F238E27FC236}">
                  <a16:creationId xmlns:a16="http://schemas.microsoft.com/office/drawing/2014/main" id="{FE6D2F6B-960C-7702-4437-45A7361D13AB}"/>
                </a:ext>
              </a:extLst>
            </p:cNvPr>
            <p:cNvSpPr/>
            <p:nvPr/>
          </p:nvSpPr>
          <p:spPr>
            <a:xfrm>
              <a:off x="6736774" y="3929299"/>
              <a:ext cx="4140000" cy="288000"/>
            </a:xfrm>
            <a:prstGeom prst="rect">
              <a:avLst/>
            </a:prstGeom>
            <a:noFill/>
            <a:ln w="25400" cap="flat" cmpd="sng" algn="ctr">
              <a:solidFill>
                <a:schemeClr val="accent2"/>
              </a:solidFill>
              <a:prstDash val="solid"/>
              <a:miter lim="800000"/>
            </a:ln>
            <a:effectLst/>
          </p:spPr>
          <p:txBody>
            <a:bodyPr rtlCol="0" anchor="ctr"/>
            <a:lstStyle/>
            <a:p>
              <a:pPr algn="ctr"/>
              <a:r>
                <a:rPr lang="en-US" sz="1440" kern="0" dirty="0">
                  <a:solidFill>
                    <a:schemeClr val="tx1">
                      <a:lumMod val="95000"/>
                      <a:lumOff val="5000"/>
                    </a:schemeClr>
                  </a:solidFill>
                  <a:latin typeface="Arial" panose="020B0604020202020204" pitchFamily="34" charset="0"/>
                  <a:cs typeface="Arial" panose="020B0604020202020204" pitchFamily="34" charset="0"/>
                </a:rPr>
                <a:t>Middleware Service</a:t>
              </a:r>
            </a:p>
          </p:txBody>
        </p:sp>
        <p:sp>
          <p:nvSpPr>
            <p:cNvPr id="13" name="Rectangle 12">
              <a:extLst>
                <a:ext uri="{FF2B5EF4-FFF2-40B4-BE49-F238E27FC236}">
                  <a16:creationId xmlns:a16="http://schemas.microsoft.com/office/drawing/2014/main" id="{40B60B5E-2B11-A50E-D541-88D5B9D1F2FB}"/>
                </a:ext>
              </a:extLst>
            </p:cNvPr>
            <p:cNvSpPr/>
            <p:nvPr/>
          </p:nvSpPr>
          <p:spPr>
            <a:xfrm>
              <a:off x="6736774" y="3601673"/>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Migration</a:t>
              </a:r>
            </a:p>
          </p:txBody>
        </p:sp>
        <p:sp>
          <p:nvSpPr>
            <p:cNvPr id="15" name="Rectangle 14">
              <a:extLst>
                <a:ext uri="{FF2B5EF4-FFF2-40B4-BE49-F238E27FC236}">
                  <a16:creationId xmlns:a16="http://schemas.microsoft.com/office/drawing/2014/main" id="{68122672-40E3-F5AD-D386-31CE2C54D15F}"/>
                </a:ext>
              </a:extLst>
            </p:cNvPr>
            <p:cNvSpPr/>
            <p:nvPr/>
          </p:nvSpPr>
          <p:spPr>
            <a:xfrm>
              <a:off x="6736774" y="4602616"/>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DevOps &amp; IT Automation</a:t>
              </a:r>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BA612A63-821C-4D1E-90AD-9632B42D16BE}"/>
                </a:ext>
              </a:extLst>
            </p:cNvPr>
            <p:cNvGrpSpPr/>
            <p:nvPr/>
          </p:nvGrpSpPr>
          <p:grpSpPr>
            <a:xfrm>
              <a:off x="2427039" y="3242826"/>
              <a:ext cx="4140000" cy="2327909"/>
              <a:chOff x="2425135" y="3328568"/>
              <a:chExt cx="4140000" cy="2249044"/>
            </a:xfrm>
          </p:grpSpPr>
          <p:sp>
            <p:nvSpPr>
              <p:cNvPr id="129" name="Rectangle 128">
                <a:extLst>
                  <a:ext uri="{FF2B5EF4-FFF2-40B4-BE49-F238E27FC236}">
                    <a16:creationId xmlns:a16="http://schemas.microsoft.com/office/drawing/2014/main" id="{8E27A348-F2EB-A9F1-D5D4-A059A2DF3D66}"/>
                  </a:ext>
                </a:extLst>
              </p:cNvPr>
              <p:cNvSpPr/>
              <p:nvPr/>
            </p:nvSpPr>
            <p:spPr>
              <a:xfrm>
                <a:off x="2425135" y="4635931"/>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Platform Engineering &amp; IT Operations</a:t>
                </a:r>
              </a:p>
            </p:txBody>
          </p:sp>
          <p:sp>
            <p:nvSpPr>
              <p:cNvPr id="130" name="Rectangle 129">
                <a:extLst>
                  <a:ext uri="{FF2B5EF4-FFF2-40B4-BE49-F238E27FC236}">
                    <a16:creationId xmlns:a16="http://schemas.microsoft.com/office/drawing/2014/main" id="{208AB5D6-9C7D-5523-87C4-0CB65DFB5547}"/>
                  </a:ext>
                </a:extLst>
              </p:cNvPr>
              <p:cNvSpPr/>
              <p:nvPr/>
            </p:nvSpPr>
            <p:spPr>
              <a:xfrm>
                <a:off x="2425135" y="5289612"/>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kern="0">
                    <a:solidFill>
                      <a:schemeClr val="tx1">
                        <a:lumMod val="95000"/>
                        <a:lumOff val="5000"/>
                      </a:schemeClr>
                    </a:solidFill>
                    <a:latin typeface="Arial" panose="020B0604020202020204" pitchFamily="34" charset="0"/>
                    <a:cs typeface="Arial" panose="020B0604020202020204" pitchFamily="34" charset="0"/>
                  </a:rPr>
                  <a:t>Cloud Network Service</a:t>
                </a:r>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2" name="Rectangle 131">
                <a:extLst>
                  <a:ext uri="{FF2B5EF4-FFF2-40B4-BE49-F238E27FC236}">
                    <a16:creationId xmlns:a16="http://schemas.microsoft.com/office/drawing/2014/main" id="{ECBD5D68-F75E-CE1C-9FC5-A15E39B0FD27}"/>
                  </a:ext>
                </a:extLst>
              </p:cNvPr>
              <p:cNvSpPr/>
              <p:nvPr/>
            </p:nvSpPr>
            <p:spPr>
              <a:xfrm>
                <a:off x="2425135" y="4309090"/>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Database Service</a:t>
                </a:r>
              </a:p>
            </p:txBody>
          </p:sp>
          <p:sp>
            <p:nvSpPr>
              <p:cNvPr id="133" name="Rectangle 132">
                <a:extLst>
                  <a:ext uri="{FF2B5EF4-FFF2-40B4-BE49-F238E27FC236}">
                    <a16:creationId xmlns:a16="http://schemas.microsoft.com/office/drawing/2014/main" id="{8FB97C8C-56ED-2BC5-ACA0-DF8B53509D88}"/>
                  </a:ext>
                </a:extLst>
              </p:cNvPr>
              <p:cNvSpPr/>
              <p:nvPr/>
            </p:nvSpPr>
            <p:spPr>
              <a:xfrm>
                <a:off x="2425135" y="3982249"/>
                <a:ext cx="4140000" cy="288000"/>
              </a:xfrm>
              <a:prstGeom prst="rect">
                <a:avLst/>
              </a:prstGeom>
              <a:noFill/>
              <a:ln w="25400" cap="flat" cmpd="sng" algn="ctr">
                <a:solidFill>
                  <a:srgbClr val="002060"/>
                </a:solidFill>
                <a:prstDash val="solid"/>
                <a:miter lim="800000"/>
              </a:ln>
              <a:effectLst/>
            </p:spPr>
            <p:txBody>
              <a:bodyPr rtlCol="0" anchor="ctr"/>
              <a:lstStyle/>
              <a:p>
                <a:pPr algn="ctr"/>
                <a:r>
                  <a:rPr lang="en-US" sz="1440" kern="0" dirty="0">
                    <a:solidFill>
                      <a:schemeClr val="tx1">
                        <a:lumMod val="95000"/>
                        <a:lumOff val="5000"/>
                      </a:schemeClr>
                    </a:solidFill>
                    <a:latin typeface="Arial" panose="020B0604020202020204" pitchFamily="34" charset="0"/>
                    <a:cs typeface="Arial" panose="020B0604020202020204" pitchFamily="34" charset="0"/>
                  </a:rPr>
                  <a:t>Middleware Service</a:t>
                </a:r>
              </a:p>
            </p:txBody>
          </p:sp>
          <p:sp>
            <p:nvSpPr>
              <p:cNvPr id="5" name="Rectangle 4">
                <a:extLst>
                  <a:ext uri="{FF2B5EF4-FFF2-40B4-BE49-F238E27FC236}">
                    <a16:creationId xmlns:a16="http://schemas.microsoft.com/office/drawing/2014/main" id="{49910453-5B11-DE2A-0CBF-8291B56CB7DB}"/>
                  </a:ext>
                </a:extLst>
              </p:cNvPr>
              <p:cNvSpPr/>
              <p:nvPr/>
            </p:nvSpPr>
            <p:spPr>
              <a:xfrm>
                <a:off x="2425135" y="3655408"/>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Data Migration Service</a:t>
                </a:r>
              </a:p>
            </p:txBody>
          </p:sp>
          <p:sp>
            <p:nvSpPr>
              <p:cNvPr id="14" name="Rectangle 13">
                <a:extLst>
                  <a:ext uri="{FF2B5EF4-FFF2-40B4-BE49-F238E27FC236}">
                    <a16:creationId xmlns:a16="http://schemas.microsoft.com/office/drawing/2014/main" id="{F6ED08CA-A0AE-F178-ACF4-168502F44825}"/>
                  </a:ext>
                </a:extLst>
              </p:cNvPr>
              <p:cNvSpPr/>
              <p:nvPr/>
            </p:nvSpPr>
            <p:spPr>
              <a:xfrm>
                <a:off x="2425135" y="3328568"/>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Build Automation / Build pipelines</a:t>
                </a:r>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27359BB-94F0-97FA-1304-D30F976EBD7F}"/>
                  </a:ext>
                </a:extLst>
              </p:cNvPr>
              <p:cNvSpPr/>
              <p:nvPr/>
            </p:nvSpPr>
            <p:spPr>
              <a:xfrm>
                <a:off x="2425135" y="4962772"/>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Security Services</a:t>
                </a:r>
              </a:p>
            </p:txBody>
          </p:sp>
        </p:grpSp>
        <p:sp>
          <p:nvSpPr>
            <p:cNvPr id="18" name="Rectangle 17">
              <a:extLst>
                <a:ext uri="{FF2B5EF4-FFF2-40B4-BE49-F238E27FC236}">
                  <a16:creationId xmlns:a16="http://schemas.microsoft.com/office/drawing/2014/main" id="{9D1C519C-4DEB-25D7-5BCC-1816C42C1793}"/>
                </a:ext>
              </a:extLst>
            </p:cNvPr>
            <p:cNvSpPr/>
            <p:nvPr/>
          </p:nvSpPr>
          <p:spPr>
            <a:xfrm>
              <a:off x="6732597" y="3246623"/>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Build Automation / Build pipelines (optional)</a:t>
              </a:r>
            </a:p>
          </p:txBody>
        </p:sp>
      </p:grpSp>
      <p:sp>
        <p:nvSpPr>
          <p:cNvPr id="21" name="Rectangle 20">
            <a:extLst>
              <a:ext uri="{FF2B5EF4-FFF2-40B4-BE49-F238E27FC236}">
                <a16:creationId xmlns:a16="http://schemas.microsoft.com/office/drawing/2014/main" id="{B45E4731-510C-DD3D-A8BE-315395DD2871}"/>
              </a:ext>
            </a:extLst>
          </p:cNvPr>
          <p:cNvSpPr/>
          <p:nvPr/>
        </p:nvSpPr>
        <p:spPr>
          <a:xfrm>
            <a:off x="6139382" y="4849591"/>
            <a:ext cx="1036800" cy="302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SBU</a:t>
            </a:r>
          </a:p>
        </p:txBody>
      </p:sp>
      <p:sp>
        <p:nvSpPr>
          <p:cNvPr id="22" name="Rectangle 21">
            <a:extLst>
              <a:ext uri="{FF2B5EF4-FFF2-40B4-BE49-F238E27FC236}">
                <a16:creationId xmlns:a16="http://schemas.microsoft.com/office/drawing/2014/main" id="{286FCD4A-608B-0DEF-4CA8-64CCF48CC2DD}"/>
              </a:ext>
            </a:extLst>
          </p:cNvPr>
          <p:cNvSpPr/>
          <p:nvPr/>
        </p:nvSpPr>
        <p:spPr>
          <a:xfrm>
            <a:off x="6146635" y="5362008"/>
            <a:ext cx="1036800" cy="302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NC</a:t>
            </a:r>
          </a:p>
        </p:txBody>
      </p:sp>
      <p:sp>
        <p:nvSpPr>
          <p:cNvPr id="24" name="Rectangle 23">
            <a:extLst>
              <a:ext uri="{FF2B5EF4-FFF2-40B4-BE49-F238E27FC236}">
                <a16:creationId xmlns:a16="http://schemas.microsoft.com/office/drawing/2014/main" id="{C3518D89-8822-1715-8D24-AB09C042971F}"/>
              </a:ext>
            </a:extLst>
          </p:cNvPr>
          <p:cNvSpPr/>
          <p:nvPr/>
        </p:nvSpPr>
        <p:spPr>
          <a:xfrm>
            <a:off x="6161273" y="3787318"/>
            <a:ext cx="1036800" cy="302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NC</a:t>
            </a:r>
          </a:p>
        </p:txBody>
      </p:sp>
      <p:sp>
        <p:nvSpPr>
          <p:cNvPr id="25" name="Rectangle 24">
            <a:extLst>
              <a:ext uri="{FF2B5EF4-FFF2-40B4-BE49-F238E27FC236}">
                <a16:creationId xmlns:a16="http://schemas.microsoft.com/office/drawing/2014/main" id="{2BA34399-3308-7B27-7BDB-00E8070A8678}"/>
              </a:ext>
            </a:extLst>
          </p:cNvPr>
          <p:cNvSpPr/>
          <p:nvPr/>
        </p:nvSpPr>
        <p:spPr>
          <a:xfrm>
            <a:off x="6153888" y="4330437"/>
            <a:ext cx="1036800" cy="302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NC</a:t>
            </a:r>
          </a:p>
        </p:txBody>
      </p:sp>
      <p:sp>
        <p:nvSpPr>
          <p:cNvPr id="26" name="Rectangle 25">
            <a:extLst>
              <a:ext uri="{FF2B5EF4-FFF2-40B4-BE49-F238E27FC236}">
                <a16:creationId xmlns:a16="http://schemas.microsoft.com/office/drawing/2014/main" id="{2B40D682-29C4-F30C-32F8-EF22705E6EB8}"/>
              </a:ext>
            </a:extLst>
          </p:cNvPr>
          <p:cNvSpPr/>
          <p:nvPr/>
        </p:nvSpPr>
        <p:spPr>
          <a:xfrm>
            <a:off x="6161273" y="3255967"/>
            <a:ext cx="1036800" cy="302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DSO / AMS</a:t>
            </a:r>
          </a:p>
        </p:txBody>
      </p:sp>
      <p:sp>
        <p:nvSpPr>
          <p:cNvPr id="27" name="Rectangle 26">
            <a:extLst>
              <a:ext uri="{FF2B5EF4-FFF2-40B4-BE49-F238E27FC236}">
                <a16:creationId xmlns:a16="http://schemas.microsoft.com/office/drawing/2014/main" id="{66426D22-75AE-95D0-8772-A92C460E5D65}"/>
              </a:ext>
            </a:extLst>
          </p:cNvPr>
          <p:cNvSpPr/>
          <p:nvPr/>
        </p:nvSpPr>
        <p:spPr>
          <a:xfrm>
            <a:off x="6153888" y="2728495"/>
            <a:ext cx="1036800" cy="302400"/>
          </a:xfrm>
          <a:prstGeom prst="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DTT</a:t>
            </a:r>
          </a:p>
        </p:txBody>
      </p:sp>
      <p:sp>
        <p:nvSpPr>
          <p:cNvPr id="28" name="Rectangle 27">
            <a:extLst>
              <a:ext uri="{FF2B5EF4-FFF2-40B4-BE49-F238E27FC236}">
                <a16:creationId xmlns:a16="http://schemas.microsoft.com/office/drawing/2014/main" id="{1B48F6BC-EB58-D91E-C389-1F176CA9D20D}"/>
              </a:ext>
            </a:extLst>
          </p:cNvPr>
          <p:cNvSpPr/>
          <p:nvPr/>
        </p:nvSpPr>
        <p:spPr>
          <a:xfrm>
            <a:off x="6139382" y="2169300"/>
            <a:ext cx="1051306" cy="384122"/>
          </a:xfrm>
          <a:prstGeom prst="rect">
            <a:avLst/>
          </a:prstGeom>
          <a:solidFill>
            <a:srgbClr val="00B0F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NC</a:t>
            </a:r>
          </a:p>
        </p:txBody>
      </p:sp>
      <p:sp>
        <p:nvSpPr>
          <p:cNvPr id="29" name="Rectangle 28">
            <a:extLst>
              <a:ext uri="{FF2B5EF4-FFF2-40B4-BE49-F238E27FC236}">
                <a16:creationId xmlns:a16="http://schemas.microsoft.com/office/drawing/2014/main" id="{B80759C9-8FC5-ECA7-8918-53AB705522FB}"/>
              </a:ext>
            </a:extLst>
          </p:cNvPr>
          <p:cNvSpPr/>
          <p:nvPr/>
        </p:nvSpPr>
        <p:spPr>
          <a:xfrm>
            <a:off x="4457975" y="1561156"/>
            <a:ext cx="1036800" cy="302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 HCM</a:t>
            </a:r>
          </a:p>
        </p:txBody>
      </p:sp>
      <p:sp>
        <p:nvSpPr>
          <p:cNvPr id="4" name="Rectangle 3">
            <a:extLst>
              <a:ext uri="{FF2B5EF4-FFF2-40B4-BE49-F238E27FC236}">
                <a16:creationId xmlns:a16="http://schemas.microsoft.com/office/drawing/2014/main" id="{389B3B6B-CDC3-3DF0-B447-9EB24660682A}"/>
              </a:ext>
            </a:extLst>
          </p:cNvPr>
          <p:cNvSpPr/>
          <p:nvPr/>
        </p:nvSpPr>
        <p:spPr>
          <a:xfrm>
            <a:off x="12434139" y="3280121"/>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DSO / AMS</a:t>
            </a:r>
          </a:p>
        </p:txBody>
      </p:sp>
      <p:sp>
        <p:nvSpPr>
          <p:cNvPr id="6" name="Rectangle 5">
            <a:extLst>
              <a:ext uri="{FF2B5EF4-FFF2-40B4-BE49-F238E27FC236}">
                <a16:creationId xmlns:a16="http://schemas.microsoft.com/office/drawing/2014/main" id="{6EED1508-8328-934F-F6AE-1304D9B73D1F}"/>
              </a:ext>
            </a:extLst>
          </p:cNvPr>
          <p:cNvSpPr/>
          <p:nvPr/>
        </p:nvSpPr>
        <p:spPr>
          <a:xfrm>
            <a:off x="12443256" y="3810869"/>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DSO / AMS</a:t>
            </a:r>
          </a:p>
        </p:txBody>
      </p:sp>
      <p:sp>
        <p:nvSpPr>
          <p:cNvPr id="7" name="object 4">
            <a:extLst>
              <a:ext uri="{FF2B5EF4-FFF2-40B4-BE49-F238E27FC236}">
                <a16:creationId xmlns:a16="http://schemas.microsoft.com/office/drawing/2014/main" id="{69F7C3E7-5808-6600-D92E-AE7D8D1C8C91}"/>
              </a:ext>
            </a:extLst>
          </p:cNvPr>
          <p:cNvSpPr/>
          <p:nvPr/>
        </p:nvSpPr>
        <p:spPr>
          <a:xfrm>
            <a:off x="346198" y="1066800"/>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9" name="Rectangle 18">
            <a:extLst>
              <a:ext uri="{FF2B5EF4-FFF2-40B4-BE49-F238E27FC236}">
                <a16:creationId xmlns:a16="http://schemas.microsoft.com/office/drawing/2014/main" id="{9BD39937-5AAE-0939-F601-DA7DA627653B}"/>
              </a:ext>
            </a:extLst>
          </p:cNvPr>
          <p:cNvSpPr/>
          <p:nvPr/>
        </p:nvSpPr>
        <p:spPr>
          <a:xfrm>
            <a:off x="12441164" y="4338154"/>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Andel</a:t>
            </a:r>
          </a:p>
        </p:txBody>
      </p:sp>
      <p:sp>
        <p:nvSpPr>
          <p:cNvPr id="23" name="Rectangle 22">
            <a:extLst>
              <a:ext uri="{FF2B5EF4-FFF2-40B4-BE49-F238E27FC236}">
                <a16:creationId xmlns:a16="http://schemas.microsoft.com/office/drawing/2014/main" id="{F8EB899B-C6E9-6556-9C28-09AF24F3F8E6}"/>
              </a:ext>
            </a:extLst>
          </p:cNvPr>
          <p:cNvSpPr/>
          <p:nvPr/>
        </p:nvSpPr>
        <p:spPr>
          <a:xfrm>
            <a:off x="12439742" y="4849591"/>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Andel</a:t>
            </a:r>
          </a:p>
        </p:txBody>
      </p:sp>
      <p:sp>
        <p:nvSpPr>
          <p:cNvPr id="30" name="Rectangle 29">
            <a:extLst>
              <a:ext uri="{FF2B5EF4-FFF2-40B4-BE49-F238E27FC236}">
                <a16:creationId xmlns:a16="http://schemas.microsoft.com/office/drawing/2014/main" id="{24CD2FEF-37A7-EEDB-9463-464591A8C37D}"/>
              </a:ext>
            </a:extLst>
          </p:cNvPr>
          <p:cNvSpPr/>
          <p:nvPr/>
        </p:nvSpPr>
        <p:spPr>
          <a:xfrm>
            <a:off x="12428761" y="5383081"/>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Andel</a:t>
            </a:r>
          </a:p>
        </p:txBody>
      </p:sp>
      <p:sp>
        <p:nvSpPr>
          <p:cNvPr id="31" name="Rectangle 30">
            <a:extLst>
              <a:ext uri="{FF2B5EF4-FFF2-40B4-BE49-F238E27FC236}">
                <a16:creationId xmlns:a16="http://schemas.microsoft.com/office/drawing/2014/main" id="{406FFC10-D060-1478-CD53-5D2157BE134D}"/>
              </a:ext>
            </a:extLst>
          </p:cNvPr>
          <p:cNvSpPr/>
          <p:nvPr/>
        </p:nvSpPr>
        <p:spPr>
          <a:xfrm>
            <a:off x="12455398" y="2755807"/>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Andel</a:t>
            </a:r>
          </a:p>
        </p:txBody>
      </p:sp>
      <p:sp>
        <p:nvSpPr>
          <p:cNvPr id="32" name="Rectangle 31">
            <a:extLst>
              <a:ext uri="{FF2B5EF4-FFF2-40B4-BE49-F238E27FC236}">
                <a16:creationId xmlns:a16="http://schemas.microsoft.com/office/drawing/2014/main" id="{0224B603-AF6B-89CF-1B7E-44F663E4C32E}"/>
              </a:ext>
            </a:extLst>
          </p:cNvPr>
          <p:cNvSpPr/>
          <p:nvPr/>
        </p:nvSpPr>
        <p:spPr>
          <a:xfrm>
            <a:off x="12434139" y="2210519"/>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Andel</a:t>
            </a:r>
          </a:p>
        </p:txBody>
      </p:sp>
      <p:sp>
        <p:nvSpPr>
          <p:cNvPr id="34" name="Rectangle 33">
            <a:extLst>
              <a:ext uri="{FF2B5EF4-FFF2-40B4-BE49-F238E27FC236}">
                <a16:creationId xmlns:a16="http://schemas.microsoft.com/office/drawing/2014/main" id="{C9410289-995D-31A7-990C-BB0C5904D8B4}"/>
              </a:ext>
            </a:extLst>
          </p:cNvPr>
          <p:cNvSpPr/>
          <p:nvPr/>
        </p:nvSpPr>
        <p:spPr>
          <a:xfrm>
            <a:off x="7543800" y="3198407"/>
            <a:ext cx="1676400" cy="4123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Build +Config - IBM Manage - Andel</a:t>
            </a:r>
          </a:p>
        </p:txBody>
      </p:sp>
      <p:sp>
        <p:nvSpPr>
          <p:cNvPr id="37" name="Rectangle 36">
            <a:extLst>
              <a:ext uri="{FF2B5EF4-FFF2-40B4-BE49-F238E27FC236}">
                <a16:creationId xmlns:a16="http://schemas.microsoft.com/office/drawing/2014/main" id="{546B3D4D-7E96-7544-4D76-B1D736F40B29}"/>
              </a:ext>
            </a:extLst>
          </p:cNvPr>
          <p:cNvSpPr/>
          <p:nvPr/>
        </p:nvSpPr>
        <p:spPr>
          <a:xfrm>
            <a:off x="7543800" y="3737403"/>
            <a:ext cx="1676400" cy="4271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Build +Config - IBM Manage - Andel</a:t>
            </a:r>
          </a:p>
        </p:txBody>
      </p:sp>
      <p:sp>
        <p:nvSpPr>
          <p:cNvPr id="33" name="Rectangle 32">
            <a:extLst>
              <a:ext uri="{FF2B5EF4-FFF2-40B4-BE49-F238E27FC236}">
                <a16:creationId xmlns:a16="http://schemas.microsoft.com/office/drawing/2014/main" id="{CCB92081-2A16-3A60-84A3-0E363D084B96}"/>
              </a:ext>
            </a:extLst>
          </p:cNvPr>
          <p:cNvSpPr/>
          <p:nvPr/>
        </p:nvSpPr>
        <p:spPr>
          <a:xfrm>
            <a:off x="1277731" y="3211129"/>
            <a:ext cx="1730764" cy="39960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solidFill>
                  <a:schemeClr val="tx2"/>
                </a:solidFill>
              </a:rPr>
              <a:t>Build +Config - IBM Manage – AMS </a:t>
            </a:r>
          </a:p>
        </p:txBody>
      </p:sp>
    </p:spTree>
    <p:extLst>
      <p:ext uri="{BB962C8B-B14F-4D97-AF65-F5344CB8AC3E}">
        <p14:creationId xmlns:p14="http://schemas.microsoft.com/office/powerpoint/2010/main" val="2778710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45AA-6BD8-E83C-AA04-D41CF18597B6}"/>
              </a:ext>
            </a:extLst>
          </p:cNvPr>
          <p:cNvSpPr>
            <a:spLocks noGrp="1"/>
          </p:cNvSpPr>
          <p:nvPr>
            <p:ph type="title"/>
          </p:nvPr>
        </p:nvSpPr>
        <p:spPr>
          <a:xfrm>
            <a:off x="346198" y="242492"/>
            <a:ext cx="10857168" cy="1002925"/>
          </a:xfrm>
        </p:spPr>
        <p:txBody>
          <a:bodyPr>
            <a:normAutofit/>
          </a:bodyPr>
          <a:lstStyle/>
          <a:p>
            <a:r>
              <a:rPr lang="en-US" sz="2400" dirty="0">
                <a:solidFill>
                  <a:srgbClr val="061F80"/>
                </a:solidFill>
                <a:latin typeface="IBM Plex Sans"/>
              </a:rPr>
              <a:t>Solution Overview</a:t>
            </a:r>
            <a:br>
              <a:rPr lang="en-US" sz="2400" dirty="0">
                <a:solidFill>
                  <a:srgbClr val="061F80"/>
                </a:solidFill>
                <a:latin typeface="IBM Plex Sans" panose="020B0503050000000000" pitchFamily="34" charset="77"/>
              </a:rPr>
            </a:br>
            <a:r>
              <a:rPr lang="en-US" sz="2400" dirty="0">
                <a:solidFill>
                  <a:srgbClr val="061F80"/>
                </a:solidFill>
                <a:latin typeface="IBM Plex Sans"/>
              </a:rPr>
              <a:t>Overall, Scope Demarcations - IBM and Andel. (For Andel)</a:t>
            </a:r>
            <a:endParaRPr lang="en-US" sz="2400" dirty="0">
              <a:solidFill>
                <a:srgbClr val="061F80"/>
              </a:solidFill>
            </a:endParaRPr>
          </a:p>
        </p:txBody>
      </p:sp>
      <p:sp>
        <p:nvSpPr>
          <p:cNvPr id="3" name="Slide Number Placeholder 2">
            <a:extLst>
              <a:ext uri="{FF2B5EF4-FFF2-40B4-BE49-F238E27FC236}">
                <a16:creationId xmlns:a16="http://schemas.microsoft.com/office/drawing/2014/main" id="{9DCE3CFA-C261-9CE2-1FD9-1CEEC5B46871}"/>
              </a:ext>
            </a:extLst>
          </p:cNvPr>
          <p:cNvSpPr>
            <a:spLocks noGrp="1"/>
          </p:cNvSpPr>
          <p:nvPr>
            <p:ph type="sldNum" sz="quarter" idx="4294967295"/>
          </p:nvPr>
        </p:nvSpPr>
        <p:spPr>
          <a:xfrm>
            <a:off x="11625383" y="7893122"/>
            <a:ext cx="2926080" cy="147733"/>
          </a:xfrm>
        </p:spPr>
        <p:txBody>
          <a:bodyPr/>
          <a:lstStyle/>
          <a:p>
            <a:fld id="{59395FB3-9C97-154F-86B2-7E381B951268}" type="slidenum">
              <a:rPr lang="en-US" smtClean="0">
                <a:solidFill>
                  <a:schemeClr val="tx1">
                    <a:lumMod val="95000"/>
                    <a:lumOff val="5000"/>
                  </a:schemeClr>
                </a:solidFill>
              </a:rPr>
              <a:pPr/>
              <a:t>85</a:t>
            </a:fld>
            <a:endParaRPr lang="en-US" dirty="0">
              <a:solidFill>
                <a:schemeClr val="tx1">
                  <a:lumMod val="95000"/>
                  <a:lumOff val="5000"/>
                </a:schemeClr>
              </a:solidFill>
            </a:endParaRPr>
          </a:p>
        </p:txBody>
      </p:sp>
      <p:sp>
        <p:nvSpPr>
          <p:cNvPr id="137" name="Rectangle 136">
            <a:extLst>
              <a:ext uri="{FF2B5EF4-FFF2-40B4-BE49-F238E27FC236}">
                <a16:creationId xmlns:a16="http://schemas.microsoft.com/office/drawing/2014/main" id="{114A91A6-3479-4A30-CFC7-FCE4E540254E}"/>
              </a:ext>
            </a:extLst>
          </p:cNvPr>
          <p:cNvSpPr/>
          <p:nvPr/>
        </p:nvSpPr>
        <p:spPr>
          <a:xfrm>
            <a:off x="10886903" y="7516655"/>
            <a:ext cx="936912" cy="197896"/>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280" kern="0" dirty="0">
                <a:solidFill>
                  <a:schemeClr val="tx1">
                    <a:lumMod val="95000"/>
                    <a:lumOff val="5000"/>
                  </a:schemeClr>
                </a:solidFill>
                <a:latin typeface="Arial" panose="020B0604020202020204" pitchFamily="34" charset="0"/>
                <a:cs typeface="Arial" panose="020B0604020202020204" pitchFamily="34" charset="0"/>
              </a:rPr>
              <a:t>Andel</a:t>
            </a:r>
          </a:p>
        </p:txBody>
      </p:sp>
      <p:sp>
        <p:nvSpPr>
          <p:cNvPr id="138" name="Rectangle 137">
            <a:extLst>
              <a:ext uri="{FF2B5EF4-FFF2-40B4-BE49-F238E27FC236}">
                <a16:creationId xmlns:a16="http://schemas.microsoft.com/office/drawing/2014/main" id="{F1930819-CB8A-5F65-DEE2-9EAE82A84704}"/>
              </a:ext>
            </a:extLst>
          </p:cNvPr>
          <p:cNvSpPr/>
          <p:nvPr/>
        </p:nvSpPr>
        <p:spPr>
          <a:xfrm>
            <a:off x="12010245" y="7506996"/>
            <a:ext cx="936916" cy="197894"/>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280" kern="0" dirty="0">
                <a:solidFill>
                  <a:schemeClr val="tx1">
                    <a:lumMod val="95000"/>
                    <a:lumOff val="5000"/>
                  </a:schemeClr>
                </a:solidFill>
                <a:latin typeface="Arial" panose="020B0604020202020204" pitchFamily="34" charset="0"/>
                <a:cs typeface="Arial" panose="020B0604020202020204" pitchFamily="34" charset="0"/>
              </a:rPr>
              <a:t>IBM</a:t>
            </a:r>
          </a:p>
        </p:txBody>
      </p:sp>
      <p:grpSp>
        <p:nvGrpSpPr>
          <p:cNvPr id="20" name="Group 19">
            <a:extLst>
              <a:ext uri="{FF2B5EF4-FFF2-40B4-BE49-F238E27FC236}">
                <a16:creationId xmlns:a16="http://schemas.microsoft.com/office/drawing/2014/main" id="{73B57A9C-8E47-F024-9A34-D657A7C7E217}"/>
              </a:ext>
            </a:extLst>
          </p:cNvPr>
          <p:cNvGrpSpPr/>
          <p:nvPr/>
        </p:nvGrpSpPr>
        <p:grpSpPr>
          <a:xfrm>
            <a:off x="762000" y="1423988"/>
            <a:ext cx="12954000" cy="5914050"/>
            <a:chOff x="2422122" y="2807174"/>
            <a:chExt cx="8454652" cy="3653498"/>
          </a:xfrm>
        </p:grpSpPr>
        <p:sp>
          <p:nvSpPr>
            <p:cNvPr id="112" name="Rectangle 111">
              <a:extLst>
                <a:ext uri="{FF2B5EF4-FFF2-40B4-BE49-F238E27FC236}">
                  <a16:creationId xmlns:a16="http://schemas.microsoft.com/office/drawing/2014/main" id="{36C8EFB1-827A-E70B-8B1E-3798BE87F0DF}"/>
                </a:ext>
              </a:extLst>
            </p:cNvPr>
            <p:cNvSpPr/>
            <p:nvPr/>
          </p:nvSpPr>
          <p:spPr>
            <a:xfrm>
              <a:off x="2422122" y="2807174"/>
              <a:ext cx="8424000" cy="360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Application Manage Service</a:t>
              </a:r>
            </a:p>
          </p:txBody>
        </p:sp>
        <p:sp>
          <p:nvSpPr>
            <p:cNvPr id="113" name="Rectangle 112">
              <a:extLst>
                <a:ext uri="{FF2B5EF4-FFF2-40B4-BE49-F238E27FC236}">
                  <a16:creationId xmlns:a16="http://schemas.microsoft.com/office/drawing/2014/main" id="{4DEA325F-374E-FC35-B9E9-23CAE22DA531}"/>
                </a:ext>
              </a:extLst>
            </p:cNvPr>
            <p:cNvSpPr/>
            <p:nvPr/>
          </p:nvSpPr>
          <p:spPr>
            <a:xfrm>
              <a:off x="6736774" y="5645157"/>
              <a:ext cx="4131646" cy="815515"/>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Co-Lo</a:t>
              </a:r>
            </a:p>
            <a:p>
              <a:pPr algn="ctr" defTabSz="1462967"/>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a:p>
              <a:pPr algn="ctr" defTabSz="1462967"/>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14" name="TextBox 113">
              <a:extLst>
                <a:ext uri="{FF2B5EF4-FFF2-40B4-BE49-F238E27FC236}">
                  <a16:creationId xmlns:a16="http://schemas.microsoft.com/office/drawing/2014/main" id="{11C56778-9C33-AF7E-0054-28AD76ED51F4}"/>
                </a:ext>
              </a:extLst>
            </p:cNvPr>
            <p:cNvSpPr txBox="1"/>
            <p:nvPr/>
          </p:nvSpPr>
          <p:spPr>
            <a:xfrm>
              <a:off x="6670716" y="5984220"/>
              <a:ext cx="2553134" cy="177755"/>
            </a:xfrm>
            <a:prstGeom prst="rect">
              <a:avLst/>
            </a:prstGeom>
            <a:noFill/>
            <a:ln>
              <a:noFill/>
            </a:ln>
          </p:spPr>
          <p:txBody>
            <a:bodyPr wrap="square">
              <a:spAutoFit/>
            </a:bodyPr>
            <a:lstStyle/>
            <a:p>
              <a:pPr algn="ctr" defTabSz="1462967">
                <a:defRPr/>
              </a:pPr>
              <a:r>
                <a:rPr lang="en-US" sz="1440" dirty="0">
                  <a:solidFill>
                    <a:schemeClr val="tx1">
                      <a:lumMod val="95000"/>
                      <a:lumOff val="5000"/>
                    </a:schemeClr>
                  </a:solidFill>
                  <a:latin typeface="Arial" panose="020B0604020202020204" pitchFamily="34" charset="0"/>
                  <a:cs typeface="Arial" panose="020B0604020202020204" pitchFamily="34" charset="0"/>
                </a:rPr>
                <a:t>Compute, Networking, Storage</a:t>
              </a:r>
            </a:p>
          </p:txBody>
        </p:sp>
        <p:grpSp>
          <p:nvGrpSpPr>
            <p:cNvPr id="116" name="Group 115">
              <a:extLst>
                <a:ext uri="{FF2B5EF4-FFF2-40B4-BE49-F238E27FC236}">
                  <a16:creationId xmlns:a16="http://schemas.microsoft.com/office/drawing/2014/main" id="{7C309C47-2159-6CC5-17C8-6D1AF57077C6}"/>
                </a:ext>
              </a:extLst>
            </p:cNvPr>
            <p:cNvGrpSpPr/>
            <p:nvPr/>
          </p:nvGrpSpPr>
          <p:grpSpPr>
            <a:xfrm>
              <a:off x="9336138" y="5801269"/>
              <a:ext cx="1448419" cy="503294"/>
              <a:chOff x="3293111" y="4490478"/>
              <a:chExt cx="723655" cy="318489"/>
            </a:xfrm>
          </p:grpSpPr>
          <p:pic>
            <p:nvPicPr>
              <p:cNvPr id="117" name="Graphic 116" descr="Home outline">
                <a:extLst>
                  <a:ext uri="{FF2B5EF4-FFF2-40B4-BE49-F238E27FC236}">
                    <a16:creationId xmlns:a16="http://schemas.microsoft.com/office/drawing/2014/main" id="{9396C71A-4748-A537-DFEF-FFD9EBCD95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93111" y="4490478"/>
                <a:ext cx="268465" cy="318489"/>
              </a:xfrm>
              <a:prstGeom prst="rect">
                <a:avLst/>
              </a:prstGeom>
            </p:spPr>
          </p:pic>
          <p:grpSp>
            <p:nvGrpSpPr>
              <p:cNvPr id="118" name="Group 117">
                <a:extLst>
                  <a:ext uri="{FF2B5EF4-FFF2-40B4-BE49-F238E27FC236}">
                    <a16:creationId xmlns:a16="http://schemas.microsoft.com/office/drawing/2014/main" id="{5963A39F-8A15-BF41-C6F1-45192CA3F1F0}"/>
                  </a:ext>
                </a:extLst>
              </p:cNvPr>
              <p:cNvGrpSpPr/>
              <p:nvPr/>
            </p:nvGrpSpPr>
            <p:grpSpPr>
              <a:xfrm>
                <a:off x="3570016" y="4553580"/>
                <a:ext cx="446750" cy="222839"/>
                <a:chOff x="6557903" y="4272726"/>
                <a:chExt cx="803342" cy="337770"/>
              </a:xfrm>
            </p:grpSpPr>
            <p:pic>
              <p:nvPicPr>
                <p:cNvPr id="119" name="Graphic 118" descr="Database outline">
                  <a:extLst>
                    <a:ext uri="{FF2B5EF4-FFF2-40B4-BE49-F238E27FC236}">
                      <a16:creationId xmlns:a16="http://schemas.microsoft.com/office/drawing/2014/main" id="{AF8316F7-62D0-E892-734A-6642A68451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7903" y="4272732"/>
                  <a:ext cx="337764" cy="337764"/>
                </a:xfrm>
                <a:prstGeom prst="rect">
                  <a:avLst/>
                </a:prstGeom>
              </p:spPr>
            </p:pic>
            <p:pic>
              <p:nvPicPr>
                <p:cNvPr id="120" name="Graphic 119" descr="Database outline">
                  <a:extLst>
                    <a:ext uri="{FF2B5EF4-FFF2-40B4-BE49-F238E27FC236}">
                      <a16:creationId xmlns:a16="http://schemas.microsoft.com/office/drawing/2014/main" id="{DDACE89F-F689-0AD6-3D15-869E63F525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0692" y="4272731"/>
                  <a:ext cx="337764" cy="337764"/>
                </a:xfrm>
                <a:prstGeom prst="rect">
                  <a:avLst/>
                </a:prstGeom>
              </p:spPr>
            </p:pic>
            <p:pic>
              <p:nvPicPr>
                <p:cNvPr id="121" name="Graphic 120" descr="Database outline">
                  <a:extLst>
                    <a:ext uri="{FF2B5EF4-FFF2-40B4-BE49-F238E27FC236}">
                      <a16:creationId xmlns:a16="http://schemas.microsoft.com/office/drawing/2014/main" id="{0CF4061E-03E6-5DB9-2086-8F45E01491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3481" y="4272726"/>
                  <a:ext cx="337764" cy="337764"/>
                </a:xfrm>
                <a:prstGeom prst="rect">
                  <a:avLst/>
                </a:prstGeom>
              </p:spPr>
            </p:pic>
          </p:grpSp>
        </p:grpSp>
        <p:sp>
          <p:nvSpPr>
            <p:cNvPr id="122" name="TextBox 121">
              <a:extLst>
                <a:ext uri="{FF2B5EF4-FFF2-40B4-BE49-F238E27FC236}">
                  <a16:creationId xmlns:a16="http://schemas.microsoft.com/office/drawing/2014/main" id="{6164A48C-DF45-EEC0-C0E6-326915E78ADC}"/>
                </a:ext>
              </a:extLst>
            </p:cNvPr>
            <p:cNvSpPr txBox="1"/>
            <p:nvPr/>
          </p:nvSpPr>
          <p:spPr>
            <a:xfrm>
              <a:off x="10258251" y="5625757"/>
              <a:ext cx="472455" cy="177755"/>
            </a:xfrm>
            <a:prstGeom prst="rect">
              <a:avLst/>
            </a:prstGeom>
            <a:noFill/>
          </p:spPr>
          <p:txBody>
            <a:bodyPr wrap="none" rtlCol="0">
              <a:spAutoFit/>
            </a:bodyPr>
            <a:lstStyle/>
            <a:p>
              <a:pPr algn="ctr" defTabSz="1462967">
                <a:defRPr/>
              </a:pPr>
              <a:r>
                <a:rPr lang="en-US" sz="1440" kern="0" dirty="0">
                  <a:solidFill>
                    <a:schemeClr val="tx1">
                      <a:lumMod val="95000"/>
                      <a:lumOff val="5000"/>
                    </a:schemeClr>
                  </a:solidFill>
                  <a:latin typeface="Arial" panose="020B0604020202020204" pitchFamily="34" charset="0"/>
                  <a:cs typeface="Arial" panose="020B0604020202020204" pitchFamily="34" charset="0"/>
                </a:rPr>
                <a:t>Co-Lo</a:t>
              </a:r>
            </a:p>
          </p:txBody>
        </p:sp>
        <p:sp>
          <p:nvSpPr>
            <p:cNvPr id="123" name="Rectangle 122">
              <a:extLst>
                <a:ext uri="{FF2B5EF4-FFF2-40B4-BE49-F238E27FC236}">
                  <a16:creationId xmlns:a16="http://schemas.microsoft.com/office/drawing/2014/main" id="{4E0C8718-23A8-F2FC-2B05-DDB564E55431}"/>
                </a:ext>
              </a:extLst>
            </p:cNvPr>
            <p:cNvSpPr/>
            <p:nvPr/>
          </p:nvSpPr>
          <p:spPr>
            <a:xfrm>
              <a:off x="2428204" y="5637467"/>
              <a:ext cx="4137670" cy="805031"/>
            </a:xfrm>
            <a:prstGeom prst="rect">
              <a:avLst/>
            </a:prstGeom>
            <a:noFill/>
            <a:ln w="12700" cap="flat" cmpd="sng" algn="ctr">
              <a:solidFill>
                <a:srgbClr val="009E9A"/>
              </a:solidFill>
              <a:prstDash val="solid"/>
              <a:miter lim="800000"/>
            </a:ln>
            <a:effectLst/>
          </p:spPr>
          <p:txBody>
            <a:bodyPr rtlCol="0" anchor="ctr"/>
            <a:lstStyle/>
            <a:p>
              <a:pPr defTabSz="1462967">
                <a:defRPr/>
              </a:pPr>
              <a:r>
                <a:rPr lang="en-US" sz="1440" kern="0" dirty="0">
                  <a:solidFill>
                    <a:schemeClr val="tx1">
                      <a:lumMod val="95000"/>
                      <a:lumOff val="5000"/>
                    </a:schemeClr>
                  </a:solidFill>
                  <a:latin typeface="Arial" panose="020B0604020202020204" pitchFamily="34" charset="0"/>
                  <a:cs typeface="Arial" panose="020B0604020202020204" pitchFamily="34" charset="0"/>
                </a:rPr>
                <a:t>       Hyperscaler Service</a:t>
              </a:r>
            </a:p>
            <a:p>
              <a:pPr algn="ctr" defTabSz="1462967">
                <a:defRPr/>
              </a:pPr>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a:p>
              <a:pPr algn="ctr" defTabSz="1462967">
                <a:defRPr/>
              </a:pPr>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25" name="Picture 124">
              <a:extLst>
                <a:ext uri="{FF2B5EF4-FFF2-40B4-BE49-F238E27FC236}">
                  <a16:creationId xmlns:a16="http://schemas.microsoft.com/office/drawing/2014/main" id="{297108C0-9AD1-E008-BF76-4574F5F2C1CD}"/>
                </a:ext>
              </a:extLst>
            </p:cNvPr>
            <p:cNvPicPr>
              <a:picLocks noChangeAspect="1"/>
            </p:cNvPicPr>
            <p:nvPr/>
          </p:nvPicPr>
          <p:blipFill>
            <a:blip r:embed="rId6"/>
            <a:stretch>
              <a:fillRect/>
            </a:stretch>
          </p:blipFill>
          <p:spPr>
            <a:xfrm>
              <a:off x="5569928" y="5813815"/>
              <a:ext cx="971232" cy="542958"/>
            </a:xfrm>
            <a:prstGeom prst="rect">
              <a:avLst/>
            </a:prstGeom>
            <a:solidFill>
              <a:srgbClr val="08BDBA"/>
            </a:solidFill>
            <a:ln>
              <a:noFill/>
            </a:ln>
          </p:spPr>
        </p:pic>
        <p:sp>
          <p:nvSpPr>
            <p:cNvPr id="126" name="TextBox 125">
              <a:extLst>
                <a:ext uri="{FF2B5EF4-FFF2-40B4-BE49-F238E27FC236}">
                  <a16:creationId xmlns:a16="http://schemas.microsoft.com/office/drawing/2014/main" id="{5D5A3524-FBC4-FE3F-309B-A121E4CD90F9}"/>
                </a:ext>
              </a:extLst>
            </p:cNvPr>
            <p:cNvSpPr txBox="1"/>
            <p:nvPr/>
          </p:nvSpPr>
          <p:spPr>
            <a:xfrm>
              <a:off x="5514158" y="5646268"/>
              <a:ext cx="1193984" cy="177755"/>
            </a:xfrm>
            <a:prstGeom prst="rect">
              <a:avLst/>
            </a:prstGeom>
            <a:noFill/>
          </p:spPr>
          <p:txBody>
            <a:bodyPr wrap="square" rtlCol="0">
              <a:spAutoFit/>
            </a:bodyPr>
            <a:lstStyle/>
            <a:p>
              <a:pPr algn="ctr">
                <a:defRPr/>
              </a:pPr>
              <a:r>
                <a:rPr lang="en-US" sz="1440" kern="0" dirty="0">
                  <a:solidFill>
                    <a:schemeClr val="tx1">
                      <a:lumMod val="95000"/>
                      <a:lumOff val="5000"/>
                    </a:schemeClr>
                  </a:solidFill>
                  <a:latin typeface="Arial" panose="020B0604020202020204" pitchFamily="34" charset="0"/>
                  <a:cs typeface="Arial" panose="020B0604020202020204" pitchFamily="34" charset="0"/>
                </a:rPr>
                <a:t>Public Cloud</a:t>
              </a:r>
            </a:p>
          </p:txBody>
        </p:sp>
        <p:sp>
          <p:nvSpPr>
            <p:cNvPr id="127" name="TextBox 126">
              <a:extLst>
                <a:ext uri="{FF2B5EF4-FFF2-40B4-BE49-F238E27FC236}">
                  <a16:creationId xmlns:a16="http://schemas.microsoft.com/office/drawing/2014/main" id="{13AA179B-42C9-DB02-28F0-361B3FF2D4C2}"/>
                </a:ext>
              </a:extLst>
            </p:cNvPr>
            <p:cNvSpPr txBox="1"/>
            <p:nvPr/>
          </p:nvSpPr>
          <p:spPr>
            <a:xfrm>
              <a:off x="2425135" y="5969537"/>
              <a:ext cx="2442168" cy="177755"/>
            </a:xfrm>
            <a:prstGeom prst="rect">
              <a:avLst/>
            </a:prstGeom>
            <a:noFill/>
            <a:ln w="19050">
              <a:noFill/>
            </a:ln>
          </p:spPr>
          <p:txBody>
            <a:bodyPr wrap="square">
              <a:spAutoFit/>
            </a:bodyPr>
            <a:lstStyle/>
            <a:p>
              <a:pPr algn="ctr" defTabSz="1462967">
                <a:defRPr/>
              </a:pPr>
              <a:r>
                <a:rPr lang="en-US" sz="1440" dirty="0">
                  <a:solidFill>
                    <a:schemeClr val="tx1">
                      <a:lumMod val="95000"/>
                      <a:lumOff val="5000"/>
                    </a:schemeClr>
                  </a:solidFill>
                  <a:latin typeface="Arial" panose="020B0604020202020204" pitchFamily="34" charset="0"/>
                  <a:cs typeface="Arial" panose="020B0604020202020204" pitchFamily="34" charset="0"/>
                </a:rPr>
                <a:t>Compute, Networking, Storage</a:t>
              </a:r>
            </a:p>
          </p:txBody>
        </p:sp>
        <p:sp>
          <p:nvSpPr>
            <p:cNvPr id="8" name="Rectangle 7">
              <a:extLst>
                <a:ext uri="{FF2B5EF4-FFF2-40B4-BE49-F238E27FC236}">
                  <a16:creationId xmlns:a16="http://schemas.microsoft.com/office/drawing/2014/main" id="{4E8E0AD4-2036-2CD0-6D1F-A7E88984F590}"/>
                </a:ext>
              </a:extLst>
            </p:cNvPr>
            <p:cNvSpPr/>
            <p:nvPr/>
          </p:nvSpPr>
          <p:spPr>
            <a:xfrm>
              <a:off x="6736774" y="4946069"/>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Security Services</a:t>
              </a:r>
            </a:p>
          </p:txBody>
        </p:sp>
        <p:sp>
          <p:nvSpPr>
            <p:cNvPr id="10" name="Rectangle 9">
              <a:extLst>
                <a:ext uri="{FF2B5EF4-FFF2-40B4-BE49-F238E27FC236}">
                  <a16:creationId xmlns:a16="http://schemas.microsoft.com/office/drawing/2014/main" id="{861D3161-B92E-8BD3-2502-2028C7760725}"/>
                </a:ext>
              </a:extLst>
            </p:cNvPr>
            <p:cNvSpPr/>
            <p:nvPr/>
          </p:nvSpPr>
          <p:spPr>
            <a:xfrm>
              <a:off x="6736774" y="5273694"/>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Co-Lo DC Network Service  </a:t>
              </a:r>
            </a:p>
          </p:txBody>
        </p:sp>
        <p:sp>
          <p:nvSpPr>
            <p:cNvPr id="11" name="Rectangle 10">
              <a:extLst>
                <a:ext uri="{FF2B5EF4-FFF2-40B4-BE49-F238E27FC236}">
                  <a16:creationId xmlns:a16="http://schemas.microsoft.com/office/drawing/2014/main" id="{B34F6C3D-E953-1333-2BF1-C8D8DA5C5B6A}"/>
                </a:ext>
              </a:extLst>
            </p:cNvPr>
            <p:cNvSpPr/>
            <p:nvPr/>
          </p:nvSpPr>
          <p:spPr>
            <a:xfrm>
              <a:off x="6736774" y="4256925"/>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Database Service</a:t>
              </a:r>
            </a:p>
          </p:txBody>
        </p:sp>
        <p:sp>
          <p:nvSpPr>
            <p:cNvPr id="12" name="Rectangle 11">
              <a:extLst>
                <a:ext uri="{FF2B5EF4-FFF2-40B4-BE49-F238E27FC236}">
                  <a16:creationId xmlns:a16="http://schemas.microsoft.com/office/drawing/2014/main" id="{FE6D2F6B-960C-7702-4437-45A7361D13AB}"/>
                </a:ext>
              </a:extLst>
            </p:cNvPr>
            <p:cNvSpPr/>
            <p:nvPr/>
          </p:nvSpPr>
          <p:spPr>
            <a:xfrm>
              <a:off x="6736774" y="3929299"/>
              <a:ext cx="4140000" cy="288000"/>
            </a:xfrm>
            <a:prstGeom prst="rect">
              <a:avLst/>
            </a:prstGeom>
            <a:noFill/>
            <a:ln w="25400" cap="flat" cmpd="sng" algn="ctr">
              <a:solidFill>
                <a:schemeClr val="accent2"/>
              </a:solidFill>
              <a:prstDash val="solid"/>
              <a:miter lim="800000"/>
            </a:ln>
            <a:effectLst/>
          </p:spPr>
          <p:txBody>
            <a:bodyPr rtlCol="0" anchor="ctr"/>
            <a:lstStyle/>
            <a:p>
              <a:pPr algn="ctr"/>
              <a:r>
                <a:rPr lang="en-US" sz="1440" kern="0" dirty="0">
                  <a:solidFill>
                    <a:schemeClr val="tx1">
                      <a:lumMod val="95000"/>
                      <a:lumOff val="5000"/>
                    </a:schemeClr>
                  </a:solidFill>
                  <a:latin typeface="Arial" panose="020B0604020202020204" pitchFamily="34" charset="0"/>
                  <a:cs typeface="Arial" panose="020B0604020202020204" pitchFamily="34" charset="0"/>
                </a:rPr>
                <a:t>Middleware Service</a:t>
              </a:r>
            </a:p>
          </p:txBody>
        </p:sp>
        <p:sp>
          <p:nvSpPr>
            <p:cNvPr id="13" name="Rectangle 12">
              <a:extLst>
                <a:ext uri="{FF2B5EF4-FFF2-40B4-BE49-F238E27FC236}">
                  <a16:creationId xmlns:a16="http://schemas.microsoft.com/office/drawing/2014/main" id="{40B60B5E-2B11-A50E-D541-88D5B9D1F2FB}"/>
                </a:ext>
              </a:extLst>
            </p:cNvPr>
            <p:cNvSpPr/>
            <p:nvPr/>
          </p:nvSpPr>
          <p:spPr>
            <a:xfrm>
              <a:off x="6736774" y="3601673"/>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Migration Service</a:t>
              </a:r>
            </a:p>
          </p:txBody>
        </p:sp>
        <p:sp>
          <p:nvSpPr>
            <p:cNvPr id="15" name="Rectangle 14">
              <a:extLst>
                <a:ext uri="{FF2B5EF4-FFF2-40B4-BE49-F238E27FC236}">
                  <a16:creationId xmlns:a16="http://schemas.microsoft.com/office/drawing/2014/main" id="{68122672-40E3-F5AD-D386-31CE2C54D15F}"/>
                </a:ext>
              </a:extLst>
            </p:cNvPr>
            <p:cNvSpPr/>
            <p:nvPr/>
          </p:nvSpPr>
          <p:spPr>
            <a:xfrm>
              <a:off x="6736774" y="4602616"/>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DevOps &amp; IT Automation</a:t>
              </a:r>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BA612A63-821C-4D1E-90AD-9632B42D16BE}"/>
                </a:ext>
              </a:extLst>
            </p:cNvPr>
            <p:cNvGrpSpPr/>
            <p:nvPr/>
          </p:nvGrpSpPr>
          <p:grpSpPr>
            <a:xfrm>
              <a:off x="2427039" y="3242825"/>
              <a:ext cx="4140000" cy="2327910"/>
              <a:chOff x="2425135" y="3328567"/>
              <a:chExt cx="4140000" cy="2249045"/>
            </a:xfrm>
          </p:grpSpPr>
          <p:sp>
            <p:nvSpPr>
              <p:cNvPr id="129" name="Rectangle 128">
                <a:extLst>
                  <a:ext uri="{FF2B5EF4-FFF2-40B4-BE49-F238E27FC236}">
                    <a16:creationId xmlns:a16="http://schemas.microsoft.com/office/drawing/2014/main" id="{8E27A348-F2EB-A9F1-D5D4-A059A2DF3D66}"/>
                  </a:ext>
                </a:extLst>
              </p:cNvPr>
              <p:cNvSpPr/>
              <p:nvPr/>
            </p:nvSpPr>
            <p:spPr>
              <a:xfrm>
                <a:off x="2425135" y="4635931"/>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Platform Engineering &amp; IT Operations</a:t>
                </a:r>
              </a:p>
            </p:txBody>
          </p:sp>
          <p:sp>
            <p:nvSpPr>
              <p:cNvPr id="130" name="Rectangle 129">
                <a:extLst>
                  <a:ext uri="{FF2B5EF4-FFF2-40B4-BE49-F238E27FC236}">
                    <a16:creationId xmlns:a16="http://schemas.microsoft.com/office/drawing/2014/main" id="{208AB5D6-9C7D-5523-87C4-0CB65DFB5547}"/>
                  </a:ext>
                </a:extLst>
              </p:cNvPr>
              <p:cNvSpPr/>
              <p:nvPr/>
            </p:nvSpPr>
            <p:spPr>
              <a:xfrm>
                <a:off x="2425135" y="5289612"/>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kern="0">
                    <a:solidFill>
                      <a:schemeClr val="tx1">
                        <a:lumMod val="95000"/>
                        <a:lumOff val="5000"/>
                      </a:schemeClr>
                    </a:solidFill>
                    <a:latin typeface="Arial" panose="020B0604020202020204" pitchFamily="34" charset="0"/>
                    <a:cs typeface="Arial" panose="020B0604020202020204" pitchFamily="34" charset="0"/>
                  </a:rPr>
                  <a:t>Cloud Network Service</a:t>
                </a:r>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32" name="Rectangle 131">
                <a:extLst>
                  <a:ext uri="{FF2B5EF4-FFF2-40B4-BE49-F238E27FC236}">
                    <a16:creationId xmlns:a16="http://schemas.microsoft.com/office/drawing/2014/main" id="{ECBD5D68-F75E-CE1C-9FC5-A15E39B0FD27}"/>
                  </a:ext>
                </a:extLst>
              </p:cNvPr>
              <p:cNvSpPr/>
              <p:nvPr/>
            </p:nvSpPr>
            <p:spPr>
              <a:xfrm>
                <a:off x="2425135" y="4309090"/>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Database Service</a:t>
                </a:r>
              </a:p>
            </p:txBody>
          </p:sp>
          <p:sp>
            <p:nvSpPr>
              <p:cNvPr id="133" name="Rectangle 132">
                <a:extLst>
                  <a:ext uri="{FF2B5EF4-FFF2-40B4-BE49-F238E27FC236}">
                    <a16:creationId xmlns:a16="http://schemas.microsoft.com/office/drawing/2014/main" id="{8FB97C8C-56ED-2BC5-ACA0-DF8B53509D88}"/>
                  </a:ext>
                </a:extLst>
              </p:cNvPr>
              <p:cNvSpPr/>
              <p:nvPr/>
            </p:nvSpPr>
            <p:spPr>
              <a:xfrm>
                <a:off x="2425135" y="3982249"/>
                <a:ext cx="4140000" cy="288000"/>
              </a:xfrm>
              <a:prstGeom prst="rect">
                <a:avLst/>
              </a:prstGeom>
              <a:noFill/>
              <a:ln w="25400" cap="flat" cmpd="sng" algn="ctr">
                <a:solidFill>
                  <a:srgbClr val="002060"/>
                </a:solidFill>
                <a:prstDash val="solid"/>
                <a:miter lim="800000"/>
              </a:ln>
              <a:effectLst/>
            </p:spPr>
            <p:txBody>
              <a:bodyPr rtlCol="0" anchor="ctr"/>
              <a:lstStyle/>
              <a:p>
                <a:pPr algn="ctr"/>
                <a:r>
                  <a:rPr lang="en-US" sz="1440" kern="0" dirty="0">
                    <a:solidFill>
                      <a:schemeClr val="tx1">
                        <a:lumMod val="95000"/>
                        <a:lumOff val="5000"/>
                      </a:schemeClr>
                    </a:solidFill>
                    <a:latin typeface="Arial" panose="020B0604020202020204" pitchFamily="34" charset="0"/>
                    <a:cs typeface="Arial" panose="020B0604020202020204" pitchFamily="34" charset="0"/>
                  </a:rPr>
                  <a:t>Middleware Service</a:t>
                </a:r>
              </a:p>
            </p:txBody>
          </p:sp>
          <p:sp>
            <p:nvSpPr>
              <p:cNvPr id="5" name="Rectangle 4">
                <a:extLst>
                  <a:ext uri="{FF2B5EF4-FFF2-40B4-BE49-F238E27FC236}">
                    <a16:creationId xmlns:a16="http://schemas.microsoft.com/office/drawing/2014/main" id="{49910453-5B11-DE2A-0CBF-8291B56CB7DB}"/>
                  </a:ext>
                </a:extLst>
              </p:cNvPr>
              <p:cNvSpPr/>
              <p:nvPr/>
            </p:nvSpPr>
            <p:spPr>
              <a:xfrm>
                <a:off x="2425135" y="3655408"/>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kern="0" dirty="0">
                    <a:solidFill>
                      <a:schemeClr val="tx1">
                        <a:lumMod val="95000"/>
                        <a:lumOff val="5000"/>
                      </a:schemeClr>
                    </a:solidFill>
                    <a:latin typeface="Arial" panose="020B0604020202020204" pitchFamily="34" charset="0"/>
                    <a:cs typeface="Arial" panose="020B0604020202020204" pitchFamily="34" charset="0"/>
                  </a:rPr>
                  <a:t>Migration Service</a:t>
                </a:r>
              </a:p>
            </p:txBody>
          </p:sp>
          <p:sp>
            <p:nvSpPr>
              <p:cNvPr id="14" name="Rectangle 13">
                <a:extLst>
                  <a:ext uri="{FF2B5EF4-FFF2-40B4-BE49-F238E27FC236}">
                    <a16:creationId xmlns:a16="http://schemas.microsoft.com/office/drawing/2014/main" id="{F6ED08CA-A0AE-F178-ACF4-168502F44825}"/>
                  </a:ext>
                </a:extLst>
              </p:cNvPr>
              <p:cNvSpPr/>
              <p:nvPr/>
            </p:nvSpPr>
            <p:spPr>
              <a:xfrm>
                <a:off x="2425135" y="3328567"/>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DevOps &amp; IT Automation (optional)</a:t>
                </a:r>
                <a:endParaRPr lang="en-US" sz="144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27359BB-94F0-97FA-1304-D30F976EBD7F}"/>
                  </a:ext>
                </a:extLst>
              </p:cNvPr>
              <p:cNvSpPr/>
              <p:nvPr/>
            </p:nvSpPr>
            <p:spPr>
              <a:xfrm>
                <a:off x="2425135" y="4962772"/>
                <a:ext cx="4140000" cy="288000"/>
              </a:xfrm>
              <a:prstGeom prst="rect">
                <a:avLst/>
              </a:prstGeom>
              <a:noFill/>
              <a:ln w="19050" cap="flat" cmpd="sng" algn="ctr">
                <a:solidFill>
                  <a:srgbClr val="002060"/>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Security Services</a:t>
                </a:r>
              </a:p>
            </p:txBody>
          </p:sp>
        </p:grpSp>
        <p:sp>
          <p:nvSpPr>
            <p:cNvPr id="18" name="Rectangle 17">
              <a:extLst>
                <a:ext uri="{FF2B5EF4-FFF2-40B4-BE49-F238E27FC236}">
                  <a16:creationId xmlns:a16="http://schemas.microsoft.com/office/drawing/2014/main" id="{9D1C519C-4DEB-25D7-5BCC-1816C42C1793}"/>
                </a:ext>
              </a:extLst>
            </p:cNvPr>
            <p:cNvSpPr/>
            <p:nvPr/>
          </p:nvSpPr>
          <p:spPr>
            <a:xfrm>
              <a:off x="6732597" y="3246623"/>
              <a:ext cx="4140000" cy="288000"/>
            </a:xfrm>
            <a:prstGeom prst="rect">
              <a:avLst/>
            </a:prstGeom>
            <a:noFill/>
            <a:ln w="19050" cap="flat" cmpd="sng" algn="ctr">
              <a:solidFill>
                <a:schemeClr val="accent2"/>
              </a:solidFill>
              <a:prstDash val="solid"/>
              <a:miter lim="800000"/>
            </a:ln>
            <a:effectLst/>
          </p:spPr>
          <p:txBody>
            <a:bodyPr rtlCol="0" anchor="ctr"/>
            <a:lstStyle/>
            <a:p>
              <a:pPr algn="ctr" defTabSz="1462967"/>
              <a:r>
                <a:rPr lang="en-US" sz="1440" dirty="0">
                  <a:solidFill>
                    <a:schemeClr val="tx1">
                      <a:lumMod val="95000"/>
                      <a:lumOff val="5000"/>
                    </a:schemeClr>
                  </a:solidFill>
                  <a:latin typeface="Arial" panose="020B0604020202020204" pitchFamily="34" charset="0"/>
                  <a:cs typeface="Arial" panose="020B0604020202020204" pitchFamily="34" charset="0"/>
                </a:rPr>
                <a:t>DevOps &amp; IT Automation (optional)</a:t>
              </a:r>
            </a:p>
          </p:txBody>
        </p:sp>
      </p:grpSp>
      <p:sp>
        <p:nvSpPr>
          <p:cNvPr id="28" name="Rectangle 27">
            <a:extLst>
              <a:ext uri="{FF2B5EF4-FFF2-40B4-BE49-F238E27FC236}">
                <a16:creationId xmlns:a16="http://schemas.microsoft.com/office/drawing/2014/main" id="{1B48F6BC-EB58-D91E-C389-1F176CA9D20D}"/>
              </a:ext>
            </a:extLst>
          </p:cNvPr>
          <p:cNvSpPr/>
          <p:nvPr/>
        </p:nvSpPr>
        <p:spPr>
          <a:xfrm>
            <a:off x="5571097" y="2153926"/>
            <a:ext cx="1036800" cy="302400"/>
          </a:xfrm>
          <a:prstGeom prst="rect">
            <a:avLst/>
          </a:prstGeom>
          <a:solidFill>
            <a:srgbClr val="00B0F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IBM</a:t>
            </a:r>
          </a:p>
        </p:txBody>
      </p:sp>
      <p:sp>
        <p:nvSpPr>
          <p:cNvPr id="7" name="object 4">
            <a:extLst>
              <a:ext uri="{FF2B5EF4-FFF2-40B4-BE49-F238E27FC236}">
                <a16:creationId xmlns:a16="http://schemas.microsoft.com/office/drawing/2014/main" id="{69F7C3E7-5808-6600-D92E-AE7D8D1C8C91}"/>
              </a:ext>
            </a:extLst>
          </p:cNvPr>
          <p:cNvSpPr/>
          <p:nvPr/>
        </p:nvSpPr>
        <p:spPr>
          <a:xfrm>
            <a:off x="346198" y="1066800"/>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19" name="Rectangle 18">
            <a:extLst>
              <a:ext uri="{FF2B5EF4-FFF2-40B4-BE49-F238E27FC236}">
                <a16:creationId xmlns:a16="http://schemas.microsoft.com/office/drawing/2014/main" id="{9BD39937-5AAE-0939-F601-DA7DA627653B}"/>
              </a:ext>
            </a:extLst>
          </p:cNvPr>
          <p:cNvSpPr/>
          <p:nvPr/>
        </p:nvSpPr>
        <p:spPr>
          <a:xfrm>
            <a:off x="12371283" y="4363291"/>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Andel</a:t>
            </a:r>
          </a:p>
        </p:txBody>
      </p:sp>
      <p:sp>
        <p:nvSpPr>
          <p:cNvPr id="23" name="Rectangle 22">
            <a:extLst>
              <a:ext uri="{FF2B5EF4-FFF2-40B4-BE49-F238E27FC236}">
                <a16:creationId xmlns:a16="http://schemas.microsoft.com/office/drawing/2014/main" id="{F8EB899B-C6E9-6556-9C28-09AF24F3F8E6}"/>
              </a:ext>
            </a:extLst>
          </p:cNvPr>
          <p:cNvSpPr/>
          <p:nvPr/>
        </p:nvSpPr>
        <p:spPr>
          <a:xfrm>
            <a:off x="12389643" y="4959752"/>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Andel</a:t>
            </a:r>
          </a:p>
        </p:txBody>
      </p:sp>
      <p:sp>
        <p:nvSpPr>
          <p:cNvPr id="30" name="Rectangle 29">
            <a:extLst>
              <a:ext uri="{FF2B5EF4-FFF2-40B4-BE49-F238E27FC236}">
                <a16:creationId xmlns:a16="http://schemas.microsoft.com/office/drawing/2014/main" id="{24CD2FEF-37A7-EEDB-9463-464591A8C37D}"/>
              </a:ext>
            </a:extLst>
          </p:cNvPr>
          <p:cNvSpPr/>
          <p:nvPr/>
        </p:nvSpPr>
        <p:spPr>
          <a:xfrm>
            <a:off x="12389643" y="5471189"/>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Andel</a:t>
            </a:r>
          </a:p>
        </p:txBody>
      </p:sp>
      <p:sp>
        <p:nvSpPr>
          <p:cNvPr id="31" name="Rectangle 30">
            <a:extLst>
              <a:ext uri="{FF2B5EF4-FFF2-40B4-BE49-F238E27FC236}">
                <a16:creationId xmlns:a16="http://schemas.microsoft.com/office/drawing/2014/main" id="{406FFC10-D060-1478-CD53-5D2157BE134D}"/>
              </a:ext>
            </a:extLst>
          </p:cNvPr>
          <p:cNvSpPr/>
          <p:nvPr/>
        </p:nvSpPr>
        <p:spPr>
          <a:xfrm>
            <a:off x="12455398" y="2755807"/>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Andel</a:t>
            </a:r>
          </a:p>
        </p:txBody>
      </p:sp>
      <p:sp>
        <p:nvSpPr>
          <p:cNvPr id="32" name="Rectangle 31">
            <a:extLst>
              <a:ext uri="{FF2B5EF4-FFF2-40B4-BE49-F238E27FC236}">
                <a16:creationId xmlns:a16="http://schemas.microsoft.com/office/drawing/2014/main" id="{0224B603-AF6B-89CF-1B7E-44F663E4C32E}"/>
              </a:ext>
            </a:extLst>
          </p:cNvPr>
          <p:cNvSpPr/>
          <p:nvPr/>
        </p:nvSpPr>
        <p:spPr>
          <a:xfrm>
            <a:off x="12495135" y="2197646"/>
            <a:ext cx="1036800" cy="302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Andel</a:t>
            </a:r>
          </a:p>
        </p:txBody>
      </p:sp>
      <p:sp>
        <p:nvSpPr>
          <p:cNvPr id="34" name="Rectangle 33">
            <a:extLst>
              <a:ext uri="{FF2B5EF4-FFF2-40B4-BE49-F238E27FC236}">
                <a16:creationId xmlns:a16="http://schemas.microsoft.com/office/drawing/2014/main" id="{C9410289-995D-31A7-990C-BB0C5904D8B4}"/>
              </a:ext>
            </a:extLst>
          </p:cNvPr>
          <p:cNvSpPr/>
          <p:nvPr/>
        </p:nvSpPr>
        <p:spPr>
          <a:xfrm>
            <a:off x="7427300" y="3289735"/>
            <a:ext cx="1259500" cy="4168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Manage - Andel</a:t>
            </a:r>
          </a:p>
        </p:txBody>
      </p:sp>
      <p:sp>
        <p:nvSpPr>
          <p:cNvPr id="33" name="Rectangle 32">
            <a:extLst>
              <a:ext uri="{FF2B5EF4-FFF2-40B4-BE49-F238E27FC236}">
                <a16:creationId xmlns:a16="http://schemas.microsoft.com/office/drawing/2014/main" id="{1EB79732-8041-45E1-74ED-8A627D995F38}"/>
              </a:ext>
            </a:extLst>
          </p:cNvPr>
          <p:cNvSpPr/>
          <p:nvPr/>
        </p:nvSpPr>
        <p:spPr>
          <a:xfrm>
            <a:off x="4876800" y="1538523"/>
            <a:ext cx="1036800" cy="302400"/>
          </a:xfrm>
          <a:prstGeom prst="rect">
            <a:avLst/>
          </a:prstGeom>
          <a:solidFill>
            <a:srgbClr val="00B0F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IBM</a:t>
            </a:r>
          </a:p>
        </p:txBody>
      </p:sp>
      <p:sp>
        <p:nvSpPr>
          <p:cNvPr id="35" name="Rectangle 34">
            <a:extLst>
              <a:ext uri="{FF2B5EF4-FFF2-40B4-BE49-F238E27FC236}">
                <a16:creationId xmlns:a16="http://schemas.microsoft.com/office/drawing/2014/main" id="{4820E2CC-A703-13BD-5965-6DB45868ED34}"/>
              </a:ext>
            </a:extLst>
          </p:cNvPr>
          <p:cNvSpPr/>
          <p:nvPr/>
        </p:nvSpPr>
        <p:spPr>
          <a:xfrm>
            <a:off x="5571097" y="2744795"/>
            <a:ext cx="1036800" cy="302400"/>
          </a:xfrm>
          <a:prstGeom prst="rect">
            <a:avLst/>
          </a:prstGeom>
          <a:solidFill>
            <a:srgbClr val="00B0F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IBM</a:t>
            </a:r>
          </a:p>
        </p:txBody>
      </p:sp>
      <p:sp>
        <p:nvSpPr>
          <p:cNvPr id="36" name="Rectangle 35">
            <a:extLst>
              <a:ext uri="{FF2B5EF4-FFF2-40B4-BE49-F238E27FC236}">
                <a16:creationId xmlns:a16="http://schemas.microsoft.com/office/drawing/2014/main" id="{E52DAA04-8D60-C469-5604-20865FE6DF1F}"/>
              </a:ext>
            </a:extLst>
          </p:cNvPr>
          <p:cNvSpPr/>
          <p:nvPr/>
        </p:nvSpPr>
        <p:spPr>
          <a:xfrm>
            <a:off x="5584987" y="3837917"/>
            <a:ext cx="1036800" cy="302400"/>
          </a:xfrm>
          <a:prstGeom prst="rect">
            <a:avLst/>
          </a:prstGeom>
          <a:solidFill>
            <a:srgbClr val="00B0F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IBM</a:t>
            </a:r>
          </a:p>
        </p:txBody>
      </p:sp>
      <p:sp>
        <p:nvSpPr>
          <p:cNvPr id="38" name="Rectangle 37">
            <a:extLst>
              <a:ext uri="{FF2B5EF4-FFF2-40B4-BE49-F238E27FC236}">
                <a16:creationId xmlns:a16="http://schemas.microsoft.com/office/drawing/2014/main" id="{906D751B-B186-04BB-6C1C-FAA9867B9A19}"/>
              </a:ext>
            </a:extLst>
          </p:cNvPr>
          <p:cNvSpPr/>
          <p:nvPr/>
        </p:nvSpPr>
        <p:spPr>
          <a:xfrm>
            <a:off x="5602830" y="3326941"/>
            <a:ext cx="1036800" cy="302400"/>
          </a:xfrm>
          <a:prstGeom prst="rect">
            <a:avLst/>
          </a:prstGeom>
          <a:solidFill>
            <a:srgbClr val="00B0F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IBM</a:t>
            </a:r>
          </a:p>
        </p:txBody>
      </p:sp>
      <p:sp>
        <p:nvSpPr>
          <p:cNvPr id="39" name="Rectangle 38">
            <a:extLst>
              <a:ext uri="{FF2B5EF4-FFF2-40B4-BE49-F238E27FC236}">
                <a16:creationId xmlns:a16="http://schemas.microsoft.com/office/drawing/2014/main" id="{D9BBEF6D-ADFD-BF80-5080-D7243E1190B4}"/>
              </a:ext>
            </a:extLst>
          </p:cNvPr>
          <p:cNvSpPr/>
          <p:nvPr/>
        </p:nvSpPr>
        <p:spPr>
          <a:xfrm>
            <a:off x="5605852" y="4396704"/>
            <a:ext cx="1036800" cy="302400"/>
          </a:xfrm>
          <a:prstGeom prst="rect">
            <a:avLst/>
          </a:prstGeom>
          <a:solidFill>
            <a:srgbClr val="00B0F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IBM</a:t>
            </a:r>
          </a:p>
        </p:txBody>
      </p:sp>
      <p:sp>
        <p:nvSpPr>
          <p:cNvPr id="40" name="Rectangle 39">
            <a:extLst>
              <a:ext uri="{FF2B5EF4-FFF2-40B4-BE49-F238E27FC236}">
                <a16:creationId xmlns:a16="http://schemas.microsoft.com/office/drawing/2014/main" id="{867C3F8A-A6B5-01EC-9110-BCCF5FD87FC7}"/>
              </a:ext>
            </a:extLst>
          </p:cNvPr>
          <p:cNvSpPr/>
          <p:nvPr/>
        </p:nvSpPr>
        <p:spPr>
          <a:xfrm>
            <a:off x="5587117" y="4943131"/>
            <a:ext cx="1036800" cy="302400"/>
          </a:xfrm>
          <a:prstGeom prst="rect">
            <a:avLst/>
          </a:prstGeom>
          <a:solidFill>
            <a:srgbClr val="00B0F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IBM</a:t>
            </a:r>
          </a:p>
        </p:txBody>
      </p:sp>
      <p:sp>
        <p:nvSpPr>
          <p:cNvPr id="41" name="Rectangle 40">
            <a:extLst>
              <a:ext uri="{FF2B5EF4-FFF2-40B4-BE49-F238E27FC236}">
                <a16:creationId xmlns:a16="http://schemas.microsoft.com/office/drawing/2014/main" id="{D489B94C-C698-B15F-C456-6273A3D8823C}"/>
              </a:ext>
            </a:extLst>
          </p:cNvPr>
          <p:cNvSpPr/>
          <p:nvPr/>
        </p:nvSpPr>
        <p:spPr>
          <a:xfrm>
            <a:off x="5607592" y="5478636"/>
            <a:ext cx="1036800" cy="302400"/>
          </a:xfrm>
          <a:prstGeom prst="rect">
            <a:avLst/>
          </a:prstGeom>
          <a:solidFill>
            <a:srgbClr val="00B0F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IBM</a:t>
            </a:r>
          </a:p>
        </p:txBody>
      </p:sp>
      <p:sp>
        <p:nvSpPr>
          <p:cNvPr id="43" name="Rectangle 42">
            <a:extLst>
              <a:ext uri="{FF2B5EF4-FFF2-40B4-BE49-F238E27FC236}">
                <a16:creationId xmlns:a16="http://schemas.microsoft.com/office/drawing/2014/main" id="{4C1B954C-FD33-C31E-A755-C84C979D6684}"/>
              </a:ext>
            </a:extLst>
          </p:cNvPr>
          <p:cNvSpPr/>
          <p:nvPr/>
        </p:nvSpPr>
        <p:spPr>
          <a:xfrm>
            <a:off x="11946031" y="3302609"/>
            <a:ext cx="1524908" cy="367465"/>
          </a:xfrm>
          <a:prstGeom prst="rect">
            <a:avLst/>
          </a:prstGeom>
          <a:solidFill>
            <a:srgbClr val="00B0F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Design+Build – IBM</a:t>
            </a:r>
          </a:p>
        </p:txBody>
      </p:sp>
      <p:sp>
        <p:nvSpPr>
          <p:cNvPr id="46" name="Rectangle 45">
            <a:extLst>
              <a:ext uri="{FF2B5EF4-FFF2-40B4-BE49-F238E27FC236}">
                <a16:creationId xmlns:a16="http://schemas.microsoft.com/office/drawing/2014/main" id="{61F6D906-D107-15DC-236A-E2E6D75C9AEC}"/>
              </a:ext>
            </a:extLst>
          </p:cNvPr>
          <p:cNvSpPr/>
          <p:nvPr/>
        </p:nvSpPr>
        <p:spPr>
          <a:xfrm>
            <a:off x="7436825" y="3812499"/>
            <a:ext cx="1259500" cy="4168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Manage - Andel</a:t>
            </a:r>
          </a:p>
        </p:txBody>
      </p:sp>
      <p:sp>
        <p:nvSpPr>
          <p:cNvPr id="51" name="Rectangle 50">
            <a:extLst>
              <a:ext uri="{FF2B5EF4-FFF2-40B4-BE49-F238E27FC236}">
                <a16:creationId xmlns:a16="http://schemas.microsoft.com/office/drawing/2014/main" id="{E5CC140F-9404-863E-9647-0BD7F395292E}"/>
              </a:ext>
            </a:extLst>
          </p:cNvPr>
          <p:cNvSpPr/>
          <p:nvPr/>
        </p:nvSpPr>
        <p:spPr>
          <a:xfrm>
            <a:off x="11951859" y="3812090"/>
            <a:ext cx="1524908" cy="367465"/>
          </a:xfrm>
          <a:prstGeom prst="rect">
            <a:avLst/>
          </a:prstGeom>
          <a:solidFill>
            <a:srgbClr val="00B0F0"/>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0" dirty="0"/>
              <a:t>Design+Build – IBM</a:t>
            </a:r>
          </a:p>
        </p:txBody>
      </p:sp>
      <p:sp>
        <p:nvSpPr>
          <p:cNvPr id="52" name="Rectangle: Rounded Corners 14">
            <a:extLst>
              <a:ext uri="{FF2B5EF4-FFF2-40B4-BE49-F238E27FC236}">
                <a16:creationId xmlns:a16="http://schemas.microsoft.com/office/drawing/2014/main" id="{9DACFABB-131E-36F5-EB99-65A72F22C87F}"/>
              </a:ext>
            </a:extLst>
          </p:cNvPr>
          <p:cNvSpPr/>
          <p:nvPr/>
        </p:nvSpPr>
        <p:spPr>
          <a:xfrm>
            <a:off x="11341320" y="114095"/>
            <a:ext cx="2743199" cy="696188"/>
          </a:xfrm>
          <a:prstGeom prst="round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solidFill>
                  <a:schemeClr val="tx1"/>
                </a:solidFill>
              </a:rPr>
              <a:t>For Andel</a:t>
            </a:r>
            <a:endParaRPr lang="ro-RO" dirty="0">
              <a:solidFill>
                <a:schemeClr val="tx1"/>
              </a:solidFill>
            </a:endParaRPr>
          </a:p>
        </p:txBody>
      </p:sp>
    </p:spTree>
    <p:extLst>
      <p:ext uri="{BB962C8B-B14F-4D97-AF65-F5344CB8AC3E}">
        <p14:creationId xmlns:p14="http://schemas.microsoft.com/office/powerpoint/2010/main" val="2563271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45AA-6BD8-E83C-AA04-D41CF18597B6}"/>
              </a:ext>
            </a:extLst>
          </p:cNvPr>
          <p:cNvSpPr>
            <a:spLocks noGrp="1"/>
          </p:cNvSpPr>
          <p:nvPr>
            <p:ph type="title"/>
          </p:nvPr>
        </p:nvSpPr>
        <p:spPr>
          <a:xfrm>
            <a:off x="793643" y="202441"/>
            <a:ext cx="6445357" cy="835124"/>
          </a:xfrm>
        </p:spPr>
        <p:txBody>
          <a:bodyPr>
            <a:normAutofit/>
          </a:bodyPr>
          <a:lstStyle/>
          <a:p>
            <a:pPr marL="15240" marR="0" lvl="0" indent="0" algn="l" defTabSz="914400" rtl="0" eaLnBrk="1" fontAlgn="auto" latinLnBrk="0" hangingPunct="1">
              <a:lnSpc>
                <a:spcPct val="100000"/>
              </a:lnSpc>
              <a:spcBef>
                <a:spcPts val="120"/>
              </a:spcBef>
              <a:spcAft>
                <a:spcPts val="0"/>
              </a:spcAft>
              <a:buClrTx/>
              <a:buSzTx/>
              <a:buFontTx/>
              <a:buNone/>
              <a:tabLst/>
              <a:defRPr/>
            </a:pPr>
            <a:r>
              <a:rPr lang="en-US" sz="2400" dirty="0">
                <a:solidFill>
                  <a:srgbClr val="061F80"/>
                </a:solidFill>
                <a:latin typeface="IBM Plex Sans"/>
              </a:rPr>
              <a:t>Solution Deployment Model</a:t>
            </a:r>
            <a:endParaRPr lang="en-US" sz="2400" dirty="0">
              <a:solidFill>
                <a:srgbClr val="061F80"/>
              </a:solidFill>
            </a:endParaRPr>
          </a:p>
        </p:txBody>
      </p:sp>
      <p:sp>
        <p:nvSpPr>
          <p:cNvPr id="3" name="Slide Number Placeholder 2">
            <a:extLst>
              <a:ext uri="{FF2B5EF4-FFF2-40B4-BE49-F238E27FC236}">
                <a16:creationId xmlns:a16="http://schemas.microsoft.com/office/drawing/2014/main" id="{9DCE3CFA-C261-9CE2-1FD9-1CEEC5B46871}"/>
              </a:ext>
            </a:extLst>
          </p:cNvPr>
          <p:cNvSpPr>
            <a:spLocks noGrp="1"/>
          </p:cNvSpPr>
          <p:nvPr>
            <p:ph type="sldNum" sz="quarter" idx="4294967295"/>
          </p:nvPr>
        </p:nvSpPr>
        <p:spPr>
          <a:xfrm>
            <a:off x="11625383" y="7893122"/>
            <a:ext cx="2926080" cy="147733"/>
          </a:xfrm>
        </p:spPr>
        <p:txBody>
          <a:bodyPr/>
          <a:lstStyle/>
          <a:p>
            <a:fld id="{59395FB3-9C97-154F-86B2-7E381B951268}" type="slidenum">
              <a:rPr lang="en-US" smtClean="0">
                <a:solidFill>
                  <a:schemeClr val="tx1">
                    <a:lumMod val="95000"/>
                    <a:lumOff val="5000"/>
                  </a:schemeClr>
                </a:solidFill>
              </a:rPr>
              <a:pPr/>
              <a:t>86</a:t>
            </a:fld>
            <a:endParaRPr lang="en-US" dirty="0">
              <a:solidFill>
                <a:schemeClr val="tx1">
                  <a:lumMod val="95000"/>
                  <a:lumOff val="5000"/>
                </a:schemeClr>
              </a:solidFill>
            </a:endParaRPr>
          </a:p>
        </p:txBody>
      </p:sp>
      <p:pic>
        <p:nvPicPr>
          <p:cNvPr id="6" name="Picture 5">
            <a:extLst>
              <a:ext uri="{FF2B5EF4-FFF2-40B4-BE49-F238E27FC236}">
                <a16:creationId xmlns:a16="http://schemas.microsoft.com/office/drawing/2014/main" id="{CF6B1DCF-F0BD-1C14-33FC-321F2552B761}"/>
              </a:ext>
            </a:extLst>
          </p:cNvPr>
          <p:cNvPicPr>
            <a:picLocks noChangeAspect="1"/>
          </p:cNvPicPr>
          <p:nvPr/>
        </p:nvPicPr>
        <p:blipFill>
          <a:blip r:embed="rId2"/>
          <a:stretch>
            <a:fillRect/>
          </a:stretch>
        </p:blipFill>
        <p:spPr>
          <a:xfrm>
            <a:off x="3810000" y="1029884"/>
            <a:ext cx="6445357" cy="6169831"/>
          </a:xfrm>
          <a:prstGeom prst="rect">
            <a:avLst/>
          </a:prstGeom>
        </p:spPr>
      </p:pic>
      <p:sp>
        <p:nvSpPr>
          <p:cNvPr id="4" name="object 4">
            <a:extLst>
              <a:ext uri="{FF2B5EF4-FFF2-40B4-BE49-F238E27FC236}">
                <a16:creationId xmlns:a16="http://schemas.microsoft.com/office/drawing/2014/main" id="{64C979E4-DF37-CCDE-CFFD-523FCC362979}"/>
              </a:ext>
            </a:extLst>
          </p:cNvPr>
          <p:cNvSpPr/>
          <p:nvPr/>
        </p:nvSpPr>
        <p:spPr>
          <a:xfrm>
            <a:off x="685800" y="838200"/>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Tree>
    <p:extLst>
      <p:ext uri="{BB962C8B-B14F-4D97-AF65-F5344CB8AC3E}">
        <p14:creationId xmlns:p14="http://schemas.microsoft.com/office/powerpoint/2010/main" val="14342283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sp>
        <p:nvSpPr>
          <p:cNvPr id="24" name="object 2">
            <a:extLst>
              <a:ext uri="{FF2B5EF4-FFF2-40B4-BE49-F238E27FC236}">
                <a16:creationId xmlns:a16="http://schemas.microsoft.com/office/drawing/2014/main" id="{BBAB3995-92EC-E34D-BFD9-439DED196865}"/>
              </a:ext>
            </a:extLst>
          </p:cNvPr>
          <p:cNvSpPr txBox="1">
            <a:spLocks/>
          </p:cNvSpPr>
          <p:nvPr/>
        </p:nvSpPr>
        <p:spPr>
          <a:xfrm>
            <a:off x="516118" y="435600"/>
            <a:ext cx="7027682"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US" kern="0" spc="-24" dirty="0"/>
              <a:t>VM Sizing  </a:t>
            </a:r>
            <a:endParaRPr lang="en-GB" kern="0" spc="-24" dirty="0"/>
          </a:p>
        </p:txBody>
      </p:sp>
      <p:graphicFrame>
        <p:nvGraphicFramePr>
          <p:cNvPr id="11" name="object 4">
            <a:extLst>
              <a:ext uri="{FF2B5EF4-FFF2-40B4-BE49-F238E27FC236}">
                <a16:creationId xmlns:a16="http://schemas.microsoft.com/office/drawing/2014/main" id="{ECC9CA74-C666-4A0E-98B9-1A886DAEEB9A}"/>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pic>
        <p:nvPicPr>
          <p:cNvPr id="12" name="Picture 11">
            <a:extLst>
              <a:ext uri="{FF2B5EF4-FFF2-40B4-BE49-F238E27FC236}">
                <a16:creationId xmlns:a16="http://schemas.microsoft.com/office/drawing/2014/main" id="{18A14900-E86F-A6B0-C7C6-9B586FD92DA1}"/>
              </a:ext>
            </a:extLst>
          </p:cNvPr>
          <p:cNvPicPr>
            <a:picLocks noChangeAspect="1"/>
          </p:cNvPicPr>
          <p:nvPr/>
        </p:nvPicPr>
        <p:blipFill>
          <a:blip r:embed="rId3"/>
          <a:stretch>
            <a:fillRect/>
          </a:stretch>
        </p:blipFill>
        <p:spPr>
          <a:xfrm>
            <a:off x="516118" y="1546138"/>
            <a:ext cx="12892694" cy="3102041"/>
          </a:xfrm>
          <a:prstGeom prst="rect">
            <a:avLst/>
          </a:prstGeom>
        </p:spPr>
      </p:pic>
    </p:spTree>
    <p:extLst>
      <p:ext uri="{BB962C8B-B14F-4D97-AF65-F5344CB8AC3E}">
        <p14:creationId xmlns:p14="http://schemas.microsoft.com/office/powerpoint/2010/main" val="1636767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sp>
        <p:nvSpPr>
          <p:cNvPr id="24" name="object 2">
            <a:extLst>
              <a:ext uri="{FF2B5EF4-FFF2-40B4-BE49-F238E27FC236}">
                <a16:creationId xmlns:a16="http://schemas.microsoft.com/office/drawing/2014/main" id="{BBAB3995-92EC-E34D-BFD9-439DED196865}"/>
              </a:ext>
            </a:extLst>
          </p:cNvPr>
          <p:cNvSpPr txBox="1">
            <a:spLocks/>
          </p:cNvSpPr>
          <p:nvPr/>
        </p:nvSpPr>
        <p:spPr>
          <a:xfrm>
            <a:off x="516118" y="435600"/>
            <a:ext cx="7027682"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US" kern="0" spc="-24" dirty="0"/>
              <a:t>Azure Pricing</a:t>
            </a:r>
            <a:endParaRPr lang="en-GB" kern="0" spc="-24" dirty="0"/>
          </a:p>
        </p:txBody>
      </p:sp>
      <p:sp>
        <p:nvSpPr>
          <p:cNvPr id="17" name="Rectangle 16">
            <a:extLst>
              <a:ext uri="{FF2B5EF4-FFF2-40B4-BE49-F238E27FC236}">
                <a16:creationId xmlns:a16="http://schemas.microsoft.com/office/drawing/2014/main" id="{62EA5BB0-F14D-4E36-A8B1-CB15F8093C99}"/>
              </a:ext>
            </a:extLst>
          </p:cNvPr>
          <p:cNvSpPr/>
          <p:nvPr/>
        </p:nvSpPr>
        <p:spPr>
          <a:xfrm>
            <a:off x="1034609" y="6888099"/>
            <a:ext cx="13108111" cy="535531"/>
          </a:xfrm>
          <a:prstGeom prst="rect">
            <a:avLst/>
          </a:prstGeom>
        </p:spPr>
        <p:txBody>
          <a:bodyPr wrap="square">
            <a:spAutoFit/>
          </a:bodyPr>
          <a:lstStyle/>
          <a:p>
            <a:pPr hangingPunct="0">
              <a:defRPr/>
            </a:pPr>
            <a:r>
              <a:rPr lang="en-US" sz="1440" kern="0" dirty="0">
                <a:solidFill>
                  <a:srgbClr val="000000"/>
                </a:solidFill>
                <a:latin typeface="IBM Plex Sans" panose="020B0503050203000203" pitchFamily="34" charset="0"/>
                <a:cs typeface="Calibri"/>
                <a:sym typeface="Calibri"/>
              </a:rPr>
              <a:t>Refer to this pricing details:</a:t>
            </a:r>
          </a:p>
          <a:p>
            <a:pPr hangingPunct="0">
              <a:defRPr/>
            </a:pPr>
            <a:r>
              <a:rPr lang="en-US" sz="1440" kern="0" dirty="0">
                <a:solidFill>
                  <a:srgbClr val="000000"/>
                </a:solidFill>
                <a:latin typeface="IBM Plex Sans" panose="020B0503050203000203" pitchFamily="34" charset="0"/>
                <a:cs typeface="Calibri"/>
                <a:sym typeface="Calibri"/>
                <a:hlinkClick r:id="rId3"/>
              </a:rPr>
              <a:t>https://</a:t>
            </a:r>
            <a:r>
              <a:rPr lang="en-US" sz="1440" kern="0" dirty="0" err="1">
                <a:solidFill>
                  <a:srgbClr val="000000"/>
                </a:solidFill>
                <a:latin typeface="IBM Plex Sans" panose="020B0503050203000203" pitchFamily="34" charset="0"/>
                <a:cs typeface="Calibri"/>
                <a:sym typeface="Calibri"/>
                <a:hlinkClick r:id="rId3"/>
              </a:rPr>
              <a:t>ibm.box.com</a:t>
            </a:r>
            <a:r>
              <a:rPr lang="en-US" sz="1440" kern="0" dirty="0">
                <a:solidFill>
                  <a:srgbClr val="000000"/>
                </a:solidFill>
                <a:latin typeface="IBM Plex Sans" panose="020B0503050203000203" pitchFamily="34" charset="0"/>
                <a:cs typeface="Calibri"/>
                <a:sym typeface="Calibri"/>
                <a:hlinkClick r:id="rId3"/>
              </a:rPr>
              <a:t>/s/u73uckrvru3g601v0u0aasysqogopphb</a:t>
            </a:r>
            <a:endParaRPr lang="en-US" sz="1440" kern="0" dirty="0">
              <a:solidFill>
                <a:srgbClr val="000000"/>
              </a:solidFill>
              <a:latin typeface="IBM Plex Sans" panose="020B0503050203000203" pitchFamily="34" charset="0"/>
              <a:cs typeface="Calibri"/>
              <a:sym typeface="Calibri"/>
            </a:endParaRPr>
          </a:p>
        </p:txBody>
      </p:sp>
      <p:graphicFrame>
        <p:nvGraphicFramePr>
          <p:cNvPr id="11" name="object 4">
            <a:extLst>
              <a:ext uri="{FF2B5EF4-FFF2-40B4-BE49-F238E27FC236}">
                <a16:creationId xmlns:a16="http://schemas.microsoft.com/office/drawing/2014/main" id="{ECC9CA74-C666-4A0E-98B9-1A886DAEEB9A}"/>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pic>
        <p:nvPicPr>
          <p:cNvPr id="5" name="Picture 4">
            <a:extLst>
              <a:ext uri="{FF2B5EF4-FFF2-40B4-BE49-F238E27FC236}">
                <a16:creationId xmlns:a16="http://schemas.microsoft.com/office/drawing/2014/main" id="{94ED9C7B-159D-2862-D0EE-663ED6F1983E}"/>
              </a:ext>
            </a:extLst>
          </p:cNvPr>
          <p:cNvPicPr>
            <a:picLocks noChangeAspect="1"/>
          </p:cNvPicPr>
          <p:nvPr/>
        </p:nvPicPr>
        <p:blipFill>
          <a:blip r:embed="rId4"/>
          <a:stretch>
            <a:fillRect/>
          </a:stretch>
        </p:blipFill>
        <p:spPr>
          <a:xfrm>
            <a:off x="584007" y="1570100"/>
            <a:ext cx="10579416" cy="2770182"/>
          </a:xfrm>
          <a:prstGeom prst="rect">
            <a:avLst/>
          </a:prstGeom>
        </p:spPr>
      </p:pic>
    </p:spTree>
    <p:extLst>
      <p:ext uri="{BB962C8B-B14F-4D97-AF65-F5344CB8AC3E}">
        <p14:creationId xmlns:p14="http://schemas.microsoft.com/office/powerpoint/2010/main" val="2658305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3C1B485-4E33-FCFA-BA5B-E7856325FB37}"/>
              </a:ext>
            </a:extLst>
          </p:cNvPr>
          <p:cNvSpPr>
            <a:spLocks noGrp="1"/>
          </p:cNvSpPr>
          <p:nvPr>
            <p:ph type="ftr" sz="quarter" idx="10"/>
          </p:nvPr>
        </p:nvSpPr>
        <p:spPr/>
        <p:txBody>
          <a:bodyPr/>
          <a:lstStyle/>
          <a:p>
            <a:r>
              <a:rPr lang="en-US"/>
              <a:t>IBM Consulting / © 2022 IBM Corporation</a:t>
            </a:r>
            <a:endParaRPr lang="en-US" dirty="0"/>
          </a:p>
        </p:txBody>
      </p:sp>
      <p:sp>
        <p:nvSpPr>
          <p:cNvPr id="5" name="Slide Number Placeholder 4">
            <a:extLst>
              <a:ext uri="{FF2B5EF4-FFF2-40B4-BE49-F238E27FC236}">
                <a16:creationId xmlns:a16="http://schemas.microsoft.com/office/drawing/2014/main" id="{20C64078-8EF1-6C98-15A0-C82BD06F6382}"/>
              </a:ext>
            </a:extLst>
          </p:cNvPr>
          <p:cNvSpPr>
            <a:spLocks noGrp="1"/>
          </p:cNvSpPr>
          <p:nvPr>
            <p:ph type="sldNum" sz="quarter" idx="11"/>
          </p:nvPr>
        </p:nvSpPr>
        <p:spPr/>
        <p:txBody>
          <a:bodyPr/>
          <a:lstStyle/>
          <a:p>
            <a:fld id="{59395FB3-9C97-154F-86B2-7E381B951268}" type="slidenum">
              <a:rPr lang="en-US" smtClean="0"/>
              <a:pPr/>
              <a:t>8</a:t>
            </a:fld>
            <a:endParaRPr lang="en-US" dirty="0"/>
          </a:p>
        </p:txBody>
      </p:sp>
      <p:graphicFrame>
        <p:nvGraphicFramePr>
          <p:cNvPr id="7" name="Table 6">
            <a:extLst>
              <a:ext uri="{FF2B5EF4-FFF2-40B4-BE49-F238E27FC236}">
                <a16:creationId xmlns:a16="http://schemas.microsoft.com/office/drawing/2014/main" id="{F7FFF35E-AE9C-8842-FACD-8F78612A112A}"/>
              </a:ext>
            </a:extLst>
          </p:cNvPr>
          <p:cNvGraphicFramePr>
            <a:graphicFrameLocks noGrp="1"/>
          </p:cNvGraphicFramePr>
          <p:nvPr>
            <p:extLst>
              <p:ext uri="{D42A27DB-BD31-4B8C-83A1-F6EECF244321}">
                <p14:modId xmlns:p14="http://schemas.microsoft.com/office/powerpoint/2010/main" val="726413977"/>
              </p:ext>
            </p:extLst>
          </p:nvPr>
        </p:nvGraphicFramePr>
        <p:xfrm>
          <a:off x="-17952" y="3"/>
          <a:ext cx="14626989" cy="8229612"/>
        </p:xfrm>
        <a:graphic>
          <a:graphicData uri="http://schemas.openxmlformats.org/drawingml/2006/table">
            <a:tbl>
              <a:tblPr/>
              <a:tblGrid>
                <a:gridCol w="2067712">
                  <a:extLst>
                    <a:ext uri="{9D8B030D-6E8A-4147-A177-3AD203B41FA5}">
                      <a16:colId xmlns:a16="http://schemas.microsoft.com/office/drawing/2014/main" val="4283255044"/>
                    </a:ext>
                  </a:extLst>
                </a:gridCol>
                <a:gridCol w="1603118">
                  <a:extLst>
                    <a:ext uri="{9D8B030D-6E8A-4147-A177-3AD203B41FA5}">
                      <a16:colId xmlns:a16="http://schemas.microsoft.com/office/drawing/2014/main" val="256182819"/>
                    </a:ext>
                  </a:extLst>
                </a:gridCol>
                <a:gridCol w="965515">
                  <a:extLst>
                    <a:ext uri="{9D8B030D-6E8A-4147-A177-3AD203B41FA5}">
                      <a16:colId xmlns:a16="http://schemas.microsoft.com/office/drawing/2014/main" val="2419130945"/>
                    </a:ext>
                  </a:extLst>
                </a:gridCol>
                <a:gridCol w="1044458">
                  <a:extLst>
                    <a:ext uri="{9D8B030D-6E8A-4147-A177-3AD203B41FA5}">
                      <a16:colId xmlns:a16="http://schemas.microsoft.com/office/drawing/2014/main" val="2115038050"/>
                    </a:ext>
                  </a:extLst>
                </a:gridCol>
                <a:gridCol w="789414">
                  <a:extLst>
                    <a:ext uri="{9D8B030D-6E8A-4147-A177-3AD203B41FA5}">
                      <a16:colId xmlns:a16="http://schemas.microsoft.com/office/drawing/2014/main" val="3933615097"/>
                    </a:ext>
                  </a:extLst>
                </a:gridCol>
                <a:gridCol w="710474">
                  <a:extLst>
                    <a:ext uri="{9D8B030D-6E8A-4147-A177-3AD203B41FA5}">
                      <a16:colId xmlns:a16="http://schemas.microsoft.com/office/drawing/2014/main" val="3555680394"/>
                    </a:ext>
                  </a:extLst>
                </a:gridCol>
                <a:gridCol w="710474">
                  <a:extLst>
                    <a:ext uri="{9D8B030D-6E8A-4147-A177-3AD203B41FA5}">
                      <a16:colId xmlns:a16="http://schemas.microsoft.com/office/drawing/2014/main" val="973378429"/>
                    </a:ext>
                  </a:extLst>
                </a:gridCol>
                <a:gridCol w="680110">
                  <a:extLst>
                    <a:ext uri="{9D8B030D-6E8A-4147-A177-3AD203B41FA5}">
                      <a16:colId xmlns:a16="http://schemas.microsoft.com/office/drawing/2014/main" val="632914980"/>
                    </a:ext>
                  </a:extLst>
                </a:gridCol>
                <a:gridCol w="680110">
                  <a:extLst>
                    <a:ext uri="{9D8B030D-6E8A-4147-A177-3AD203B41FA5}">
                      <a16:colId xmlns:a16="http://schemas.microsoft.com/office/drawing/2014/main" val="2610443887"/>
                    </a:ext>
                  </a:extLst>
                </a:gridCol>
                <a:gridCol w="680110">
                  <a:extLst>
                    <a:ext uri="{9D8B030D-6E8A-4147-A177-3AD203B41FA5}">
                      <a16:colId xmlns:a16="http://schemas.microsoft.com/office/drawing/2014/main" val="3415293807"/>
                    </a:ext>
                  </a:extLst>
                </a:gridCol>
                <a:gridCol w="680110">
                  <a:extLst>
                    <a:ext uri="{9D8B030D-6E8A-4147-A177-3AD203B41FA5}">
                      <a16:colId xmlns:a16="http://schemas.microsoft.com/office/drawing/2014/main" val="3009612948"/>
                    </a:ext>
                  </a:extLst>
                </a:gridCol>
                <a:gridCol w="680110">
                  <a:extLst>
                    <a:ext uri="{9D8B030D-6E8A-4147-A177-3AD203B41FA5}">
                      <a16:colId xmlns:a16="http://schemas.microsoft.com/office/drawing/2014/main" val="1936287784"/>
                    </a:ext>
                  </a:extLst>
                </a:gridCol>
                <a:gridCol w="680110">
                  <a:extLst>
                    <a:ext uri="{9D8B030D-6E8A-4147-A177-3AD203B41FA5}">
                      <a16:colId xmlns:a16="http://schemas.microsoft.com/office/drawing/2014/main" val="3809545742"/>
                    </a:ext>
                  </a:extLst>
                </a:gridCol>
                <a:gridCol w="680110">
                  <a:extLst>
                    <a:ext uri="{9D8B030D-6E8A-4147-A177-3AD203B41FA5}">
                      <a16:colId xmlns:a16="http://schemas.microsoft.com/office/drawing/2014/main" val="2490844048"/>
                    </a:ext>
                  </a:extLst>
                </a:gridCol>
                <a:gridCol w="680110">
                  <a:extLst>
                    <a:ext uri="{9D8B030D-6E8A-4147-A177-3AD203B41FA5}">
                      <a16:colId xmlns:a16="http://schemas.microsoft.com/office/drawing/2014/main" val="1468873802"/>
                    </a:ext>
                  </a:extLst>
                </a:gridCol>
                <a:gridCol w="680110">
                  <a:extLst>
                    <a:ext uri="{9D8B030D-6E8A-4147-A177-3AD203B41FA5}">
                      <a16:colId xmlns:a16="http://schemas.microsoft.com/office/drawing/2014/main" val="3461826594"/>
                    </a:ext>
                  </a:extLst>
                </a:gridCol>
                <a:gridCol w="614834">
                  <a:extLst>
                    <a:ext uri="{9D8B030D-6E8A-4147-A177-3AD203B41FA5}">
                      <a16:colId xmlns:a16="http://schemas.microsoft.com/office/drawing/2014/main" val="2657584382"/>
                    </a:ext>
                  </a:extLst>
                </a:gridCol>
              </a:tblGrid>
              <a:tr h="215446">
                <a:tc>
                  <a:txBody>
                    <a:bodyPr/>
                    <a:lstStyle/>
                    <a:p>
                      <a:pPr algn="l" fontAlgn="ctr"/>
                      <a:r>
                        <a:rPr lang="en-GB" sz="600" b="1" i="0" u="none" strike="noStrike" dirty="0">
                          <a:solidFill>
                            <a:srgbClr val="000000"/>
                          </a:solidFill>
                          <a:effectLst/>
                          <a:latin typeface="Arial" panose="020B0604020202020204" pitchFamily="34" charset="0"/>
                        </a:rPr>
                        <a:t>All prices are EURO excl. </a:t>
                      </a:r>
                      <a:r>
                        <a:rPr lang="en-GB" sz="600" b="1" i="0" u="none" strike="noStrike" dirty="0" err="1">
                          <a:solidFill>
                            <a:srgbClr val="000000"/>
                          </a:solidFill>
                          <a:effectLst/>
                          <a:latin typeface="Arial" panose="020B0604020202020204" pitchFamily="34" charset="0"/>
                        </a:rPr>
                        <a:t>VATted</a:t>
                      </a:r>
                      <a:r>
                        <a:rPr lang="en-GB" sz="600" b="1" i="0" u="none" strike="noStrike" dirty="0">
                          <a:solidFill>
                            <a:srgbClr val="000000"/>
                          </a:solidFill>
                          <a:effectLst/>
                          <a:latin typeface="Arial" panose="020B0604020202020204" pitchFamily="34" charset="0"/>
                        </a:rPr>
                        <a:t> </a:t>
                      </a:r>
                    </a:p>
                  </a:txBody>
                  <a:tcPr marL="2067" marR="2067" marT="2067" marB="0" anchor="ctr">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800" b="1" i="0" u="none" strike="noStrike" dirty="0">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gridSpan="3">
                  <a:txBody>
                    <a:bodyPr/>
                    <a:lstStyle/>
                    <a:p>
                      <a:pPr algn="ctr" fontAlgn="ctr"/>
                      <a:r>
                        <a:rPr lang="en-DE" sz="800" b="1" i="0" u="none" strike="noStrike" dirty="0">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DE"/>
                    </a:p>
                  </a:txBody>
                  <a:tcPr/>
                </a:tc>
                <a:tc hMerge="1">
                  <a:txBody>
                    <a:bodyPr/>
                    <a:lstStyle/>
                    <a:p>
                      <a:endParaRPr lang="en-DE"/>
                    </a:p>
                  </a:txBody>
                  <a:tcPr/>
                </a:tc>
                <a:tc>
                  <a:txBody>
                    <a:bodyPr/>
                    <a:lstStyle/>
                    <a:p>
                      <a:pPr algn="ctr" fontAlgn="ctr"/>
                      <a:r>
                        <a:rPr lang="en-DE" sz="6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8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4253028"/>
                  </a:ext>
                </a:extLst>
              </a:tr>
              <a:tr h="215446">
                <a:tc rowSpan="2">
                  <a:txBody>
                    <a:bodyPr/>
                    <a:lstStyle/>
                    <a:p>
                      <a:pPr algn="l" fontAlgn="ctr"/>
                      <a:r>
                        <a:rPr lang="en-GB" sz="600" b="1" i="0" u="none" strike="noStrike">
                          <a:solidFill>
                            <a:srgbClr val="FFFFFF"/>
                          </a:solidFill>
                          <a:effectLst/>
                          <a:latin typeface="Arial" panose="020B0604020202020204" pitchFamily="34" charset="0"/>
                        </a:rPr>
                        <a:t>Product/Service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rowSpan="2">
                  <a:txBody>
                    <a:bodyPr/>
                    <a:lstStyle/>
                    <a:p>
                      <a:pPr algn="ctr" fontAlgn="ctr"/>
                      <a:r>
                        <a:rPr lang="en-GB" sz="600" b="1" i="0" u="none" strike="noStrike">
                          <a:solidFill>
                            <a:srgbClr val="FFFFFF"/>
                          </a:solidFill>
                          <a:effectLst/>
                          <a:latin typeface="Arial" panose="020B0604020202020204" pitchFamily="34" charset="0"/>
                        </a:rPr>
                        <a:t>Description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rowSpan="2">
                  <a:txBody>
                    <a:bodyPr/>
                    <a:lstStyle/>
                    <a:p>
                      <a:pPr algn="ctr" fontAlgn="ctr"/>
                      <a:r>
                        <a:rPr lang="en-GB" sz="600" b="1" i="0" u="none" strike="noStrike">
                          <a:solidFill>
                            <a:srgbClr val="FFFFFF"/>
                          </a:solidFill>
                          <a:effectLst/>
                          <a:latin typeface="Arial" panose="020B0604020202020204" pitchFamily="34" charset="0"/>
                        </a:rPr>
                        <a:t>Number of units</a:t>
                      </a:r>
                    </a:p>
                  </a:txBody>
                  <a:tcPr marL="2067" marR="2067" marT="206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rowSpan="2">
                  <a:txBody>
                    <a:bodyPr/>
                    <a:lstStyle/>
                    <a:p>
                      <a:pPr algn="ctr" fontAlgn="ctr"/>
                      <a:r>
                        <a:rPr lang="en-GB" sz="600" b="1" i="0" u="none" strike="noStrike">
                          <a:solidFill>
                            <a:srgbClr val="FFFFFF"/>
                          </a:solidFill>
                          <a:effectLst/>
                          <a:latin typeface="Arial" panose="020B0604020202020204" pitchFamily="34" charset="0"/>
                        </a:rPr>
                        <a:t>Level</a:t>
                      </a:r>
                    </a:p>
                  </a:txBody>
                  <a:tcPr marL="2067" marR="2067" marT="2067"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rowSpan="2">
                  <a:txBody>
                    <a:bodyPr/>
                    <a:lstStyle/>
                    <a:p>
                      <a:pPr algn="ctr" fontAlgn="ctr"/>
                      <a:r>
                        <a:rPr lang="en-GB" sz="600" b="1" i="0" u="none" strike="noStrike">
                          <a:solidFill>
                            <a:srgbClr val="FFFFFF"/>
                          </a:solidFill>
                          <a:effectLst/>
                          <a:latin typeface="Arial" panose="020B0604020202020204" pitchFamily="34" charset="0"/>
                        </a:rPr>
                        <a:t>Metric*</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MDM-Project</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dirty="0">
                          <a:solidFill>
                            <a:srgbClr val="FFFFFF"/>
                          </a:solidFill>
                          <a:effectLst/>
                          <a:latin typeface="Arial" panose="020B0604020202020204" pitchFamily="34" charset="0"/>
                        </a:rPr>
                        <a:t>Year1</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Year2</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Year3</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Year4</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Year5</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dirty="0">
                          <a:solidFill>
                            <a:srgbClr val="FFFFFF"/>
                          </a:solidFill>
                          <a:effectLst/>
                          <a:latin typeface="Arial" panose="020B0604020202020204" pitchFamily="34" charset="0"/>
                        </a:rPr>
                        <a:t>Year6</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dirty="0">
                          <a:solidFill>
                            <a:srgbClr val="FFFFFF"/>
                          </a:solidFill>
                          <a:effectLst/>
                          <a:latin typeface="Arial" panose="020B0604020202020204" pitchFamily="34" charset="0"/>
                        </a:rPr>
                        <a:t>Year7</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dirty="0">
                          <a:solidFill>
                            <a:srgbClr val="FFFFFF"/>
                          </a:solidFill>
                          <a:effectLst/>
                          <a:latin typeface="Arial" panose="020B0604020202020204" pitchFamily="34" charset="0"/>
                        </a:rPr>
                        <a:t>Year8</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rowSpan="2">
                  <a:txBody>
                    <a:bodyPr/>
                    <a:lstStyle/>
                    <a:p>
                      <a:pPr algn="ctr" fontAlgn="ctr"/>
                      <a:r>
                        <a:rPr lang="en-GB" sz="600" b="1" i="0" u="none" strike="noStrike">
                          <a:solidFill>
                            <a:srgbClr val="FFFFFF"/>
                          </a:solidFill>
                          <a:effectLst/>
                          <a:latin typeface="Arial" panose="020B0604020202020204" pitchFamily="34" charset="0"/>
                        </a:rPr>
                        <a:t>Total</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003732"/>
                    </a:solidFill>
                  </a:tcPr>
                </a:tc>
                <a:tc rowSpan="2">
                  <a:txBody>
                    <a:bodyPr/>
                    <a:lstStyle/>
                    <a:p>
                      <a:pPr algn="ctr" fontAlgn="ctr"/>
                      <a:r>
                        <a:rPr lang="en-GB" sz="600" b="1" i="0" u="none" strike="noStrike">
                          <a:solidFill>
                            <a:srgbClr val="FFFFFF"/>
                          </a:solidFill>
                          <a:effectLst/>
                          <a:latin typeface="Arial" panose="020B0604020202020204" pitchFamily="34" charset="0"/>
                        </a:rPr>
                        <a:t>Total Evaluation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rowSpan="2">
                  <a:txBody>
                    <a:bodyPr/>
                    <a:lstStyle/>
                    <a:p>
                      <a:pPr algn="ctr" fontAlgn="ctr"/>
                      <a:r>
                        <a:rPr lang="en-GB" sz="600" b="1" i="0" u="none" strike="noStrike">
                          <a:solidFill>
                            <a:srgbClr val="FFFFFF"/>
                          </a:solidFill>
                          <a:effectLst/>
                          <a:latin typeface="Arial" panose="020B0604020202020204" pitchFamily="34" charset="0"/>
                        </a:rPr>
                        <a:t>Evaluation weight</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extLst>
                  <a:ext uri="{0D108BD9-81ED-4DB2-BD59-A6C34878D82A}">
                    <a16:rowId xmlns:a16="http://schemas.microsoft.com/office/drawing/2014/main" val="2355940724"/>
                  </a:ext>
                </a:extLst>
              </a:tr>
              <a:tr h="215446">
                <a:tc vMerge="1">
                  <a:txBody>
                    <a:bodyPr/>
                    <a:lstStyle/>
                    <a:p>
                      <a:endParaRPr lang="en-DE"/>
                    </a:p>
                  </a:txBody>
                  <a:tcPr/>
                </a:tc>
                <a:tc vMerge="1">
                  <a:txBody>
                    <a:bodyPr/>
                    <a:lstStyle/>
                    <a:p>
                      <a:endParaRPr lang="en-DE"/>
                    </a:p>
                  </a:txBody>
                  <a:tcPr/>
                </a:tc>
                <a:tc vMerge="1">
                  <a:txBody>
                    <a:bodyPr/>
                    <a:lstStyle/>
                    <a:p>
                      <a:endParaRPr lang="en-DE"/>
                    </a:p>
                  </a:txBody>
                  <a:tcPr/>
                </a:tc>
                <a:tc vMerge="1">
                  <a:txBody>
                    <a:bodyPr/>
                    <a:lstStyle/>
                    <a:p>
                      <a:endParaRPr lang="en-DE"/>
                    </a:p>
                  </a:txBody>
                  <a:tcPr/>
                </a:tc>
                <a:tc vMerge="1">
                  <a:txBody>
                    <a:bodyPr/>
                    <a:lstStyle/>
                    <a:p>
                      <a:endParaRPr lang="en-DE"/>
                    </a:p>
                  </a:txBody>
                  <a:tcPr/>
                </a:tc>
                <a:tc>
                  <a:txBody>
                    <a:bodyPr/>
                    <a:lstStyle/>
                    <a:p>
                      <a:pPr algn="ctr" fontAlgn="ctr"/>
                      <a:r>
                        <a:rPr lang="en-GB" sz="600" b="1" i="0" u="none" strike="noStrike">
                          <a:solidFill>
                            <a:srgbClr val="FFFFFF"/>
                          </a:solidFill>
                          <a:effectLst/>
                          <a:latin typeface="Arial" panose="020B0604020202020204" pitchFamily="34" charset="0"/>
                        </a:rPr>
                        <a:t>Price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dirty="0">
                          <a:solidFill>
                            <a:srgbClr val="FFFFFF"/>
                          </a:solidFill>
                          <a:effectLst/>
                          <a:latin typeface="Arial" panose="020B0604020202020204" pitchFamily="34" charset="0"/>
                        </a:rPr>
                        <a:t>Price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Price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Price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Price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Price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Price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Price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dirty="0">
                          <a:solidFill>
                            <a:srgbClr val="FFFFFF"/>
                          </a:solidFill>
                          <a:effectLst/>
                          <a:latin typeface="Arial" panose="020B0604020202020204" pitchFamily="34" charset="0"/>
                        </a:rPr>
                        <a:t>Price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vMerge="1">
                  <a:txBody>
                    <a:bodyPr/>
                    <a:lstStyle/>
                    <a:p>
                      <a:endParaRPr lang="en-DE"/>
                    </a:p>
                  </a:txBody>
                  <a:tcPr/>
                </a:tc>
                <a:tc vMerge="1">
                  <a:txBody>
                    <a:bodyPr/>
                    <a:lstStyle/>
                    <a:p>
                      <a:endParaRPr lang="en-DE"/>
                    </a:p>
                  </a:txBody>
                  <a:tcPr/>
                </a:tc>
                <a:tc vMerge="1">
                  <a:txBody>
                    <a:bodyPr/>
                    <a:lstStyle/>
                    <a:p>
                      <a:endParaRPr lang="en-DE"/>
                    </a:p>
                  </a:txBody>
                  <a:tcPr/>
                </a:tc>
                <a:extLst>
                  <a:ext uri="{0D108BD9-81ED-4DB2-BD59-A6C34878D82A}">
                    <a16:rowId xmlns:a16="http://schemas.microsoft.com/office/drawing/2014/main" val="3974223670"/>
                  </a:ext>
                </a:extLst>
              </a:tr>
              <a:tr h="215446">
                <a:tc>
                  <a:txBody>
                    <a:bodyPr/>
                    <a:lstStyle/>
                    <a:p>
                      <a:pPr algn="l" fontAlgn="ctr"/>
                      <a:r>
                        <a:rPr lang="en-GB" sz="600" b="0" i="0" u="none" strike="noStrike" dirty="0">
                          <a:solidFill>
                            <a:srgbClr val="000000"/>
                          </a:solidFill>
                          <a:effectLst/>
                          <a:latin typeface="Arial" panose="020B0604020202020204" pitchFamily="34" charset="0"/>
                        </a:rPr>
                        <a:t>MDM System</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License fee / subscription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0 - 1.500.000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Level 1: </a:t>
                      </a:r>
                      <a:br>
                        <a:rPr lang="en-GB" sz="600" b="0" i="0" u="none" strike="noStrike">
                          <a:solidFill>
                            <a:srgbClr val="000000"/>
                          </a:solidFill>
                          <a:effectLst/>
                          <a:latin typeface="Arial" panose="020B0604020202020204" pitchFamily="34" charset="0"/>
                        </a:rPr>
                      </a:br>
                      <a:r>
                        <a:rPr lang="en-GB" sz="600" b="0" i="0" u="none" strike="noStrike">
                          <a:solidFill>
                            <a:srgbClr val="000000"/>
                          </a:solidFill>
                          <a:effectLst/>
                          <a:latin typeface="Arial" panose="020B0604020202020204" pitchFamily="34" charset="0"/>
                        </a:rPr>
                        <a:t>Base level fee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Number of Meters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16847731"/>
                  </a:ext>
                </a:extLst>
              </a:tr>
              <a:tr h="215446">
                <a:tc>
                  <a:txBody>
                    <a:bodyPr/>
                    <a:lstStyle/>
                    <a:p>
                      <a:pPr algn="l" fontAlgn="ctr"/>
                      <a:r>
                        <a:rPr lang="en-GB" sz="600" b="0" i="0" u="none" strike="noStrike" dirty="0">
                          <a:solidFill>
                            <a:srgbClr val="000000"/>
                          </a:solidFill>
                          <a:effectLst/>
                          <a:latin typeface="Arial" panose="020B0604020202020204" pitchFamily="34" charset="0"/>
                        </a:rPr>
                        <a:t>MDM System</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dirty="0">
                          <a:solidFill>
                            <a:srgbClr val="000000"/>
                          </a:solidFill>
                          <a:effectLst/>
                          <a:latin typeface="Arial" panose="020B0604020202020204" pitchFamily="34" charset="0"/>
                        </a:rPr>
                        <a:t>License fee / subscription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1.500.001 - 2.000.000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dirty="0">
                          <a:solidFill>
                            <a:srgbClr val="000000"/>
                          </a:solidFill>
                          <a:effectLst/>
                          <a:latin typeface="Arial" panose="020B0604020202020204" pitchFamily="34" charset="0"/>
                        </a:rPr>
                        <a:t>Level 2:</a:t>
                      </a:r>
                      <a:br>
                        <a:rPr lang="en-GB" sz="600" b="0" i="0" u="none" strike="noStrike" dirty="0">
                          <a:solidFill>
                            <a:srgbClr val="000000"/>
                          </a:solidFill>
                          <a:effectLst/>
                          <a:latin typeface="Arial" panose="020B0604020202020204" pitchFamily="34" charset="0"/>
                        </a:rPr>
                      </a:br>
                      <a:r>
                        <a:rPr lang="en-GB" sz="600" b="0" i="0" u="none" strike="noStrike" dirty="0">
                          <a:solidFill>
                            <a:srgbClr val="000000"/>
                          </a:solidFill>
                          <a:effectLst/>
                          <a:latin typeface="Arial" panose="020B0604020202020204" pitchFamily="34" charset="0"/>
                        </a:rPr>
                        <a:t>Add-on fee to Level 1</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Number of Meters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90%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04544614"/>
                  </a:ext>
                </a:extLst>
              </a:tr>
              <a:tr h="215446">
                <a:tc>
                  <a:txBody>
                    <a:bodyPr/>
                    <a:lstStyle/>
                    <a:p>
                      <a:pPr algn="l" fontAlgn="ctr"/>
                      <a:r>
                        <a:rPr lang="en-GB" sz="600" b="0" i="0" u="none" strike="noStrike">
                          <a:solidFill>
                            <a:srgbClr val="000000"/>
                          </a:solidFill>
                          <a:effectLst/>
                          <a:latin typeface="Arial" panose="020B0604020202020204" pitchFamily="34" charset="0"/>
                        </a:rPr>
                        <a:t>MDM System</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License fee / subscription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2.000.001 - 2.500.000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Level 3: </a:t>
                      </a:r>
                      <a:br>
                        <a:rPr lang="en-GB" sz="600" b="0" i="0" u="none" strike="noStrike">
                          <a:solidFill>
                            <a:srgbClr val="000000"/>
                          </a:solidFill>
                          <a:effectLst/>
                          <a:latin typeface="Arial" panose="020B0604020202020204" pitchFamily="34" charset="0"/>
                        </a:rPr>
                      </a:br>
                      <a:r>
                        <a:rPr lang="en-GB" sz="600" b="0" i="0" u="none" strike="noStrike">
                          <a:solidFill>
                            <a:srgbClr val="000000"/>
                          </a:solidFill>
                          <a:effectLst/>
                          <a:latin typeface="Arial" panose="020B0604020202020204" pitchFamily="34" charset="0"/>
                        </a:rPr>
                        <a:t>Add-on fee to Level 2</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dirty="0">
                          <a:solidFill>
                            <a:srgbClr val="000000"/>
                          </a:solidFill>
                          <a:effectLst/>
                          <a:latin typeface="Arial" panose="020B0604020202020204" pitchFamily="34" charset="0"/>
                        </a:rPr>
                        <a:t>Number of Meters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70%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78071872"/>
                  </a:ext>
                </a:extLst>
              </a:tr>
              <a:tr h="215446">
                <a:tc>
                  <a:txBody>
                    <a:bodyPr/>
                    <a:lstStyle/>
                    <a:p>
                      <a:pPr algn="l" fontAlgn="ctr"/>
                      <a:r>
                        <a:rPr lang="en-GB" sz="600" b="0" i="0" u="none" strike="noStrike">
                          <a:solidFill>
                            <a:srgbClr val="000000"/>
                          </a:solidFill>
                          <a:effectLst/>
                          <a:latin typeface="Arial" panose="020B0604020202020204" pitchFamily="34" charset="0"/>
                        </a:rPr>
                        <a:t>MDM System</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License fee / subscription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2.500.001 - 3.000.000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Level 4: </a:t>
                      </a:r>
                      <a:br>
                        <a:rPr lang="en-GB" sz="600" b="0" i="0" u="none" strike="noStrike">
                          <a:solidFill>
                            <a:srgbClr val="000000"/>
                          </a:solidFill>
                          <a:effectLst/>
                          <a:latin typeface="Arial" panose="020B0604020202020204" pitchFamily="34" charset="0"/>
                        </a:rPr>
                      </a:br>
                      <a:r>
                        <a:rPr lang="en-GB" sz="600" b="0" i="0" u="none" strike="noStrike">
                          <a:solidFill>
                            <a:srgbClr val="000000"/>
                          </a:solidFill>
                          <a:effectLst/>
                          <a:latin typeface="Arial" panose="020B0604020202020204" pitchFamily="34" charset="0"/>
                        </a:rPr>
                        <a:t>Add-on fee to Level 3</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Number of Meters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30%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50753810"/>
                  </a:ext>
                </a:extLst>
              </a:tr>
              <a:tr h="215446">
                <a:tc>
                  <a:txBody>
                    <a:bodyPr/>
                    <a:lstStyle/>
                    <a:p>
                      <a:pPr algn="l" fontAlgn="ctr"/>
                      <a:r>
                        <a:rPr lang="en-GB" sz="600" b="0" i="0" u="none" strike="noStrike" dirty="0">
                          <a:solidFill>
                            <a:srgbClr val="000000"/>
                          </a:solidFill>
                          <a:effectLst/>
                          <a:latin typeface="Arial" panose="020B0604020202020204" pitchFamily="34" charset="0"/>
                        </a:rPr>
                        <a:t>MDM System</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License fee / subscription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3.000.001 - 9.999.999</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Level 5: </a:t>
                      </a:r>
                      <a:br>
                        <a:rPr lang="en-GB" sz="600" b="0" i="0" u="none" strike="noStrike">
                          <a:solidFill>
                            <a:srgbClr val="000000"/>
                          </a:solidFill>
                          <a:effectLst/>
                          <a:latin typeface="Arial" panose="020B0604020202020204" pitchFamily="34" charset="0"/>
                        </a:rPr>
                      </a:br>
                      <a:r>
                        <a:rPr lang="en-GB" sz="600" b="0" i="0" u="none" strike="noStrike">
                          <a:solidFill>
                            <a:srgbClr val="000000"/>
                          </a:solidFill>
                          <a:effectLst/>
                          <a:latin typeface="Arial" panose="020B0604020202020204" pitchFamily="34" charset="0"/>
                        </a:rPr>
                        <a:t>Add-on fee to Level 4</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Number of Meters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5%</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65980616"/>
                  </a:ext>
                </a:extLst>
              </a:tr>
              <a:tr h="215446">
                <a:tc>
                  <a:txBody>
                    <a:bodyPr/>
                    <a:lstStyle/>
                    <a:p>
                      <a:pPr algn="l" fontAlgn="ctr"/>
                      <a:r>
                        <a:rPr lang="en-GB" sz="600" b="0" i="0" u="none" strike="noStrike" dirty="0">
                          <a:solidFill>
                            <a:srgbClr val="000000"/>
                          </a:solidFill>
                          <a:effectLst/>
                          <a:latin typeface="Arial" panose="020B0604020202020204" pitchFamily="34" charset="0"/>
                        </a:rPr>
                        <a:t>Head End System (HES)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License fee / subscription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0 - 9.999.999</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Number of Meters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78891953"/>
                  </a:ext>
                </a:extLst>
              </a:tr>
              <a:tr h="215446">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1" i="0" u="none" strike="noStrike">
                          <a:solidFill>
                            <a:srgbClr val="FFFFFF"/>
                          </a:solidFill>
                          <a:effectLst/>
                          <a:latin typeface="Arial" panose="020B0604020202020204" pitchFamily="34" charset="0"/>
                        </a:rPr>
                        <a:t>Est. Hours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Avg. Hourly rate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Cap</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6147667"/>
                  </a:ext>
                </a:extLst>
              </a:tr>
              <a:tr h="215446">
                <a:tc>
                  <a:txBody>
                    <a:bodyPr/>
                    <a:lstStyle/>
                    <a:p>
                      <a:pPr algn="l" fontAlgn="ctr"/>
                      <a:r>
                        <a:rPr lang="en-GB" sz="600" b="0" i="0" u="none" strike="noStrike" dirty="0">
                          <a:solidFill>
                            <a:srgbClr val="000000"/>
                          </a:solidFill>
                          <a:effectLst/>
                          <a:latin typeface="Arial" panose="020B0604020202020204" pitchFamily="34" charset="0"/>
                        </a:rPr>
                        <a:t>Interfaces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Development/Implementation/Configuration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58225049"/>
                  </a:ext>
                </a:extLst>
              </a:tr>
              <a:tr h="215446">
                <a:tc>
                  <a:txBody>
                    <a:bodyPr/>
                    <a:lstStyle/>
                    <a:p>
                      <a:pPr algn="l" fontAlgn="ctr"/>
                      <a:r>
                        <a:rPr lang="en-GB" sz="600" b="0" i="0" u="none" strike="noStrike">
                          <a:solidFill>
                            <a:srgbClr val="000000"/>
                          </a:solidFill>
                          <a:effectLst/>
                          <a:latin typeface="Arial" panose="020B0604020202020204" pitchFamily="34" charset="0"/>
                        </a:rPr>
                        <a:t>Interfaces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Yearly maintenance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Fixed/year</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94447689"/>
                  </a:ext>
                </a:extLst>
              </a:tr>
              <a:tr h="215446">
                <a:tc>
                  <a:txBody>
                    <a:bodyPr/>
                    <a:lstStyle/>
                    <a:p>
                      <a:pPr algn="l" fontAlgn="ctr"/>
                      <a:r>
                        <a:rPr lang="en-GB" sz="600" b="0" i="0" u="none" strike="noStrike">
                          <a:solidFill>
                            <a:srgbClr val="000000"/>
                          </a:solidFill>
                          <a:effectLst/>
                          <a:latin typeface="Arial" panose="020B0604020202020204" pitchFamily="34" charset="0"/>
                        </a:rPr>
                        <a:t>Security Component (OT)</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Development/Implementation/Configuration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26380230"/>
                  </a:ext>
                </a:extLst>
              </a:tr>
              <a:tr h="215446">
                <a:tc>
                  <a:txBody>
                    <a:bodyPr/>
                    <a:lstStyle/>
                    <a:p>
                      <a:pPr algn="l" fontAlgn="ctr"/>
                      <a:r>
                        <a:rPr lang="en-GB" sz="600" b="0" i="0" u="none" strike="noStrike">
                          <a:solidFill>
                            <a:srgbClr val="000000"/>
                          </a:solidFill>
                          <a:effectLst/>
                          <a:latin typeface="Arial" panose="020B0604020202020204" pitchFamily="34" charset="0"/>
                        </a:rPr>
                        <a:t>Security Component (OT)</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Yearly maintenance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Fixed/year</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99265614"/>
                  </a:ext>
                </a:extLst>
              </a:tr>
              <a:tr h="215446">
                <a:tc>
                  <a:txBody>
                    <a:bodyPr/>
                    <a:lstStyle/>
                    <a:p>
                      <a:pPr algn="l" fontAlgn="ctr"/>
                      <a:r>
                        <a:rPr lang="en-GB" sz="600" b="1" i="0" u="none" strike="noStrike">
                          <a:solidFill>
                            <a:srgbClr val="FFFFFF"/>
                          </a:solidFill>
                          <a:effectLst/>
                          <a:latin typeface="Arial" panose="020B0604020202020204" pitchFamily="34" charset="0"/>
                        </a:rPr>
                        <a:t>Option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Description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Est. Hours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Avg. Hourly rate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Cap</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05099513"/>
                  </a:ext>
                </a:extLst>
              </a:tr>
              <a:tr h="215446">
                <a:tc>
                  <a:txBody>
                    <a:bodyPr/>
                    <a:lstStyle/>
                    <a:p>
                      <a:pPr algn="l" fontAlgn="ctr"/>
                      <a:r>
                        <a:rPr lang="en-GB" sz="600" b="0" i="0" u="none" strike="noStrike" dirty="0">
                          <a:solidFill>
                            <a:srgbClr val="000000"/>
                          </a:solidFill>
                          <a:effectLst/>
                          <a:latin typeface="Arial" panose="020B0604020202020204" pitchFamily="34" charset="0"/>
                        </a:rPr>
                        <a:t>Interfaces - Radius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Development/Implementation/Configuration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80%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75079052"/>
                  </a:ext>
                </a:extLst>
              </a:tr>
              <a:tr h="215446">
                <a:tc>
                  <a:txBody>
                    <a:bodyPr/>
                    <a:lstStyle/>
                    <a:p>
                      <a:pPr algn="l" fontAlgn="ctr"/>
                      <a:r>
                        <a:rPr lang="en-GB" sz="600" b="0" i="0" u="none" strike="noStrike">
                          <a:solidFill>
                            <a:srgbClr val="000000"/>
                          </a:solidFill>
                          <a:effectLst/>
                          <a:latin typeface="Arial" panose="020B0604020202020204" pitchFamily="34" charset="0"/>
                        </a:rPr>
                        <a:t>Interfaces - Radius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GB" sz="600" b="0" i="0" u="none" strike="noStrike">
                          <a:solidFill>
                            <a:srgbClr val="000000"/>
                          </a:solidFill>
                          <a:effectLst/>
                          <a:latin typeface="Arial" panose="020B0604020202020204" pitchFamily="34" charset="0"/>
                        </a:rPr>
                        <a:t>Yearly maintenance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Fixed/year</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80%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16806217"/>
                  </a:ext>
                </a:extLst>
              </a:tr>
              <a:tr h="215446">
                <a:tc>
                  <a:txBody>
                    <a:bodyPr/>
                    <a:lstStyle/>
                    <a:p>
                      <a:pPr algn="l" fontAlgn="ctr"/>
                      <a:r>
                        <a:rPr lang="en-GB" sz="600" b="1" i="0" u="none" strike="noStrike" dirty="0">
                          <a:solidFill>
                            <a:srgbClr val="FFFFFF"/>
                          </a:solidFill>
                          <a:effectLst/>
                          <a:latin typeface="Arial" panose="020B0604020202020204" pitchFamily="34" charset="0"/>
                        </a:rPr>
                        <a:t>Implementation/configuration project</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Description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Est. Hours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Avg. Hourly rate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Cap</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91057384"/>
                  </a:ext>
                </a:extLst>
              </a:tr>
              <a:tr h="215446">
                <a:tc>
                  <a:txBody>
                    <a:bodyPr/>
                    <a:lstStyle/>
                    <a:p>
                      <a:pPr algn="l" fontAlgn="ctr"/>
                      <a:r>
                        <a:rPr lang="en-GB" sz="600" b="0" i="0" u="none" strike="noStrike" dirty="0">
                          <a:solidFill>
                            <a:srgbClr val="000000"/>
                          </a:solidFill>
                          <a:effectLst/>
                          <a:latin typeface="Arial" panose="020B0604020202020204" pitchFamily="34" charset="0"/>
                        </a:rPr>
                        <a:t>Governance (planning and coordination)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76610509"/>
                  </a:ext>
                </a:extLst>
              </a:tr>
              <a:tr h="215446">
                <a:tc>
                  <a:txBody>
                    <a:bodyPr/>
                    <a:lstStyle/>
                    <a:p>
                      <a:pPr algn="l" fontAlgn="ctr"/>
                      <a:r>
                        <a:rPr lang="en-GB" sz="600" b="0" i="0" u="none" strike="noStrike" dirty="0">
                          <a:solidFill>
                            <a:srgbClr val="000000"/>
                          </a:solidFill>
                          <a:effectLst/>
                          <a:latin typeface="Arial" panose="020B0604020202020204" pitchFamily="34" charset="0"/>
                        </a:rPr>
                        <a:t>Configuration and Installation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21754190"/>
                  </a:ext>
                </a:extLst>
              </a:tr>
              <a:tr h="215446">
                <a:tc>
                  <a:txBody>
                    <a:bodyPr/>
                    <a:lstStyle/>
                    <a:p>
                      <a:pPr algn="l" fontAlgn="ctr"/>
                      <a:r>
                        <a:rPr lang="en-GB" sz="600" b="0" i="0" u="none" strike="noStrike" dirty="0">
                          <a:solidFill>
                            <a:srgbClr val="000000"/>
                          </a:solidFill>
                          <a:effectLst/>
                          <a:latin typeface="Arial" panose="020B0604020202020204" pitchFamily="34" charset="0"/>
                        </a:rPr>
                        <a:t>Migration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13932186"/>
                  </a:ext>
                </a:extLst>
              </a:tr>
              <a:tr h="215446">
                <a:tc>
                  <a:txBody>
                    <a:bodyPr/>
                    <a:lstStyle/>
                    <a:p>
                      <a:pPr algn="l" fontAlgn="ctr"/>
                      <a:r>
                        <a:rPr lang="en-GB" sz="600" b="0" i="0" u="none" strike="noStrike" dirty="0">
                          <a:solidFill>
                            <a:srgbClr val="000000"/>
                          </a:solidFill>
                          <a:effectLst/>
                          <a:latin typeface="Arial" panose="020B0604020202020204" pitchFamily="34" charset="0"/>
                        </a:rPr>
                        <a:t>Testing</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11298993"/>
                  </a:ext>
                </a:extLst>
              </a:tr>
              <a:tr h="215446">
                <a:tc>
                  <a:txBody>
                    <a:bodyPr/>
                    <a:lstStyle/>
                    <a:p>
                      <a:pPr algn="l" fontAlgn="ctr"/>
                      <a:r>
                        <a:rPr lang="en-GB" sz="600" b="0" i="0" u="none" strike="noStrike" dirty="0">
                          <a:solidFill>
                            <a:srgbClr val="000000"/>
                          </a:solidFill>
                          <a:effectLst/>
                          <a:latin typeface="Arial" panose="020B0604020202020204" pitchFamily="34" charset="0"/>
                        </a:rPr>
                        <a:t>Hypercare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21513459"/>
                  </a:ext>
                </a:extLst>
              </a:tr>
              <a:tr h="215446">
                <a:tc>
                  <a:txBody>
                    <a:bodyPr/>
                    <a:lstStyle/>
                    <a:p>
                      <a:pPr algn="l" fontAlgn="ctr"/>
                      <a:r>
                        <a:rPr lang="en-GB" sz="600" b="1" i="0" u="none" strike="noStrike" dirty="0">
                          <a:solidFill>
                            <a:srgbClr val="FFFFFF"/>
                          </a:solidFill>
                          <a:effectLst/>
                          <a:latin typeface="Arial" panose="020B0604020202020204" pitchFamily="34" charset="0"/>
                        </a:rPr>
                        <a:t>Options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Description</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Est. Hours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Avg. Hourly rate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Cap</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95279847"/>
                  </a:ext>
                </a:extLst>
              </a:tr>
              <a:tr h="215446">
                <a:tc>
                  <a:txBody>
                    <a:bodyPr/>
                    <a:lstStyle/>
                    <a:p>
                      <a:pPr algn="l" fontAlgn="ctr"/>
                      <a:r>
                        <a:rPr lang="en-GB" sz="600" b="0" i="0" u="none" strike="noStrike">
                          <a:solidFill>
                            <a:srgbClr val="000000"/>
                          </a:solidFill>
                          <a:effectLst/>
                          <a:latin typeface="Arial" panose="020B0604020202020204" pitchFamily="34" charset="0"/>
                        </a:rPr>
                        <a:t>Governance (planning and coordination) - Radius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80%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20645087"/>
                  </a:ext>
                </a:extLst>
              </a:tr>
              <a:tr h="215446">
                <a:tc>
                  <a:txBody>
                    <a:bodyPr/>
                    <a:lstStyle/>
                    <a:p>
                      <a:pPr algn="l" fontAlgn="ctr"/>
                      <a:r>
                        <a:rPr lang="en-GB" sz="600" b="0" i="0" u="none" strike="noStrike">
                          <a:solidFill>
                            <a:srgbClr val="000000"/>
                          </a:solidFill>
                          <a:effectLst/>
                          <a:latin typeface="Arial" panose="020B0604020202020204" pitchFamily="34" charset="0"/>
                        </a:rPr>
                        <a:t>Configuration and Installation - Radius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80%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77176157"/>
                  </a:ext>
                </a:extLst>
              </a:tr>
              <a:tr h="215446">
                <a:tc>
                  <a:txBody>
                    <a:bodyPr/>
                    <a:lstStyle/>
                    <a:p>
                      <a:pPr algn="l" fontAlgn="ctr"/>
                      <a:r>
                        <a:rPr lang="en-GB" sz="600" b="0" i="0" u="none" strike="noStrike">
                          <a:solidFill>
                            <a:srgbClr val="000000"/>
                          </a:solidFill>
                          <a:effectLst/>
                          <a:latin typeface="Arial" panose="020B0604020202020204" pitchFamily="34" charset="0"/>
                        </a:rPr>
                        <a:t>Migration - Radius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80%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22343183"/>
                  </a:ext>
                </a:extLst>
              </a:tr>
              <a:tr h="215446">
                <a:tc>
                  <a:txBody>
                    <a:bodyPr/>
                    <a:lstStyle/>
                    <a:p>
                      <a:pPr algn="l" fontAlgn="ctr"/>
                      <a:r>
                        <a:rPr lang="en-GB" sz="600" b="0" i="0" u="none" strike="noStrike">
                          <a:solidFill>
                            <a:srgbClr val="000000"/>
                          </a:solidFill>
                          <a:effectLst/>
                          <a:latin typeface="Arial" panose="020B0604020202020204" pitchFamily="34" charset="0"/>
                        </a:rPr>
                        <a:t>Testing - Radius</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80%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3299421"/>
                  </a:ext>
                </a:extLst>
              </a:tr>
              <a:tr h="215446">
                <a:tc>
                  <a:txBody>
                    <a:bodyPr/>
                    <a:lstStyle/>
                    <a:p>
                      <a:pPr algn="l" fontAlgn="ctr"/>
                      <a:r>
                        <a:rPr lang="en-GB" sz="600" b="0" i="0" u="none" strike="noStrike">
                          <a:solidFill>
                            <a:srgbClr val="000000"/>
                          </a:solidFill>
                          <a:effectLst/>
                          <a:latin typeface="Arial" panose="020B0604020202020204" pitchFamily="34" charset="0"/>
                        </a:rPr>
                        <a:t>Hypercare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T&amp;M, Maximum price</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80%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668568311"/>
                  </a:ext>
                </a:extLst>
              </a:tr>
              <a:tr h="215446">
                <a:tc>
                  <a:txBody>
                    <a:bodyPr/>
                    <a:lstStyle/>
                    <a:p>
                      <a:pPr algn="l" fontAlgn="ctr"/>
                      <a:r>
                        <a:rPr lang="en-GB" sz="600" b="1" i="0" u="none" strike="noStrike">
                          <a:solidFill>
                            <a:srgbClr val="FFFFFF"/>
                          </a:solidFill>
                          <a:effectLst/>
                          <a:latin typeface="Arial" panose="020B0604020202020204" pitchFamily="34" charset="0"/>
                        </a:rPr>
                        <a:t>Consultancy</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Hours / Year</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GB" sz="600" b="1" i="0" u="none" strike="noStrike">
                          <a:solidFill>
                            <a:srgbClr val="FFFFFF"/>
                          </a:solidFill>
                          <a:effectLst/>
                          <a:latin typeface="Arial" panose="020B0604020202020204" pitchFamily="34" charset="0"/>
                        </a:rPr>
                        <a:t>Avg. Hourly rate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ctr" fontAlgn="ctr"/>
                      <a:r>
                        <a:rPr lang="en-DE" sz="600" b="1" i="0" u="none" strike="noStrike">
                          <a:solidFill>
                            <a:srgbClr val="FFFFFF"/>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732"/>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dirty="0">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095132912"/>
                  </a:ext>
                </a:extLst>
              </a:tr>
              <a:tr h="215446">
                <a:tc>
                  <a:txBody>
                    <a:bodyPr/>
                    <a:lstStyle/>
                    <a:p>
                      <a:pPr algn="l" fontAlgn="ctr"/>
                      <a:r>
                        <a:rPr lang="en-GB" sz="600" b="0" i="0" u="none" strike="noStrike">
                          <a:solidFill>
                            <a:srgbClr val="000000"/>
                          </a:solidFill>
                          <a:effectLst/>
                          <a:latin typeface="Arial" panose="020B0604020202020204" pitchFamily="34" charset="0"/>
                        </a:rPr>
                        <a:t>Senior consultant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(Estimated usage - No commitment)</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Time&amp;Material</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7871606"/>
                  </a:ext>
                </a:extLst>
              </a:tr>
              <a:tr h="215446">
                <a:tc>
                  <a:txBody>
                    <a:bodyPr/>
                    <a:lstStyle/>
                    <a:p>
                      <a:pPr algn="l" fontAlgn="ctr"/>
                      <a:r>
                        <a:rPr lang="en-GB" sz="600" b="0" i="0" u="none" strike="noStrike">
                          <a:solidFill>
                            <a:srgbClr val="000000"/>
                          </a:solidFill>
                          <a:effectLst/>
                          <a:latin typeface="Arial" panose="020B0604020202020204" pitchFamily="34" charset="0"/>
                        </a:rPr>
                        <a:t>Consultant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(Estimated usage - No commitment)</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Time&amp;Material</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dirty="0">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111672"/>
                  </a:ext>
                </a:extLst>
              </a:tr>
              <a:tr h="215446">
                <a:tc>
                  <a:txBody>
                    <a:bodyPr/>
                    <a:lstStyle/>
                    <a:p>
                      <a:pPr algn="l" fontAlgn="ctr"/>
                      <a:r>
                        <a:rPr lang="en-GB" sz="600" b="0" i="0" u="none" strike="noStrike" dirty="0">
                          <a:solidFill>
                            <a:srgbClr val="000000"/>
                          </a:solidFill>
                          <a:effectLst/>
                          <a:latin typeface="Arial" panose="020B0604020202020204" pitchFamily="34" charset="0"/>
                        </a:rPr>
                        <a:t>Project Manager</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(Estimated usage - No commitment)</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Time&amp;Material</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46359148"/>
                  </a:ext>
                </a:extLst>
              </a:tr>
              <a:tr h="215446">
                <a:tc>
                  <a:txBody>
                    <a:bodyPr/>
                    <a:lstStyle/>
                    <a:p>
                      <a:pPr algn="l" fontAlgn="ctr"/>
                      <a:r>
                        <a:rPr lang="en-GB" sz="600" b="0" i="0" u="none" strike="noStrike">
                          <a:solidFill>
                            <a:srgbClr val="000000"/>
                          </a:solidFill>
                          <a:effectLst/>
                          <a:latin typeface="Arial" panose="020B0604020202020204" pitchFamily="34" charset="0"/>
                        </a:rPr>
                        <a:t>Application specialist consultant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GB" sz="600" b="0" i="0" u="none" strike="noStrike">
                          <a:solidFill>
                            <a:srgbClr val="000000"/>
                          </a:solidFill>
                          <a:effectLst/>
                          <a:latin typeface="Arial" panose="020B0604020202020204" pitchFamily="34" charset="0"/>
                        </a:rPr>
                        <a:t>(Estimated usage - No commitment)</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4BD97"/>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GB" sz="600" b="0" i="0" u="none" strike="noStrike">
                          <a:solidFill>
                            <a:srgbClr val="000000"/>
                          </a:solidFill>
                          <a:effectLst/>
                          <a:latin typeface="Arial" panose="020B0604020202020204" pitchFamily="34" charset="0"/>
                        </a:rPr>
                        <a:t>Time&amp;Material</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600" b="0" i="0" u="none" strike="noStrike" dirty="0">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100%</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36700300"/>
                  </a:ext>
                </a:extLst>
              </a:tr>
              <a:tr h="258110">
                <a:tc>
                  <a:txBody>
                    <a:bodyPr/>
                    <a:lstStyle/>
                    <a:p>
                      <a:pPr algn="l" fontAlgn="ctr"/>
                      <a:r>
                        <a:rPr lang="en-DE" sz="800" b="1" i="0" u="none" strike="noStrike">
                          <a:solidFill>
                            <a:srgbClr val="000000"/>
                          </a:solidFill>
                          <a:effectLst/>
                          <a:latin typeface="Arial" panose="020B0604020202020204" pitchFamily="34" charset="0"/>
                        </a:rPr>
                        <a:t> </a:t>
                      </a:r>
                    </a:p>
                  </a:txBody>
                  <a:tcPr marL="2067" marR="2067" marT="206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4">
                  <a:txBody>
                    <a:bodyPr/>
                    <a:lstStyle/>
                    <a:p>
                      <a:pPr algn="r" fontAlgn="ctr"/>
                      <a:r>
                        <a:rPr lang="en-GB" sz="800" b="1" i="0" u="none" strike="noStrike">
                          <a:solidFill>
                            <a:srgbClr val="000000"/>
                          </a:solidFill>
                          <a:effectLst/>
                          <a:latin typeface="Arial" panose="020B0604020202020204" pitchFamily="34" charset="0"/>
                        </a:rPr>
                        <a:t>Total Maximum Project price excl. Options and Consultancy</a:t>
                      </a:r>
                    </a:p>
                  </a:txBody>
                  <a:tcPr marL="2067" marR="2067" marT="2067"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DE"/>
                    </a:p>
                  </a:txBody>
                  <a:tcPr/>
                </a:tc>
                <a:tc hMerge="1">
                  <a:txBody>
                    <a:bodyPr/>
                    <a:lstStyle/>
                    <a:p>
                      <a:endParaRPr lang="en-DE"/>
                    </a:p>
                  </a:txBody>
                  <a:tcPr/>
                </a:tc>
                <a:tc hMerge="1">
                  <a:txBody>
                    <a:bodyPr/>
                    <a:lstStyle/>
                    <a:p>
                      <a:endParaRPr lang="en-DE"/>
                    </a:p>
                  </a:txBody>
                  <a:tcPr/>
                </a:tc>
                <a:tc>
                  <a:txBody>
                    <a:bodyPr/>
                    <a:lstStyle/>
                    <a:p>
                      <a:pPr algn="l" fontAlgn="ctr"/>
                      <a:r>
                        <a:rPr lang="en-DE" sz="800" b="1" i="0" u="none" strike="noStrike">
                          <a:solidFill>
                            <a:srgbClr val="000000"/>
                          </a:solidFill>
                          <a:effectLst/>
                          <a:latin typeface="Arial" panose="020B0604020202020204" pitchFamily="34" charset="0"/>
                        </a:rPr>
                        <a:t>                                 -   </a:t>
                      </a:r>
                    </a:p>
                  </a:txBody>
                  <a:tcPr marL="2067" marR="2067" marT="206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fontAlgn="ctr"/>
                      <a:r>
                        <a:rPr lang="en-DE" sz="800" b="0" i="0" u="none" strike="noStrike">
                          <a:solidFill>
                            <a:srgbClr val="000000"/>
                          </a:solidFill>
                          <a:effectLst/>
                          <a:latin typeface="Arial" panose="020B0604020202020204" pitchFamily="34" charset="0"/>
                        </a:rPr>
                        <a:t> </a:t>
                      </a:r>
                    </a:p>
                  </a:txBody>
                  <a:tcPr marL="2067" marR="2067" marT="2067"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8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8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8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ctr"/>
                      <a:r>
                        <a:rPr lang="en-DE" sz="8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gridSpan="4">
                  <a:txBody>
                    <a:bodyPr/>
                    <a:lstStyle/>
                    <a:p>
                      <a:pPr algn="r" fontAlgn="ctr"/>
                      <a:r>
                        <a:rPr lang="en-GB" sz="800" b="1" i="0" u="none" strike="noStrike">
                          <a:solidFill>
                            <a:srgbClr val="000000"/>
                          </a:solidFill>
                          <a:effectLst/>
                          <a:latin typeface="Arial" panose="020B0604020202020204" pitchFamily="34" charset="0"/>
                        </a:rPr>
                        <a:t>Total Evaluation-technical price (EURO)</a:t>
                      </a:r>
                    </a:p>
                  </a:txBody>
                  <a:tcPr marL="2067" marR="2067" marT="2067" marB="0" anchor="ctr">
                    <a:lnL>
                      <a:noFill/>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n-DE"/>
                    </a:p>
                  </a:txBody>
                  <a:tcPr/>
                </a:tc>
                <a:tc hMerge="1">
                  <a:txBody>
                    <a:bodyPr/>
                    <a:lstStyle/>
                    <a:p>
                      <a:endParaRPr lang="en-DE"/>
                    </a:p>
                  </a:txBody>
                  <a:tcPr/>
                </a:tc>
                <a:tc hMerge="1">
                  <a:txBody>
                    <a:bodyPr/>
                    <a:lstStyle/>
                    <a:p>
                      <a:endParaRPr lang="en-DE"/>
                    </a:p>
                  </a:txBody>
                  <a:tcPr/>
                </a:tc>
                <a:tc>
                  <a:txBody>
                    <a:bodyPr/>
                    <a:lstStyle/>
                    <a:p>
                      <a:pPr algn="l" fontAlgn="ctr"/>
                      <a:r>
                        <a:rPr lang="en-DE" sz="800" b="1" i="0" u="none" strike="noStrike" dirty="0">
                          <a:solidFill>
                            <a:srgbClr val="000000"/>
                          </a:solidFill>
                          <a:effectLst/>
                          <a:latin typeface="Arial" panose="020B0604020202020204" pitchFamily="34" charset="0"/>
                        </a:rPr>
                        <a:t> €                   -   </a:t>
                      </a:r>
                    </a:p>
                  </a:txBody>
                  <a:tcPr marL="2067" marR="2067" marT="2067"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ctr" fontAlgn="ctr"/>
                      <a:r>
                        <a:rPr lang="en-DE" sz="800" b="0" i="0" u="none" strike="noStrike">
                          <a:solidFill>
                            <a:srgbClr val="000000"/>
                          </a:solidFill>
                          <a:effectLst/>
                          <a:latin typeface="Arial" panose="020B0604020202020204" pitchFamily="34" charset="0"/>
                        </a:rPr>
                        <a:t> </a:t>
                      </a:r>
                    </a:p>
                  </a:txBody>
                  <a:tcPr marL="2067" marR="2067" marT="2067" marB="0" anchor="ctr">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675203741"/>
                  </a:ext>
                </a:extLst>
              </a:tr>
              <a:tr h="215446">
                <a:tc>
                  <a:txBody>
                    <a:bodyPr/>
                    <a:lstStyle/>
                    <a:p>
                      <a:pPr algn="l" fontAlgn="ctr"/>
                      <a:r>
                        <a:rPr lang="en-DE" sz="600" b="1" i="0" u="none" strike="noStrike">
                          <a:solidFill>
                            <a:srgbClr val="4F6228"/>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1" i="0" u="none" strike="noStrike">
                          <a:solidFill>
                            <a:srgbClr val="4F6228"/>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1"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DE" sz="600" b="1" i="0" u="none" strike="noStrike">
                          <a:solidFill>
                            <a:srgbClr val="000000"/>
                          </a:solidFill>
                          <a:effectLst/>
                          <a:latin typeface="Arial" panose="020B0604020202020204" pitchFamily="34" charset="0"/>
                        </a:rPr>
                        <a:t> </a:t>
                      </a:r>
                    </a:p>
                  </a:txBody>
                  <a:tcPr marL="2067" marR="2067" marT="2067" marB="0" anchor="ctr">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ctr" fontAlgn="ctr"/>
                      <a:r>
                        <a:rPr lang="en-DE" sz="6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extLst>
                  <a:ext uri="{0D108BD9-81ED-4DB2-BD59-A6C34878D82A}">
                    <a16:rowId xmlns:a16="http://schemas.microsoft.com/office/drawing/2014/main" val="1132107474"/>
                  </a:ext>
                </a:extLst>
              </a:tr>
              <a:tr h="215446">
                <a:tc gridSpan="7">
                  <a:txBody>
                    <a:bodyPr/>
                    <a:lstStyle/>
                    <a:p>
                      <a:pPr algn="l" fontAlgn="ctr"/>
                      <a:r>
                        <a:rPr lang="en-GB" sz="800" b="0" i="0" u="none" strike="noStrike" dirty="0">
                          <a:solidFill>
                            <a:srgbClr val="000000"/>
                          </a:solidFill>
                          <a:effectLst/>
                          <a:latin typeface="Arial" panose="020B0604020202020204" pitchFamily="34" charset="0"/>
                        </a:rPr>
                        <a:t>*) "Metric" defines the calculation by description of the units as e.g. "Number of </a:t>
                      </a:r>
                      <a:r>
                        <a:rPr lang="en-GB" sz="800" b="0" i="0" u="none" strike="noStrike" dirty="0" err="1">
                          <a:solidFill>
                            <a:srgbClr val="000000"/>
                          </a:solidFill>
                          <a:effectLst/>
                          <a:latin typeface="Arial" panose="020B0604020202020204" pitchFamily="34" charset="0"/>
                        </a:rPr>
                        <a:t>meters"or</a:t>
                      </a:r>
                      <a:r>
                        <a:rPr lang="en-GB" sz="800" b="0" i="0" u="none" strike="noStrike" dirty="0">
                          <a:solidFill>
                            <a:srgbClr val="000000"/>
                          </a:solidFill>
                          <a:effectLst/>
                          <a:latin typeface="Arial" panose="020B0604020202020204" pitchFamily="34" charset="0"/>
                        </a:rPr>
                        <a:t> "Number of transactions" </a:t>
                      </a:r>
                    </a:p>
                  </a:txBody>
                  <a:tcPr marL="2067" marR="2067" marT="2067" marB="0" anchor="ctr">
                    <a:lnL>
                      <a:noFill/>
                    </a:lnL>
                    <a:lnR>
                      <a:noFill/>
                    </a:lnR>
                    <a:lnT>
                      <a:noFill/>
                    </a:lnT>
                    <a:lnB>
                      <a:noFill/>
                    </a:lnB>
                    <a:solidFill>
                      <a:srgbClr val="FABF8F"/>
                    </a:solidFill>
                  </a:tcPr>
                </a:tc>
                <a:tc hMerge="1">
                  <a:txBody>
                    <a:bodyPr/>
                    <a:lstStyle/>
                    <a:p>
                      <a:endParaRPr lang="en-DE"/>
                    </a:p>
                  </a:txBody>
                  <a:tcPr/>
                </a:tc>
                <a:tc hMerge="1">
                  <a:txBody>
                    <a:bodyPr/>
                    <a:lstStyle/>
                    <a:p>
                      <a:endParaRPr lang="en-DE"/>
                    </a:p>
                  </a:txBody>
                  <a:tcPr/>
                </a:tc>
                <a:tc hMerge="1">
                  <a:txBody>
                    <a:bodyPr/>
                    <a:lstStyle/>
                    <a:p>
                      <a:endParaRPr lang="en-DE"/>
                    </a:p>
                  </a:txBody>
                  <a:tcPr/>
                </a:tc>
                <a:tc hMerge="1">
                  <a:txBody>
                    <a:bodyPr/>
                    <a:lstStyle/>
                    <a:p>
                      <a:endParaRPr lang="en-DE"/>
                    </a:p>
                  </a:txBody>
                  <a:tcPr/>
                </a:tc>
                <a:tc hMerge="1">
                  <a:txBody>
                    <a:bodyPr/>
                    <a:lstStyle/>
                    <a:p>
                      <a:endParaRPr lang="en-DE"/>
                    </a:p>
                  </a:txBody>
                  <a:tcPr/>
                </a:tc>
                <a:tc hMerge="1">
                  <a:txBody>
                    <a:bodyPr/>
                    <a:lstStyle/>
                    <a:p>
                      <a:endParaRPr lang="en-DE"/>
                    </a:p>
                  </a:txBody>
                  <a:tcPr/>
                </a:tc>
                <a:tc>
                  <a:txBody>
                    <a:bodyPr/>
                    <a:lstStyle/>
                    <a:p>
                      <a:pPr algn="l" fontAlgn="ctr"/>
                      <a:r>
                        <a:rPr lang="en-DE" sz="8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FABF8F"/>
                    </a:solidFill>
                  </a:tcPr>
                </a:tc>
                <a:tc>
                  <a:txBody>
                    <a:bodyPr/>
                    <a:lstStyle/>
                    <a:p>
                      <a:pPr algn="l" fontAlgn="ctr"/>
                      <a:r>
                        <a:rPr lang="en-DE" sz="8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FABF8F"/>
                    </a:solidFill>
                  </a:tcPr>
                </a:tc>
                <a:tc>
                  <a:txBody>
                    <a:bodyPr/>
                    <a:lstStyle/>
                    <a:p>
                      <a:pPr algn="l" fontAlgn="ctr"/>
                      <a:r>
                        <a:rPr lang="en-DE" sz="8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8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8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8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8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ctr" fontAlgn="ctr"/>
                      <a:r>
                        <a:rPr lang="en-DE" sz="8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ctr" fontAlgn="ctr"/>
                      <a:r>
                        <a:rPr lang="en-DE" sz="8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extLst>
                  <a:ext uri="{0D108BD9-81ED-4DB2-BD59-A6C34878D82A}">
                    <a16:rowId xmlns:a16="http://schemas.microsoft.com/office/drawing/2014/main" val="17729571"/>
                  </a:ext>
                </a:extLst>
              </a:tr>
              <a:tr h="215446">
                <a:tc gridSpan="9">
                  <a:txBody>
                    <a:bodyPr/>
                    <a:lstStyle/>
                    <a:p>
                      <a:pPr algn="l" fontAlgn="ctr"/>
                      <a:r>
                        <a:rPr lang="en-GB" sz="800" b="0" i="0" u="none" strike="noStrike">
                          <a:solidFill>
                            <a:srgbClr val="000000"/>
                          </a:solidFill>
                          <a:effectLst/>
                          <a:latin typeface="Arial" panose="020B0604020202020204" pitchFamily="34" charset="0"/>
                        </a:rPr>
                        <a:t>**) "Avg. Hourly rate" must be calculated based on the hourly rates stated under Consultancy in row 33 .. 36</a:t>
                      </a:r>
                    </a:p>
                  </a:txBody>
                  <a:tcPr marL="2067" marR="2067" marT="2067" marB="0" anchor="ctr">
                    <a:lnL>
                      <a:noFill/>
                    </a:lnL>
                    <a:lnR>
                      <a:noFill/>
                    </a:lnR>
                    <a:lnT>
                      <a:noFill/>
                    </a:lnT>
                    <a:lnB>
                      <a:noFill/>
                    </a:lnB>
                    <a:solidFill>
                      <a:srgbClr val="FABF8F"/>
                    </a:solidFill>
                  </a:tcPr>
                </a:tc>
                <a:tc hMerge="1">
                  <a:txBody>
                    <a:bodyPr/>
                    <a:lstStyle/>
                    <a:p>
                      <a:endParaRPr lang="en-DE"/>
                    </a:p>
                  </a:txBody>
                  <a:tcPr/>
                </a:tc>
                <a:tc hMerge="1">
                  <a:txBody>
                    <a:bodyPr/>
                    <a:lstStyle/>
                    <a:p>
                      <a:endParaRPr lang="en-DE"/>
                    </a:p>
                  </a:txBody>
                  <a:tcPr/>
                </a:tc>
                <a:tc hMerge="1">
                  <a:txBody>
                    <a:bodyPr/>
                    <a:lstStyle/>
                    <a:p>
                      <a:endParaRPr lang="en-DE"/>
                    </a:p>
                  </a:txBody>
                  <a:tcPr/>
                </a:tc>
                <a:tc hMerge="1">
                  <a:txBody>
                    <a:bodyPr/>
                    <a:lstStyle/>
                    <a:p>
                      <a:endParaRPr lang="en-DE"/>
                    </a:p>
                  </a:txBody>
                  <a:tcPr/>
                </a:tc>
                <a:tc hMerge="1">
                  <a:txBody>
                    <a:bodyPr/>
                    <a:lstStyle/>
                    <a:p>
                      <a:endParaRPr lang="en-DE"/>
                    </a:p>
                  </a:txBody>
                  <a:tcPr/>
                </a:tc>
                <a:tc hMerge="1">
                  <a:txBody>
                    <a:bodyPr/>
                    <a:lstStyle/>
                    <a:p>
                      <a:endParaRPr lang="en-DE"/>
                    </a:p>
                  </a:txBody>
                  <a:tcPr/>
                </a:tc>
                <a:tc hMerge="1">
                  <a:txBody>
                    <a:bodyPr/>
                    <a:lstStyle/>
                    <a:p>
                      <a:endParaRPr lang="en-DE"/>
                    </a:p>
                  </a:txBody>
                  <a:tcPr/>
                </a:tc>
                <a:tc hMerge="1">
                  <a:txBody>
                    <a:bodyPr/>
                    <a:lstStyle/>
                    <a:p>
                      <a:endParaRPr lang="en-DE"/>
                    </a:p>
                  </a:txBody>
                  <a:tcPr/>
                </a:tc>
                <a:tc>
                  <a:txBody>
                    <a:bodyPr/>
                    <a:lstStyle/>
                    <a:p>
                      <a:pPr algn="l" fontAlgn="ctr"/>
                      <a:r>
                        <a:rPr lang="en-DE" sz="8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8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8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8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6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800" b="0"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l" fontAlgn="ctr"/>
                      <a:r>
                        <a:rPr lang="en-DE" sz="800" b="1" i="0" u="none" strike="noStrike">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tc>
                  <a:txBody>
                    <a:bodyPr/>
                    <a:lstStyle/>
                    <a:p>
                      <a:pPr algn="ctr" fontAlgn="ctr"/>
                      <a:r>
                        <a:rPr lang="en-DE" sz="800" b="1" i="0" u="none" strike="noStrike" dirty="0">
                          <a:solidFill>
                            <a:srgbClr val="000000"/>
                          </a:solidFill>
                          <a:effectLst/>
                          <a:latin typeface="Arial" panose="020B0604020202020204" pitchFamily="34" charset="0"/>
                        </a:rPr>
                        <a:t> </a:t>
                      </a:r>
                    </a:p>
                  </a:txBody>
                  <a:tcPr marL="2067" marR="2067" marT="2067" marB="0" anchor="ctr">
                    <a:lnL>
                      <a:noFill/>
                    </a:lnL>
                    <a:lnR>
                      <a:noFill/>
                    </a:lnR>
                    <a:lnT>
                      <a:noFill/>
                    </a:lnT>
                    <a:lnB>
                      <a:noFill/>
                    </a:lnB>
                    <a:solidFill>
                      <a:srgbClr val="D9D9D9"/>
                    </a:solidFill>
                  </a:tcPr>
                </a:tc>
                <a:extLst>
                  <a:ext uri="{0D108BD9-81ED-4DB2-BD59-A6C34878D82A}">
                    <a16:rowId xmlns:a16="http://schemas.microsoft.com/office/drawing/2014/main" val="3012806229"/>
                  </a:ext>
                </a:extLst>
              </a:tr>
            </a:tbl>
          </a:graphicData>
        </a:graphic>
      </p:graphicFrame>
      <p:sp>
        <p:nvSpPr>
          <p:cNvPr id="8" name="Title 1">
            <a:extLst>
              <a:ext uri="{FF2B5EF4-FFF2-40B4-BE49-F238E27FC236}">
                <a16:creationId xmlns:a16="http://schemas.microsoft.com/office/drawing/2014/main" id="{070BC221-86DD-53BA-4516-9A071B8C6353}"/>
              </a:ext>
            </a:extLst>
          </p:cNvPr>
          <p:cNvSpPr>
            <a:spLocks noGrp="1"/>
          </p:cNvSpPr>
          <p:nvPr>
            <p:ph type="title"/>
          </p:nvPr>
        </p:nvSpPr>
        <p:spPr>
          <a:xfrm>
            <a:off x="8416931" y="4578013"/>
            <a:ext cx="4318999" cy="728637"/>
          </a:xfrm>
          <a:solidFill>
            <a:schemeClr val="tx1"/>
          </a:solidFill>
          <a:effectLst>
            <a:outerShdw blurRad="50800" dist="38100" dir="2700000" algn="tl" rotWithShape="0">
              <a:prstClr val="black">
                <a:alpha val="40000"/>
              </a:prstClr>
            </a:outerShdw>
          </a:effectLst>
        </p:spPr>
        <p:txBody>
          <a:bodyPr anchor="ctr"/>
          <a:lstStyle/>
          <a:p>
            <a:pPr algn="ctr"/>
            <a:r>
              <a:rPr lang="en-GB" sz="2000" b="1">
                <a:latin typeface="Arial"/>
                <a:cs typeface="Arial"/>
              </a:rPr>
              <a:t>Andel e</a:t>
            </a:r>
            <a:r>
              <a:rPr lang="en-DE" sz="2000" b="1" dirty="0">
                <a:latin typeface="Arial"/>
                <a:cs typeface="Arial"/>
              </a:rPr>
              <a:t>xpects a filled price list</a:t>
            </a:r>
            <a:br>
              <a:rPr lang="en-DE" sz="2000" b="1" dirty="0"/>
            </a:br>
            <a:r>
              <a:rPr lang="en-DE" sz="1200" b="1" dirty="0">
                <a:latin typeface="Arial"/>
                <a:cs typeface="Arial"/>
              </a:rPr>
              <a:t>(yellow boxes to be filled)</a:t>
            </a:r>
            <a:endParaRPr lang="en-US" sz="1200" b="1" dirty="0">
              <a:latin typeface="Arial"/>
              <a:cs typeface="Arial"/>
            </a:endParaRPr>
          </a:p>
        </p:txBody>
      </p:sp>
      <p:sp>
        <p:nvSpPr>
          <p:cNvPr id="10" name="Title 1">
            <a:extLst>
              <a:ext uri="{FF2B5EF4-FFF2-40B4-BE49-F238E27FC236}">
                <a16:creationId xmlns:a16="http://schemas.microsoft.com/office/drawing/2014/main" id="{FFFE854D-137D-91A1-AEFB-EF1C60CAD81B}"/>
              </a:ext>
            </a:extLst>
          </p:cNvPr>
          <p:cNvSpPr txBox="1">
            <a:spLocks/>
          </p:cNvSpPr>
          <p:nvPr/>
        </p:nvSpPr>
        <p:spPr>
          <a:xfrm>
            <a:off x="8416932" y="6357118"/>
            <a:ext cx="5843259" cy="728637"/>
          </a:xfrm>
          <a:prstGeom prst="rect">
            <a:avLst/>
          </a:prstGeom>
          <a:solidFill>
            <a:schemeClr val="tx1"/>
          </a:solidFill>
          <a:effectLst>
            <a:outerShdw blurRad="50800" dist="38100" dir="2700000" algn="tl" rotWithShape="0">
              <a:prstClr val="black">
                <a:alpha val="40000"/>
              </a:prstClr>
            </a:outerShdw>
          </a:effectLst>
        </p:spPr>
        <p:txBody>
          <a:bodyPr vert="horz" lIns="0" tIns="0" rIns="0" bIns="0" rtlCol="0" anchor="ctr">
            <a:noAutofit/>
          </a:bodyPr>
          <a:lstStyle>
            <a:lvl1pPr algn="l" rtl="0" eaLnBrk="1" fontAlgn="base" hangingPunct="1">
              <a:lnSpc>
                <a:spcPct val="90000"/>
              </a:lnSpc>
              <a:spcBef>
                <a:spcPct val="0"/>
              </a:spcBef>
              <a:spcAft>
                <a:spcPct val="0"/>
              </a:spcAft>
              <a:defRPr sz="24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algn="l"/>
            <a:r>
              <a:rPr lang="en-GB" sz="1600" dirty="0">
                <a:latin typeface="IBM Plex Sans" charset="0"/>
                <a:ea typeface="IBM Plex Sans" charset="0"/>
                <a:cs typeface="IBM Plex Sans" charset="0"/>
                <a:hlinkClick r:id="rId2"/>
              </a:rPr>
              <a:t>Further details, e.g. p</a:t>
            </a:r>
            <a:r>
              <a:rPr lang="en-DE" sz="1600" dirty="0">
                <a:latin typeface="IBM Plex Sans" charset="0"/>
                <a:ea typeface="IBM Plex Sans" charset="0"/>
                <a:cs typeface="IBM Plex Sans" charset="0"/>
                <a:hlinkClick r:id="rId2"/>
              </a:rPr>
              <a:t>ayments and price components</a:t>
            </a:r>
            <a:endParaRPr lang="en-GB" sz="1600" dirty="0">
              <a:latin typeface="IBM Plex Sans" charset="0"/>
              <a:ea typeface="IBM Plex Sans" charset="0"/>
              <a:cs typeface="IBM Plex Sans" charset="0"/>
            </a:endParaRPr>
          </a:p>
          <a:p>
            <a:pPr algn="l"/>
            <a:r>
              <a:rPr lang="en-DE" sz="1600" dirty="0">
                <a:latin typeface="IBM Plex Sans" charset="0"/>
                <a:ea typeface="IBM Plex Sans" charset="0"/>
                <a:cs typeface="IBM Plex Sans" charset="0"/>
              </a:rPr>
              <a:t>(deliverables, payment per milestone, …)</a:t>
            </a:r>
          </a:p>
        </p:txBody>
      </p:sp>
      <p:sp>
        <p:nvSpPr>
          <p:cNvPr id="2" name="Title 1">
            <a:extLst>
              <a:ext uri="{FF2B5EF4-FFF2-40B4-BE49-F238E27FC236}">
                <a16:creationId xmlns:a16="http://schemas.microsoft.com/office/drawing/2014/main" id="{8D766BED-51F1-4285-0E75-2ECA2415D3FD}"/>
              </a:ext>
            </a:extLst>
          </p:cNvPr>
          <p:cNvSpPr txBox="1">
            <a:spLocks/>
          </p:cNvSpPr>
          <p:nvPr/>
        </p:nvSpPr>
        <p:spPr>
          <a:xfrm>
            <a:off x="7647302" y="686154"/>
            <a:ext cx="6983099" cy="3660973"/>
          </a:xfrm>
          <a:prstGeom prst="rect">
            <a:avLst/>
          </a:prstGeom>
          <a:solidFill>
            <a:schemeClr val="tx1"/>
          </a:solidFill>
          <a:effectLst>
            <a:outerShdw blurRad="50800" dist="38100" dir="2700000" algn="tl" rotWithShape="0">
              <a:prstClr val="black">
                <a:alpha val="40000"/>
              </a:prstClr>
            </a:outerShdw>
          </a:effectLst>
        </p:spPr>
        <p:txBody>
          <a:bodyPr vert="horz" lIns="57600" tIns="57600" rIns="57600" bIns="57600" rtlCol="0" anchor="t">
            <a:noAutofit/>
          </a:bodyPr>
          <a:lstStyle>
            <a:lvl1pPr algn="l" rtl="0" eaLnBrk="1" fontAlgn="base" hangingPunct="1">
              <a:lnSpc>
                <a:spcPct val="90000"/>
              </a:lnSpc>
              <a:spcBef>
                <a:spcPct val="0"/>
              </a:spcBef>
              <a:spcAft>
                <a:spcPct val="0"/>
              </a:spcAft>
              <a:defRPr sz="24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463040"/>
            <a:r>
              <a:rPr lang="en-GB" sz="1280" kern="0" dirty="0"/>
              <a:t>Required Scope (what we propose) (1 </a:t>
            </a:r>
            <a:r>
              <a:rPr lang="en-GB" sz="1280" kern="0" dirty="0" err="1"/>
              <a:t>yr</a:t>
            </a:r>
            <a:r>
              <a:rPr lang="en-GB" sz="1280" kern="0" dirty="0"/>
              <a:t>  + 4 </a:t>
            </a:r>
            <a:r>
              <a:rPr lang="en-GB" sz="1280" kern="0" dirty="0" err="1"/>
              <a:t>ys</a:t>
            </a:r>
            <a:r>
              <a:rPr lang="en-GB" sz="1280" kern="0" dirty="0"/>
              <a:t> + 3 </a:t>
            </a:r>
            <a:r>
              <a:rPr lang="en-GB" sz="1280" kern="0" dirty="0" err="1"/>
              <a:t>ys</a:t>
            </a:r>
            <a:r>
              <a:rPr lang="en-GB" sz="1280" kern="0" dirty="0"/>
              <a:t> optional):</a:t>
            </a:r>
          </a:p>
          <a:p>
            <a:pPr marL="365760" indent="-365760" defTabSz="1463040">
              <a:buFont typeface="+mj-lt"/>
              <a:buAutoNum type="arabicPeriod"/>
            </a:pPr>
            <a:r>
              <a:rPr lang="en-GB" sz="1280" kern="0" dirty="0"/>
              <a:t>MDM Solution (MDMS + </a:t>
            </a:r>
            <a:r>
              <a:rPr lang="en-GB" sz="1280" kern="0" dirty="0" err="1"/>
              <a:t>HESnew</a:t>
            </a:r>
            <a:r>
              <a:rPr lang="en-GB" sz="1280" kern="0" dirty="0"/>
              <a:t> + Integration Layer) (licenses, environment, services)</a:t>
            </a:r>
          </a:p>
          <a:p>
            <a:pPr marL="365760" indent="-365760" defTabSz="1463040">
              <a:buFont typeface="+mj-lt"/>
              <a:buAutoNum type="arabicPeriod"/>
            </a:pPr>
            <a:r>
              <a:rPr lang="en-GB" sz="1280" kern="0" dirty="0"/>
              <a:t>Interfaces to HES </a:t>
            </a:r>
            <a:r>
              <a:rPr lang="en-GB" sz="1280" kern="0" dirty="0" err="1"/>
              <a:t>IDSpectro</a:t>
            </a:r>
            <a:r>
              <a:rPr lang="en-GB" sz="1280" kern="0" dirty="0"/>
              <a:t> + HES Panda</a:t>
            </a:r>
          </a:p>
          <a:p>
            <a:pPr marL="365760" indent="-365760" defTabSz="1463040">
              <a:buFont typeface="+mj-lt"/>
              <a:buAutoNum type="arabicPeriod"/>
            </a:pPr>
            <a:r>
              <a:rPr lang="en-GB" sz="1280" kern="0" dirty="0"/>
              <a:t>Interfaces to Backend systems</a:t>
            </a:r>
          </a:p>
          <a:p>
            <a:pPr marL="365760" indent="-365760" defTabSz="1463040">
              <a:buFont typeface="+mj-lt"/>
              <a:buAutoNum type="arabicPeriod"/>
            </a:pPr>
            <a:r>
              <a:rPr lang="en-GB" sz="1280" kern="0" dirty="0"/>
              <a:t>Interfaces to Datahub</a:t>
            </a:r>
          </a:p>
          <a:p>
            <a:pPr marL="365760" indent="-365760" defTabSz="1463040">
              <a:buFont typeface="+mj-lt"/>
              <a:buAutoNum type="arabicPeriod"/>
            </a:pPr>
            <a:r>
              <a:rPr lang="en-GB" sz="1280" kern="0" dirty="0"/>
              <a:t>Migration of </a:t>
            </a:r>
            <a:r>
              <a:rPr lang="en-GB" sz="1280" kern="0" dirty="0" err="1"/>
              <a:t>IDSPectro</a:t>
            </a:r>
            <a:r>
              <a:rPr lang="en-GB" sz="1280" kern="0" dirty="0"/>
              <a:t> (</a:t>
            </a:r>
            <a:r>
              <a:rPr lang="en-GB" sz="1280" b="1" kern="0" dirty="0"/>
              <a:t>400k meters</a:t>
            </a:r>
            <a:r>
              <a:rPr lang="en-GB" sz="1280" kern="0" dirty="0"/>
              <a:t>)</a:t>
            </a:r>
          </a:p>
          <a:p>
            <a:pPr marL="365760" indent="-365760" defTabSz="1463040">
              <a:buFont typeface="+mj-lt"/>
              <a:buAutoNum type="arabicPeriod"/>
            </a:pPr>
            <a:r>
              <a:rPr lang="en-GB" sz="1280" kern="0" dirty="0"/>
              <a:t>Migration of Panda (</a:t>
            </a:r>
            <a:r>
              <a:rPr lang="en-GB" sz="1280" b="1" kern="0" dirty="0"/>
              <a:t>35k meters</a:t>
            </a:r>
            <a:r>
              <a:rPr lang="en-GB" sz="1280" kern="0" dirty="0"/>
              <a:t>)</a:t>
            </a:r>
          </a:p>
          <a:p>
            <a:pPr marL="365760" indent="-365760" defTabSz="1463040">
              <a:buFont typeface="+mj-lt"/>
              <a:buAutoNum type="arabicPeriod"/>
            </a:pPr>
            <a:r>
              <a:rPr lang="en-GB" sz="1280" kern="0" dirty="0"/>
              <a:t>Integration Services (D, B, T, Hypercare)</a:t>
            </a:r>
          </a:p>
          <a:p>
            <a:pPr marL="365760" indent="-365760" defTabSz="1463040">
              <a:buFont typeface="+mj-lt"/>
              <a:buAutoNum type="arabicPeriod"/>
            </a:pPr>
            <a:r>
              <a:rPr lang="en-GB" sz="1280" kern="0" dirty="0"/>
              <a:t>AMS for MDM Solution (incl. interface to </a:t>
            </a:r>
            <a:r>
              <a:rPr lang="en-GB" sz="1280" kern="0" dirty="0" err="1"/>
              <a:t>IDSpectro</a:t>
            </a:r>
            <a:r>
              <a:rPr lang="en-GB" sz="1280" kern="0" dirty="0"/>
              <a:t>, Panda)</a:t>
            </a:r>
          </a:p>
          <a:p>
            <a:pPr defTabSz="1463040"/>
            <a:endParaRPr lang="en-GB" sz="1280" kern="0" dirty="0"/>
          </a:p>
          <a:p>
            <a:pPr defTabSz="1463040"/>
            <a:r>
              <a:rPr lang="en-GB" sz="1280" kern="0" dirty="0"/>
              <a:t>Optional Scope – </a:t>
            </a:r>
            <a:r>
              <a:rPr lang="en-GB" sz="1280" kern="0" dirty="0" err="1"/>
              <a:t>Gridstream</a:t>
            </a:r>
            <a:r>
              <a:rPr lang="en-GB" sz="1280" kern="0" dirty="0"/>
              <a:t> (what we propose):</a:t>
            </a:r>
          </a:p>
          <a:p>
            <a:pPr marL="365760" indent="-365760" defTabSz="1463040">
              <a:buFont typeface="+mj-lt"/>
              <a:buAutoNum type="arabicPeriod"/>
            </a:pPr>
            <a:r>
              <a:rPr lang="en-DE" sz="1280" kern="0" dirty="0"/>
              <a:t>Extension of MDM Solution (licenses, environment, services)</a:t>
            </a:r>
          </a:p>
          <a:p>
            <a:pPr marL="365760" indent="-365760" defTabSz="1463040">
              <a:buFont typeface="+mj-lt"/>
              <a:buAutoNum type="arabicPeriod"/>
            </a:pPr>
            <a:r>
              <a:rPr lang="en-GB" sz="1280" kern="0" dirty="0"/>
              <a:t>Interface to HES </a:t>
            </a:r>
            <a:r>
              <a:rPr lang="en-GB" sz="1280" kern="0" dirty="0" err="1"/>
              <a:t>Gridstream</a:t>
            </a:r>
            <a:endParaRPr lang="en-DE" sz="1280" kern="0" dirty="0"/>
          </a:p>
          <a:p>
            <a:pPr marL="365760" indent="-365760" defTabSz="1463040">
              <a:buFont typeface="+mj-lt"/>
              <a:buAutoNum type="arabicPeriod"/>
            </a:pPr>
            <a:r>
              <a:rPr lang="en-GB" sz="1280" kern="0" dirty="0"/>
              <a:t>Extensions of Interfaces to Backend systems</a:t>
            </a:r>
          </a:p>
          <a:p>
            <a:pPr marL="365760" indent="-365760" defTabSz="1463040">
              <a:buFont typeface="+mj-lt"/>
              <a:buAutoNum type="arabicPeriod"/>
            </a:pPr>
            <a:r>
              <a:rPr lang="en-DE" sz="1280" kern="0" dirty="0"/>
              <a:t>Extension of Integration Services</a:t>
            </a:r>
          </a:p>
          <a:p>
            <a:pPr marL="365760" indent="-365760" defTabSz="1463040">
              <a:buFont typeface="+mj-lt"/>
              <a:buAutoNum type="arabicPeriod"/>
            </a:pPr>
            <a:r>
              <a:rPr lang="en-DE" sz="1280" kern="0" dirty="0"/>
              <a:t>Extension of AMS</a:t>
            </a:r>
          </a:p>
          <a:p>
            <a:pPr marL="365760" indent="-365760" defTabSz="1463040">
              <a:buFont typeface="+mj-lt"/>
              <a:buAutoNum type="arabicPeriod"/>
            </a:pPr>
            <a:r>
              <a:rPr lang="en-DE" sz="1280" kern="0" dirty="0"/>
              <a:t>Gridstream (migration of </a:t>
            </a:r>
            <a:r>
              <a:rPr lang="en-DE" sz="1280" b="1" kern="0" dirty="0"/>
              <a:t>1.1M meters</a:t>
            </a:r>
            <a:r>
              <a:rPr lang="en-DE" sz="1280" kern="0" dirty="0"/>
              <a:t>)</a:t>
            </a:r>
          </a:p>
          <a:p>
            <a:pPr marL="365760" indent="-365760" defTabSz="1463040">
              <a:buFont typeface="+mj-lt"/>
              <a:buAutoNum type="arabicPeriod"/>
            </a:pPr>
            <a:r>
              <a:rPr lang="en-GB" sz="1280" kern="0" dirty="0"/>
              <a:t>AMS for MDM Solution (incl. interface to </a:t>
            </a:r>
            <a:r>
              <a:rPr lang="en-GB" sz="1280" kern="0" dirty="0" err="1"/>
              <a:t>Gridstream</a:t>
            </a:r>
            <a:r>
              <a:rPr lang="en-GB" sz="1280" kern="0" dirty="0"/>
              <a:t>)</a:t>
            </a:r>
          </a:p>
          <a:p>
            <a:pPr defTabSz="1463040"/>
            <a:endParaRPr lang="en-GB" sz="1280" kern="0" dirty="0"/>
          </a:p>
          <a:p>
            <a:pPr defTabSz="1463040"/>
            <a:r>
              <a:rPr lang="en-GB" sz="1280" kern="0" dirty="0"/>
              <a:t>In addition </a:t>
            </a:r>
            <a:r>
              <a:rPr lang="en-GB" sz="1280" kern="0" dirty="0" err="1"/>
              <a:t>Andel</a:t>
            </a:r>
            <a:r>
              <a:rPr lang="en-GB" sz="1280" kern="0" dirty="0"/>
              <a:t> requests prices for up to </a:t>
            </a:r>
            <a:r>
              <a:rPr lang="en-GB" sz="1280" b="1" kern="0" dirty="0"/>
              <a:t>10M connected meters</a:t>
            </a:r>
          </a:p>
        </p:txBody>
      </p:sp>
    </p:spTree>
    <p:extLst>
      <p:ext uri="{BB962C8B-B14F-4D97-AF65-F5344CB8AC3E}">
        <p14:creationId xmlns:p14="http://schemas.microsoft.com/office/powerpoint/2010/main" val="1344835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sp>
        <p:nvSpPr>
          <p:cNvPr id="24" name="object 2">
            <a:extLst>
              <a:ext uri="{FF2B5EF4-FFF2-40B4-BE49-F238E27FC236}">
                <a16:creationId xmlns:a16="http://schemas.microsoft.com/office/drawing/2014/main" id="{BBAB3995-92EC-E34D-BFD9-439DED196865}"/>
              </a:ext>
            </a:extLst>
          </p:cNvPr>
          <p:cNvSpPr txBox="1">
            <a:spLocks/>
          </p:cNvSpPr>
          <p:nvPr/>
        </p:nvSpPr>
        <p:spPr>
          <a:xfrm>
            <a:off x="516118" y="435600"/>
            <a:ext cx="7027682"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US" kern="0" spc="-24" dirty="0"/>
              <a:t>Azure Pricing (old)</a:t>
            </a:r>
            <a:endParaRPr lang="en-GB" kern="0" spc="-24" dirty="0"/>
          </a:p>
        </p:txBody>
      </p:sp>
      <p:graphicFrame>
        <p:nvGraphicFramePr>
          <p:cNvPr id="11" name="object 4">
            <a:extLst>
              <a:ext uri="{FF2B5EF4-FFF2-40B4-BE49-F238E27FC236}">
                <a16:creationId xmlns:a16="http://schemas.microsoft.com/office/drawing/2014/main" id="{ECC9CA74-C666-4A0E-98B9-1A886DAEEB9A}"/>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pic>
        <p:nvPicPr>
          <p:cNvPr id="12" name="Picture 11">
            <a:extLst>
              <a:ext uri="{FF2B5EF4-FFF2-40B4-BE49-F238E27FC236}">
                <a16:creationId xmlns:a16="http://schemas.microsoft.com/office/drawing/2014/main" id="{B47F8012-F6D9-D7CE-97EC-C64E5EC7F416}"/>
              </a:ext>
            </a:extLst>
          </p:cNvPr>
          <p:cNvPicPr>
            <a:picLocks noChangeAspect="1"/>
          </p:cNvPicPr>
          <p:nvPr/>
        </p:nvPicPr>
        <p:blipFill>
          <a:blip r:embed="rId3"/>
          <a:stretch>
            <a:fillRect/>
          </a:stretch>
        </p:blipFill>
        <p:spPr>
          <a:xfrm>
            <a:off x="531358" y="1237466"/>
            <a:ext cx="10809961" cy="6420622"/>
          </a:xfrm>
          <a:prstGeom prst="rect">
            <a:avLst/>
          </a:prstGeom>
        </p:spPr>
      </p:pic>
    </p:spTree>
    <p:extLst>
      <p:ext uri="{BB962C8B-B14F-4D97-AF65-F5344CB8AC3E}">
        <p14:creationId xmlns:p14="http://schemas.microsoft.com/office/powerpoint/2010/main" val="3891232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sp>
        <p:nvSpPr>
          <p:cNvPr id="24" name="object 2">
            <a:extLst>
              <a:ext uri="{FF2B5EF4-FFF2-40B4-BE49-F238E27FC236}">
                <a16:creationId xmlns:a16="http://schemas.microsoft.com/office/drawing/2014/main" id="{BBAB3995-92EC-E34D-BFD9-439DED196865}"/>
              </a:ext>
            </a:extLst>
          </p:cNvPr>
          <p:cNvSpPr txBox="1">
            <a:spLocks/>
          </p:cNvSpPr>
          <p:nvPr/>
        </p:nvSpPr>
        <p:spPr>
          <a:xfrm>
            <a:off x="516118" y="435600"/>
            <a:ext cx="7027682"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US" kern="0" spc="-24" dirty="0"/>
              <a:t>Andel – Integrated Operation - ITSM</a:t>
            </a:r>
            <a:endParaRPr lang="en-GB" kern="0" spc="-24" dirty="0"/>
          </a:p>
        </p:txBody>
      </p:sp>
      <p:graphicFrame>
        <p:nvGraphicFramePr>
          <p:cNvPr id="11" name="object 4">
            <a:extLst>
              <a:ext uri="{FF2B5EF4-FFF2-40B4-BE49-F238E27FC236}">
                <a16:creationId xmlns:a16="http://schemas.microsoft.com/office/drawing/2014/main" id="{ECC9CA74-C666-4A0E-98B9-1A886DAEEB9A}"/>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sp>
        <p:nvSpPr>
          <p:cNvPr id="10" name="Rectangle: Rounded Corners 9">
            <a:extLst>
              <a:ext uri="{FF2B5EF4-FFF2-40B4-BE49-F238E27FC236}">
                <a16:creationId xmlns:a16="http://schemas.microsoft.com/office/drawing/2014/main" id="{284A9B46-1302-416C-ADE1-480EBE0BC9E2}"/>
              </a:ext>
            </a:extLst>
          </p:cNvPr>
          <p:cNvSpPr/>
          <p:nvPr/>
        </p:nvSpPr>
        <p:spPr>
          <a:xfrm>
            <a:off x="11341320" y="114095"/>
            <a:ext cx="2743199" cy="696188"/>
          </a:xfrm>
          <a:prstGeom prst="round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solidFill>
                  <a:schemeClr val="tx1"/>
                </a:solidFill>
              </a:rPr>
              <a:t>Gobinda</a:t>
            </a:r>
            <a:r>
              <a:rPr lang="en-US" dirty="0">
                <a:solidFill>
                  <a:schemeClr val="tx1"/>
                </a:solidFill>
              </a:rPr>
              <a:t> (WIP)</a:t>
            </a:r>
            <a:endParaRPr lang="ro-RO" dirty="0">
              <a:solidFill>
                <a:schemeClr val="tx1"/>
              </a:solidFill>
            </a:endParaRPr>
          </a:p>
        </p:txBody>
      </p:sp>
      <p:sp>
        <p:nvSpPr>
          <p:cNvPr id="5" name="Rectangle 4">
            <a:extLst>
              <a:ext uri="{FF2B5EF4-FFF2-40B4-BE49-F238E27FC236}">
                <a16:creationId xmlns:a16="http://schemas.microsoft.com/office/drawing/2014/main" id="{8A04E8F5-2C57-288D-553F-821477CED343}"/>
              </a:ext>
            </a:extLst>
          </p:cNvPr>
          <p:cNvSpPr>
            <a:spLocks noChangeArrowheads="1"/>
          </p:cNvSpPr>
          <p:nvPr/>
        </p:nvSpPr>
        <p:spPr bwMode="auto">
          <a:xfrm>
            <a:off x="2727287" y="1232210"/>
            <a:ext cx="2487131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4" descr="Graphical user interface, diagram&#10;&#10;Description automatically generated">
            <a:extLst>
              <a:ext uri="{FF2B5EF4-FFF2-40B4-BE49-F238E27FC236}">
                <a16:creationId xmlns:a16="http://schemas.microsoft.com/office/drawing/2014/main" id="{A2C55127-F717-94B9-1555-F882E9C6A42F}"/>
              </a:ext>
            </a:extLst>
          </p:cNvPr>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2727287" y="1232211"/>
            <a:ext cx="7559713" cy="6628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380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855739"/>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sp>
        <p:nvSpPr>
          <p:cNvPr id="24" name="object 2">
            <a:extLst>
              <a:ext uri="{FF2B5EF4-FFF2-40B4-BE49-F238E27FC236}">
                <a16:creationId xmlns:a16="http://schemas.microsoft.com/office/drawing/2014/main" id="{BBAB3995-92EC-E34D-BFD9-439DED196865}"/>
              </a:ext>
            </a:extLst>
          </p:cNvPr>
          <p:cNvSpPr txBox="1">
            <a:spLocks/>
          </p:cNvSpPr>
          <p:nvPr/>
        </p:nvSpPr>
        <p:spPr>
          <a:xfrm>
            <a:off x="516118" y="435600"/>
            <a:ext cx="9923282"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GB" kern="0" spc="-24"/>
              <a:t>Architecture Decisions</a:t>
            </a:r>
          </a:p>
        </p:txBody>
      </p:sp>
      <p:graphicFrame>
        <p:nvGraphicFramePr>
          <p:cNvPr id="17" name="Table 16">
            <a:extLst>
              <a:ext uri="{FF2B5EF4-FFF2-40B4-BE49-F238E27FC236}">
                <a16:creationId xmlns:a16="http://schemas.microsoft.com/office/drawing/2014/main" id="{10013A54-2351-C440-80B6-1B90E0AD1E18}"/>
              </a:ext>
            </a:extLst>
          </p:cNvPr>
          <p:cNvGraphicFramePr>
            <a:graphicFrameLocks noGrp="1"/>
          </p:cNvGraphicFramePr>
          <p:nvPr/>
        </p:nvGraphicFramePr>
        <p:xfrm>
          <a:off x="534521" y="972349"/>
          <a:ext cx="13571388" cy="5801356"/>
        </p:xfrm>
        <a:graphic>
          <a:graphicData uri="http://schemas.openxmlformats.org/drawingml/2006/table">
            <a:tbl>
              <a:tblPr firstRow="1" bandRow="1"/>
              <a:tblGrid>
                <a:gridCol w="716281">
                  <a:extLst>
                    <a:ext uri="{9D8B030D-6E8A-4147-A177-3AD203B41FA5}">
                      <a16:colId xmlns:a16="http://schemas.microsoft.com/office/drawing/2014/main" val="212251189"/>
                    </a:ext>
                  </a:extLst>
                </a:gridCol>
                <a:gridCol w="3402000">
                  <a:extLst>
                    <a:ext uri="{9D8B030D-6E8A-4147-A177-3AD203B41FA5}">
                      <a16:colId xmlns:a16="http://schemas.microsoft.com/office/drawing/2014/main" val="20000"/>
                    </a:ext>
                  </a:extLst>
                </a:gridCol>
                <a:gridCol w="2613828">
                  <a:extLst>
                    <a:ext uri="{9D8B030D-6E8A-4147-A177-3AD203B41FA5}">
                      <a16:colId xmlns:a16="http://schemas.microsoft.com/office/drawing/2014/main" val="4170987662"/>
                    </a:ext>
                  </a:extLst>
                </a:gridCol>
                <a:gridCol w="3239102">
                  <a:extLst>
                    <a:ext uri="{9D8B030D-6E8A-4147-A177-3AD203B41FA5}">
                      <a16:colId xmlns:a16="http://schemas.microsoft.com/office/drawing/2014/main" val="542972756"/>
                    </a:ext>
                  </a:extLst>
                </a:gridCol>
                <a:gridCol w="3600177">
                  <a:extLst>
                    <a:ext uri="{9D8B030D-6E8A-4147-A177-3AD203B41FA5}">
                      <a16:colId xmlns:a16="http://schemas.microsoft.com/office/drawing/2014/main" val="422388344"/>
                    </a:ext>
                  </a:extLst>
                </a:gridCol>
              </a:tblGrid>
              <a:tr h="209357">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a:solidFill>
                            <a:schemeClr val="bg1"/>
                          </a:solidFill>
                          <a:latin typeface="IBM Plex Sans" panose="020B0503050203000203" pitchFamily="34" charset="0"/>
                          <a:ea typeface="IBM Plex Sans Medium" charset="0"/>
                          <a:cs typeface="Arial" panose="020B0604020202020204" pitchFamily="34" charset="0"/>
                        </a:rPr>
                        <a:t>AD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dirty="0">
                          <a:solidFill>
                            <a:schemeClr val="bg1"/>
                          </a:solidFill>
                          <a:latin typeface="IBM Plex Sans" panose="020B0503050203000203" pitchFamily="34" charset="0"/>
                          <a:ea typeface="IBM Plex Sans Medium" charset="0"/>
                          <a:cs typeface="Arial" panose="020B0604020202020204" pitchFamily="34" charset="0"/>
                        </a:rPr>
                        <a:t>Requirement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a:solidFill>
                            <a:schemeClr val="bg1"/>
                          </a:solidFill>
                          <a:latin typeface="IBM Plex Sans" panose="020B0503050203000203" pitchFamily="34" charset="0"/>
                          <a:ea typeface="IBM Plex Sans Medium" charset="0"/>
                          <a:cs typeface="Arial" panose="020B0604020202020204" pitchFamily="34" charset="0"/>
                        </a:rPr>
                        <a:t>Alternatives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dirty="0">
                          <a:solidFill>
                            <a:schemeClr val="bg1"/>
                          </a:solidFill>
                          <a:latin typeface="IBM Plex Sans" panose="020B0503050203000203" pitchFamily="34" charset="0"/>
                          <a:ea typeface="IBM Plex Sans Medium" charset="0"/>
                          <a:cs typeface="Arial" panose="020B0604020202020204" pitchFamily="34" charset="0"/>
                        </a:rPr>
                        <a:t>Component Decision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tc>
                  <a:txBody>
                    <a:bodyPr/>
                    <a:lstStyle>
                      <a:lvl1pPr marL="0">
                        <a:defRPr b="1">
                          <a:solidFill>
                            <a:schemeClr val="lt1"/>
                          </a:solidFill>
                          <a:latin typeface="Arial" panose="020B0604020202020204"/>
                        </a:defRPr>
                      </a:lvl1pPr>
                      <a:lvl2pPr marL="548640">
                        <a:defRPr b="1">
                          <a:solidFill>
                            <a:schemeClr val="lt1"/>
                          </a:solidFill>
                          <a:latin typeface="Arial" panose="020B0604020202020204"/>
                        </a:defRPr>
                      </a:lvl2pPr>
                      <a:lvl3pPr marL="1097280">
                        <a:defRPr b="1">
                          <a:solidFill>
                            <a:schemeClr val="lt1"/>
                          </a:solidFill>
                          <a:latin typeface="Arial" panose="020B0604020202020204"/>
                        </a:defRPr>
                      </a:lvl3pPr>
                      <a:lvl4pPr marL="1645920">
                        <a:defRPr b="1">
                          <a:solidFill>
                            <a:schemeClr val="lt1"/>
                          </a:solidFill>
                          <a:latin typeface="Arial" panose="020B0604020202020204"/>
                        </a:defRPr>
                      </a:lvl4pPr>
                      <a:lvl5pPr marL="2194560">
                        <a:defRPr b="1">
                          <a:solidFill>
                            <a:schemeClr val="lt1"/>
                          </a:solidFill>
                          <a:latin typeface="Arial" panose="020B0604020202020204"/>
                        </a:defRPr>
                      </a:lvl5pPr>
                      <a:lvl6pPr marL="2743200">
                        <a:defRPr b="1">
                          <a:solidFill>
                            <a:schemeClr val="lt1"/>
                          </a:solidFill>
                          <a:latin typeface="Arial" panose="020B0604020202020204"/>
                        </a:defRPr>
                      </a:lvl6pPr>
                      <a:lvl7pPr marL="3291840">
                        <a:defRPr b="1">
                          <a:solidFill>
                            <a:schemeClr val="lt1"/>
                          </a:solidFill>
                          <a:latin typeface="Arial" panose="020B0604020202020204"/>
                        </a:defRPr>
                      </a:lvl7pPr>
                      <a:lvl8pPr marL="3840480">
                        <a:defRPr b="1">
                          <a:solidFill>
                            <a:schemeClr val="lt1"/>
                          </a:solidFill>
                          <a:latin typeface="Arial" panose="020B0604020202020204"/>
                        </a:defRPr>
                      </a:lvl8pPr>
                      <a:lvl9pPr marL="4389120">
                        <a:defRPr b="1">
                          <a:solidFill>
                            <a:schemeClr val="lt1"/>
                          </a:solidFill>
                          <a:latin typeface="Arial" panose="020B0604020202020204"/>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a:solidFill>
                            <a:schemeClr val="bg1"/>
                          </a:solidFill>
                          <a:latin typeface="IBM Plex Sans" panose="020B0503050203000203" pitchFamily="34" charset="0"/>
                          <a:ea typeface="IBM Plex Sans Medium" charset="0"/>
                          <a:cs typeface="Arial" panose="020B0604020202020204" pitchFamily="34" charset="0"/>
                        </a:rPr>
                        <a:t>Reason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54ADA"/>
                    </a:solidFill>
                  </a:tcPr>
                </a:tc>
                <a:extLst>
                  <a:ext uri="{0D108BD9-81ED-4DB2-BD59-A6C34878D82A}">
                    <a16:rowId xmlns:a16="http://schemas.microsoft.com/office/drawing/2014/main" val="10000"/>
                  </a:ext>
                </a:extLst>
              </a:tr>
              <a:tr h="196272">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baseline="0">
                          <a:latin typeface="IBM Plex Sans" panose="020B0503050203000203" pitchFamily="34" charset="0"/>
                          <a:ea typeface="IBM Plex Sans" charset="0"/>
                          <a:cs typeface="Arial" panose="020B0604020202020204" pitchFamily="34" charset="0"/>
                        </a:rPr>
                        <a:t>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r>
                        <a:rPr lang="en-US" sz="1400" b="1" dirty="0">
                          <a:latin typeface="IBM Plex Sans" panose="020B0503050203000203" pitchFamily="34" charset="0"/>
                          <a:ea typeface="IBM Plex Sans" charset="0"/>
                          <a:cs typeface="Arial" panose="020B0604020202020204" pitchFamily="34" charset="0"/>
                        </a:rPr>
                        <a:t>Data</a:t>
                      </a: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US" sz="1400" baseline="300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US" sz="1400" baseline="300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endParaRPr lang="en-US" sz="1400" baseline="300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r h="1962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1.a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aseline="0" dirty="0">
                          <a:latin typeface="IBM Plex Sans" panose="020B0503050203000203" pitchFamily="34" charset="0"/>
                          <a:ea typeface="IBM Plex Sans" charset="0"/>
                          <a:cs typeface="Arial" panose="020B0604020202020204" pitchFamily="34" charset="0"/>
                        </a:rPr>
                        <a:t>Integration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00851199"/>
                  </a:ext>
                </a:extLst>
              </a:tr>
              <a:tr h="1962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1.b</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aseline="0" dirty="0">
                          <a:latin typeface="IBM Plex Sans" panose="020B0503050203000203" pitchFamily="34" charset="0"/>
                          <a:ea typeface="IBM Plex Sans" charset="0"/>
                          <a:cs typeface="Arial" panose="020B0604020202020204" pitchFamily="34" charset="0"/>
                        </a:rPr>
                        <a:t>Governance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47727883"/>
                  </a:ext>
                </a:extLst>
              </a:tr>
              <a:tr h="1962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1.c</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aseline="0" dirty="0">
                          <a:latin typeface="IBM Plex Sans" panose="020B0503050203000203" pitchFamily="34" charset="0"/>
                          <a:ea typeface="IBM Plex Sans" charset="0"/>
                          <a:cs typeface="Arial" panose="020B0604020202020204" pitchFamily="34" charset="0"/>
                        </a:rPr>
                        <a:t>Analytics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73377702"/>
                  </a:ext>
                </a:extLst>
              </a:tr>
              <a:tr h="2934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1.d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aseline="0" dirty="0">
                          <a:latin typeface="IBM Plex Sans" panose="020B0503050203000203" pitchFamily="34" charset="0"/>
                          <a:ea typeface="IBM Plex Sans" charset="0"/>
                          <a:cs typeface="Arial" panose="020B0604020202020204" pitchFamily="34" charset="0"/>
                        </a:rPr>
                        <a:t>Databases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342900" indent="-342900">
                        <a:buFont typeface="+mj-lt"/>
                        <a:buAutoNum type="alphaLcPeriod"/>
                      </a:pPr>
                      <a:r>
                        <a:rPr lang="en-US" sz="1400" baseline="0" dirty="0">
                          <a:latin typeface="IBM Plex Sans" panose="020B0503050203000203" pitchFamily="34" charset="0"/>
                          <a:ea typeface="IBM Plex Sans" charset="0"/>
                          <a:cs typeface="Arial" panose="020B0604020202020204" pitchFamily="34" charset="0"/>
                        </a:rPr>
                        <a:t>Oracle </a:t>
                      </a:r>
                    </a:p>
                    <a:p>
                      <a:pPr marL="342900" indent="-342900">
                        <a:buFont typeface="+mj-lt"/>
                        <a:buAutoNum type="alphaLcPeriod"/>
                      </a:pPr>
                      <a:r>
                        <a:rPr lang="en-US" sz="1400" baseline="0" dirty="0">
                          <a:latin typeface="IBM Plex Sans" panose="020B0503050203000203" pitchFamily="34" charset="0"/>
                          <a:ea typeface="IBM Plex Sans" charset="0"/>
                          <a:cs typeface="Arial" panose="020B0604020202020204" pitchFamily="34" charset="0"/>
                        </a:rPr>
                        <a:t>DB2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Oracle </a:t>
                      </a:r>
                    </a:p>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aseline="0" dirty="0">
                          <a:latin typeface="IBM Plex Sans" panose="020B0503050203000203" pitchFamily="34" charset="0"/>
                          <a:ea typeface="IBM Plex Sans" charset="0"/>
                          <a:cs typeface="Arial" panose="020B0604020202020204" pitchFamily="34" charset="0"/>
                        </a:rPr>
                        <a:t>As existing environment using oracle database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33130015"/>
                  </a:ext>
                </a:extLst>
              </a:tr>
              <a:tr h="1962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1.e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aseline="0" dirty="0">
                          <a:latin typeface="IBM Plex Sans" panose="020B0503050203000203" pitchFamily="34" charset="0"/>
                          <a:ea typeface="IBM Plex Sans" charset="0"/>
                          <a:cs typeface="Arial" panose="020B0604020202020204" pitchFamily="34" charset="0"/>
                        </a:rPr>
                        <a:t>Reporting and Visualization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9505696"/>
                  </a:ext>
                </a:extLst>
              </a:tr>
              <a:tr h="314036">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baseline="0">
                          <a:latin typeface="IBM Plex Sans" panose="020B0503050203000203" pitchFamily="34" charset="0"/>
                          <a:ea typeface="IBM Plex Sans" charset="0"/>
                          <a:cs typeface="Arial" panose="020B0604020202020204" pitchFamily="34" charset="0"/>
                        </a:rPr>
                        <a:t>2</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latin typeface="IBM Plex Sans" panose="020B0503050203000203" pitchFamily="34" charset="0"/>
                          <a:ea typeface="IBM Plex Sans" charset="0"/>
                          <a:cs typeface="Arial" panose="020B0604020202020204" pitchFamily="34" charset="0"/>
                        </a:rPr>
                        <a:t>Compute</a:t>
                      </a: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defRPr>
                          <a:solidFill>
                            <a:schemeClr val="dk1"/>
                          </a:solidFill>
                          <a:latin typeface="Arial" panose="020B0604020202020204"/>
                        </a:defRPr>
                      </a:lvl1pPr>
                      <a:lvl2pPr marL="548640">
                        <a:defRPr>
                          <a:solidFill>
                            <a:schemeClr val="dk1"/>
                          </a:solidFill>
                          <a:latin typeface="Arial" panose="020B0604020202020204"/>
                        </a:defRPr>
                      </a:lvl2pPr>
                      <a:lvl3pPr marL="1097280">
                        <a:defRPr>
                          <a:solidFill>
                            <a:schemeClr val="dk1"/>
                          </a:solidFill>
                          <a:latin typeface="Arial" panose="020B0604020202020204"/>
                        </a:defRPr>
                      </a:lvl3pPr>
                      <a:lvl4pPr marL="1645920">
                        <a:defRPr>
                          <a:solidFill>
                            <a:schemeClr val="dk1"/>
                          </a:solidFill>
                          <a:latin typeface="Arial" panose="020B0604020202020204"/>
                        </a:defRPr>
                      </a:lvl4pPr>
                      <a:lvl5pPr marL="2194560">
                        <a:defRPr>
                          <a:solidFill>
                            <a:schemeClr val="dk1"/>
                          </a:solidFill>
                          <a:latin typeface="Arial" panose="020B0604020202020204"/>
                        </a:defRPr>
                      </a:lvl5pPr>
                      <a:lvl6pPr marL="2743200">
                        <a:defRPr>
                          <a:solidFill>
                            <a:schemeClr val="dk1"/>
                          </a:solidFill>
                          <a:latin typeface="Arial" panose="020B0604020202020204"/>
                        </a:defRPr>
                      </a:lvl6pPr>
                      <a:lvl7pPr marL="3291840">
                        <a:defRPr>
                          <a:solidFill>
                            <a:schemeClr val="dk1"/>
                          </a:solidFill>
                          <a:latin typeface="Arial" panose="020B0604020202020204"/>
                        </a:defRPr>
                      </a:lvl7pPr>
                      <a:lvl8pPr marL="3840480">
                        <a:defRPr>
                          <a:solidFill>
                            <a:schemeClr val="dk1"/>
                          </a:solidFill>
                          <a:latin typeface="Arial" panose="020B0604020202020204"/>
                        </a:defRPr>
                      </a:lvl8pPr>
                      <a:lvl9pPr marL="4389120">
                        <a:defRPr>
                          <a:solidFill>
                            <a:schemeClr val="dk1"/>
                          </a:solidFill>
                          <a:latin typeface="Arial" panose="020B060402020202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86645776"/>
                  </a:ext>
                </a:extLst>
              </a:tr>
              <a:tr h="3140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2.a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Bare Metal Servers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9284573"/>
                  </a:ext>
                </a:extLst>
              </a:tr>
              <a:tr h="3140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2.b</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Virtual Servers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18276295"/>
                  </a:ext>
                </a:extLst>
              </a:tr>
              <a:tr h="3140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2.c</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Virtualization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74790866"/>
                  </a:ext>
                </a:extLst>
              </a:tr>
              <a:tr h="3140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2.d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Containers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48046092"/>
                  </a:ext>
                </a:extLst>
              </a:tr>
              <a:tr h="3140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2.e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Serverless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57323705"/>
                  </a:ext>
                </a:extLst>
              </a:tr>
              <a:tr h="3140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baseline="0" dirty="0">
                          <a:latin typeface="IBM Plex Sans" panose="020B0503050203000203" pitchFamily="34" charset="0"/>
                          <a:ea typeface="IBM Plex Sans" charset="0"/>
                          <a:cs typeface="Arial" panose="020B0604020202020204" pitchFamily="34" charset="0"/>
                        </a:rPr>
                        <a:t>3</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baseline="0" dirty="0">
                          <a:latin typeface="IBM Plex Sans" panose="020B0503050203000203" pitchFamily="34" charset="0"/>
                          <a:ea typeface="IBM Plex Sans" charset="0"/>
                          <a:cs typeface="Arial" panose="020B0604020202020204" pitchFamily="34" charset="0"/>
                        </a:rPr>
                        <a:t>Storage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300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251119127"/>
                  </a:ext>
                </a:extLst>
              </a:tr>
              <a:tr h="3140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3.a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Primary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17118408"/>
                  </a:ext>
                </a:extLst>
              </a:tr>
              <a:tr h="3140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3.b</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Archive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17498"/>
                  </a:ext>
                </a:extLst>
              </a:tr>
              <a:tr h="3140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3.c</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Backup</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8618815"/>
                  </a:ext>
                </a:extLst>
              </a:tr>
              <a:tr h="31403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3.d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Data Migration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60529996"/>
                  </a:ext>
                </a:extLst>
              </a:tr>
            </a:tbl>
          </a:graphicData>
        </a:graphic>
      </p:graphicFrame>
      <p:graphicFrame>
        <p:nvGraphicFramePr>
          <p:cNvPr id="11" name="object 4">
            <a:extLst>
              <a:ext uri="{FF2B5EF4-FFF2-40B4-BE49-F238E27FC236}">
                <a16:creationId xmlns:a16="http://schemas.microsoft.com/office/drawing/2014/main" id="{44C0BE20-52C5-4663-8B54-F4CDF20A67F9}"/>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sp>
        <p:nvSpPr>
          <p:cNvPr id="10" name="Rectangle: Rounded Corners 9">
            <a:extLst>
              <a:ext uri="{FF2B5EF4-FFF2-40B4-BE49-F238E27FC236}">
                <a16:creationId xmlns:a16="http://schemas.microsoft.com/office/drawing/2014/main" id="{CE776F12-3655-4B1B-8360-894CEB54936C}"/>
              </a:ext>
            </a:extLst>
          </p:cNvPr>
          <p:cNvSpPr/>
          <p:nvPr/>
        </p:nvSpPr>
        <p:spPr>
          <a:xfrm>
            <a:off x="11341320" y="114095"/>
            <a:ext cx="2743199" cy="696188"/>
          </a:xfrm>
          <a:prstGeom prst="round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solidFill>
                  <a:schemeClr val="tx1"/>
                </a:solidFill>
              </a:rPr>
              <a:t>Gobinda</a:t>
            </a:r>
            <a:r>
              <a:rPr lang="en-US" dirty="0">
                <a:solidFill>
                  <a:schemeClr val="tx1"/>
                </a:solidFill>
              </a:rPr>
              <a:t> (WIP)</a:t>
            </a:r>
            <a:endParaRPr lang="ro-RO" dirty="0">
              <a:solidFill>
                <a:schemeClr val="tx1"/>
              </a:solidFill>
            </a:endParaRPr>
          </a:p>
        </p:txBody>
      </p:sp>
    </p:spTree>
    <p:extLst>
      <p:ext uri="{BB962C8B-B14F-4D97-AF65-F5344CB8AC3E}">
        <p14:creationId xmlns:p14="http://schemas.microsoft.com/office/powerpoint/2010/main" val="27607075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830687"/>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sp>
        <p:nvSpPr>
          <p:cNvPr id="24" name="object 2">
            <a:extLst>
              <a:ext uri="{FF2B5EF4-FFF2-40B4-BE49-F238E27FC236}">
                <a16:creationId xmlns:a16="http://schemas.microsoft.com/office/drawing/2014/main" id="{BBAB3995-92EC-E34D-BFD9-439DED196865}"/>
              </a:ext>
            </a:extLst>
          </p:cNvPr>
          <p:cNvSpPr txBox="1">
            <a:spLocks/>
          </p:cNvSpPr>
          <p:nvPr/>
        </p:nvSpPr>
        <p:spPr>
          <a:xfrm>
            <a:off x="516118" y="435600"/>
            <a:ext cx="9923282"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GB" kern="0" spc="-24"/>
              <a:t>Architecture Decisions (cont.)</a:t>
            </a:r>
          </a:p>
        </p:txBody>
      </p:sp>
      <p:graphicFrame>
        <p:nvGraphicFramePr>
          <p:cNvPr id="11" name="Table 10">
            <a:extLst>
              <a:ext uri="{FF2B5EF4-FFF2-40B4-BE49-F238E27FC236}">
                <a16:creationId xmlns:a16="http://schemas.microsoft.com/office/drawing/2014/main" id="{8693DF02-8A9D-A045-A9E8-66FB66850839}"/>
              </a:ext>
            </a:extLst>
          </p:cNvPr>
          <p:cNvGraphicFramePr>
            <a:graphicFrameLocks noGrp="1"/>
          </p:cNvGraphicFramePr>
          <p:nvPr/>
        </p:nvGraphicFramePr>
        <p:xfrm>
          <a:off x="535329" y="973583"/>
          <a:ext cx="13569536" cy="5839775"/>
        </p:xfrm>
        <a:graphic>
          <a:graphicData uri="http://schemas.openxmlformats.org/drawingml/2006/table">
            <a:tbl>
              <a:tblPr firstRow="1" bandRow="1">
                <a:tableStyleId>{5C22544A-7EE6-4342-B048-85BDC9FD1C3A}</a:tableStyleId>
              </a:tblPr>
              <a:tblGrid>
                <a:gridCol w="741883">
                  <a:extLst>
                    <a:ext uri="{9D8B030D-6E8A-4147-A177-3AD203B41FA5}">
                      <a16:colId xmlns:a16="http://schemas.microsoft.com/office/drawing/2014/main" val="212251189"/>
                    </a:ext>
                  </a:extLst>
                </a:gridCol>
                <a:gridCol w="6666799">
                  <a:extLst>
                    <a:ext uri="{9D8B030D-6E8A-4147-A177-3AD203B41FA5}">
                      <a16:colId xmlns:a16="http://schemas.microsoft.com/office/drawing/2014/main" val="20000"/>
                    </a:ext>
                  </a:extLst>
                </a:gridCol>
                <a:gridCol w="2053618">
                  <a:extLst>
                    <a:ext uri="{9D8B030D-6E8A-4147-A177-3AD203B41FA5}">
                      <a16:colId xmlns:a16="http://schemas.microsoft.com/office/drawing/2014/main" val="2459911964"/>
                    </a:ext>
                  </a:extLst>
                </a:gridCol>
                <a:gridCol w="2053618">
                  <a:extLst>
                    <a:ext uri="{9D8B030D-6E8A-4147-A177-3AD203B41FA5}">
                      <a16:colId xmlns:a16="http://schemas.microsoft.com/office/drawing/2014/main" val="1807172467"/>
                    </a:ext>
                  </a:extLst>
                </a:gridCol>
                <a:gridCol w="2053618">
                  <a:extLst>
                    <a:ext uri="{9D8B030D-6E8A-4147-A177-3AD203B41FA5}">
                      <a16:colId xmlns:a16="http://schemas.microsoft.com/office/drawing/2014/main" val="836095612"/>
                    </a:ext>
                  </a:extLst>
                </a:gridCol>
              </a:tblGrid>
              <a:tr h="20786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a:solidFill>
                            <a:schemeClr val="bg1"/>
                          </a:solidFill>
                          <a:latin typeface="IBM Plex Sans" panose="020B0503050203000203" pitchFamily="34" charset="0"/>
                          <a:ea typeface="IBM Plex Sans Medium" charset="0"/>
                          <a:cs typeface="Arial" panose="020B0604020202020204" pitchFamily="34" charset="0"/>
                        </a:rPr>
                        <a:t>AD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dirty="0">
                          <a:solidFill>
                            <a:schemeClr val="bg1"/>
                          </a:solidFill>
                          <a:latin typeface="IBM Plex Sans" panose="020B0503050203000203" pitchFamily="34" charset="0"/>
                          <a:ea typeface="IBM Plex Sans Medium" charset="0"/>
                          <a:cs typeface="Arial" panose="020B0604020202020204" pitchFamily="34" charset="0"/>
                        </a:rPr>
                        <a:t>Requirement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a:solidFill>
                            <a:schemeClr val="bg1"/>
                          </a:solidFill>
                          <a:latin typeface="IBM Plex Sans" panose="020B0503050203000203" pitchFamily="34" charset="0"/>
                          <a:ea typeface="IBM Plex Sans Medium" charset="0"/>
                          <a:cs typeface="Arial" panose="020B0604020202020204" pitchFamily="34" charset="0"/>
                        </a:rPr>
                        <a:t>Alternatives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a:solidFill>
                            <a:schemeClr val="bg1"/>
                          </a:solidFill>
                          <a:latin typeface="IBM Plex Sans" panose="020B0503050203000203" pitchFamily="34" charset="0"/>
                          <a:ea typeface="IBM Plex Sans Medium" charset="0"/>
                          <a:cs typeface="Arial" panose="020B0604020202020204" pitchFamily="34" charset="0"/>
                        </a:rPr>
                        <a:t>Component Decision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a:solidFill>
                            <a:schemeClr val="bg1"/>
                          </a:solidFill>
                          <a:latin typeface="IBM Plex Sans" panose="020B0503050203000203" pitchFamily="34" charset="0"/>
                          <a:ea typeface="IBM Plex Sans Medium" charset="0"/>
                          <a:cs typeface="Arial" panose="020B0604020202020204" pitchFamily="34" charset="0"/>
                        </a:rPr>
                        <a:t>Reason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baseline="0" dirty="0">
                          <a:latin typeface="IBM Plex Sans" panose="020B0503050203000203" pitchFamily="34" charset="0"/>
                          <a:ea typeface="IBM Plex Sans" charset="0"/>
                          <a:cs typeface="Arial" panose="020B0604020202020204" pitchFamily="34" charset="0"/>
                        </a:rPr>
                        <a:t>4</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latin typeface="IBM Plex Sans" panose="020B0503050203000203" pitchFamily="34" charset="0"/>
                          <a:ea typeface="IBM Plex Sans" charset="0"/>
                          <a:cs typeface="Arial" panose="020B0604020202020204" pitchFamily="34" charset="0"/>
                        </a:rPr>
                        <a:t>Networking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55322856"/>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4.a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Enterprise Connectivity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38037778"/>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4.b</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Segmentation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46975793"/>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4.c</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Cloud Connectivity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64470200"/>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4.d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a:latin typeface="IBM Plex Sans" panose="020B0503050203000203" pitchFamily="34" charset="0"/>
                          <a:ea typeface="IBM Plex Sans" charset="0"/>
                          <a:cs typeface="Arial" panose="020B0604020202020204" pitchFamily="34" charset="0"/>
                        </a:rPr>
                        <a:t>Network: DDoS &amp; WAF</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34090294"/>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4e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Load Balancing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56793077"/>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4.f</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Content Delivery Network (CDN)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76106926"/>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4.g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Domain Network Services (DNS)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7245513"/>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baseline="0" dirty="0">
                          <a:latin typeface="IBM Plex Sans" panose="020B0503050203000203" pitchFamily="34" charset="0"/>
                          <a:ea typeface="IBM Plex Sans" charset="0"/>
                          <a:cs typeface="Arial" panose="020B0604020202020204" pitchFamily="34" charset="0"/>
                        </a:rPr>
                        <a:t>5</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IBM Plex Sans" panose="020B0503050203000203" pitchFamily="34" charset="0"/>
                          <a:ea typeface="IBM Plex Sans" charset="0"/>
                          <a:cs typeface="IBM Plex Sans" charset="0"/>
                        </a:rPr>
                        <a:t>Security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schemeClr val="tx1"/>
                        </a:solidFill>
                        <a:latin typeface="IBM Plex Sans" panose="020B0503050203000203" pitchFamily="34" charset="0"/>
                        <a:ea typeface="IBM Plex Sans" charset="0"/>
                        <a:cs typeface="IBM Plex Sans"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schemeClr val="tx1"/>
                        </a:solidFill>
                        <a:latin typeface="IBM Plex Sans" panose="020B0503050203000203" pitchFamily="34" charset="0"/>
                        <a:ea typeface="IBM Plex Sans" charset="0"/>
                        <a:cs typeface="IBM Plex Sans"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solidFill>
                          <a:schemeClr val="tx1"/>
                        </a:solidFill>
                        <a:latin typeface="IBM Plex Sans" panose="020B0503050203000203" pitchFamily="34" charset="0"/>
                        <a:ea typeface="IBM Plex Sans" charset="0"/>
                        <a:cs typeface="IBM Plex Sans"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90818388"/>
                  </a:ext>
                </a:extLst>
              </a:tr>
              <a:tr h="35337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5.a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IBM Plex Sans" panose="020B0503050203000203" pitchFamily="34" charset="0"/>
                          <a:ea typeface="IBM Plex Sans" charset="0"/>
                          <a:cs typeface="IBM Plex Sans" charset="0"/>
                        </a:rPr>
                        <a:t>Data Security</a:t>
                      </a:r>
                      <a:endParaRPr lang="en-US" sz="1400" kern="0" dirty="0">
                        <a:latin typeface="IBM Plex Sans" panose="020B0503050203000203"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kern="0">
                        <a:latin typeface="IBM Plex Sans" panose="020B0503050203000203"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kern="0">
                        <a:latin typeface="IBM Plex Sans" panose="020B0503050203000203"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kern="0" dirty="0">
                        <a:latin typeface="IBM Plex Sans" panose="020B0503050203000203"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733903"/>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5.b</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Identity and Access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3021758"/>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baseline="0" dirty="0">
                          <a:latin typeface="IBM Plex Sans" panose="020B0503050203000203" pitchFamily="34" charset="0"/>
                          <a:ea typeface="IBM Plex Sans" charset="0"/>
                          <a:cs typeface="Arial" panose="020B0604020202020204" pitchFamily="34" charset="0"/>
                        </a:rPr>
                        <a:t>5.c</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525" marR="0" lvl="0" indent="0" algn="l" defTabSz="457200" rtl="0" eaLnBrk="1" fontAlgn="auto" latinLnBrk="0" hangingPunct="1">
                        <a:lnSpc>
                          <a:spcPct val="100000"/>
                        </a:lnSpc>
                        <a:spcBef>
                          <a:spcPts val="0"/>
                        </a:spcBef>
                        <a:spcAft>
                          <a:spcPts val="0"/>
                        </a:spcAft>
                        <a:buClrTx/>
                        <a:buSzTx/>
                        <a:buFontTx/>
                        <a:buNone/>
                        <a:tabLst/>
                        <a:defRPr/>
                      </a:pPr>
                      <a:r>
                        <a:rPr lang="en-US" sz="1400" b="0" dirty="0">
                          <a:latin typeface="IBM Plex Sans" panose="020B0503050203000203" pitchFamily="34" charset="0"/>
                          <a:ea typeface="IBM Plex Sans" charset="0"/>
                          <a:cs typeface="Arial" panose="020B0604020202020204" pitchFamily="34" charset="0"/>
                        </a:rPr>
                        <a:t>   Application Security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525" marR="0" lvl="0" indent="0" algn="l" defTabSz="457200" rtl="0" eaLnBrk="1" fontAlgn="auto" latinLnBrk="0" hangingPunct="1">
                        <a:lnSpc>
                          <a:spcPct val="100000"/>
                        </a:lnSpc>
                        <a:spcBef>
                          <a:spcPts val="0"/>
                        </a:spcBef>
                        <a:spcAft>
                          <a:spcPts val="0"/>
                        </a:spcAft>
                        <a:buClrTx/>
                        <a:buSzTx/>
                        <a:buFontTx/>
                        <a:buNone/>
                        <a:tabLst/>
                        <a:defRPr/>
                      </a:pPr>
                      <a:endParaRPr lang="en-US" sz="1400" b="1"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525" marR="0" lvl="0" indent="0" algn="l" defTabSz="457200" rtl="0" eaLnBrk="1" fontAlgn="auto" latinLnBrk="0" hangingPunct="1">
                        <a:lnSpc>
                          <a:spcPct val="100000"/>
                        </a:lnSpc>
                        <a:spcBef>
                          <a:spcPts val="0"/>
                        </a:spcBef>
                        <a:spcAft>
                          <a:spcPts val="0"/>
                        </a:spcAft>
                        <a:buClrTx/>
                        <a:buSzTx/>
                        <a:buFontTx/>
                        <a:buNone/>
                        <a:tabLst/>
                        <a:defRPr/>
                      </a:pPr>
                      <a:endParaRPr lang="en-US" sz="1400" b="1"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9525" marR="0" lvl="0" indent="0" algn="l" defTabSz="457200" rtl="0" eaLnBrk="1" fontAlgn="auto" latinLnBrk="0" hangingPunct="1">
                        <a:lnSpc>
                          <a:spcPct val="100000"/>
                        </a:lnSpc>
                        <a:spcBef>
                          <a:spcPts val="0"/>
                        </a:spcBef>
                        <a:spcAft>
                          <a:spcPts val="0"/>
                        </a:spcAft>
                        <a:buClrTx/>
                        <a:buSzTx/>
                        <a:buFontTx/>
                        <a:buNone/>
                        <a:tabLst/>
                        <a:defRPr/>
                      </a:pPr>
                      <a:endParaRPr lang="en-US" sz="1400" b="1"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613112"/>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5.d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Infrastructure and Endpoint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6202937"/>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5.e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Threat Detection and Response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5967669"/>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5.f</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Security Operations: Key Lifecycle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02525750"/>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5.g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IBM Plex Sans" panose="020B0503050203000203" pitchFamily="34" charset="0"/>
                          <a:ea typeface="IBM Plex Sans" charset="0"/>
                          <a:cs typeface="IBM Plex Sans" charset="0"/>
                        </a:rPr>
                        <a:t>Security Monitoring &amp; Intelligence: Logging / Log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05181890"/>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5.h</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IBM Plex Sans" panose="020B0503050203000203" pitchFamily="34" charset="0"/>
                          <a:ea typeface="IBM Plex Sans" charset="0"/>
                          <a:cs typeface="IBM Plex Sans" charset="0"/>
                        </a:rPr>
                        <a:t>Security Monitoring &amp; Intelligence: </a:t>
                      </a:r>
                      <a:r>
                        <a:rPr lang="en-US" sz="1400" kern="0" dirty="0">
                          <a:latin typeface="IBM Plex Sans" panose="020B0503050203000203" pitchFamily="34" charset="0"/>
                          <a:ea typeface="+mn-ea"/>
                          <a:cs typeface="Arial" panose="020B0604020202020204" pitchFamily="34" charset="0"/>
                        </a:rPr>
                        <a:t>Security Information &amp; Event Management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36468204"/>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5.i</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Governance Risk and Compliance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75788064"/>
                  </a:ext>
                </a:extLst>
              </a:tr>
            </a:tbl>
          </a:graphicData>
        </a:graphic>
      </p:graphicFrame>
      <p:graphicFrame>
        <p:nvGraphicFramePr>
          <p:cNvPr id="12" name="object 4">
            <a:extLst>
              <a:ext uri="{FF2B5EF4-FFF2-40B4-BE49-F238E27FC236}">
                <a16:creationId xmlns:a16="http://schemas.microsoft.com/office/drawing/2014/main" id="{BCECC449-5BAB-416F-995D-2C82DA93BA58}"/>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sp>
        <p:nvSpPr>
          <p:cNvPr id="14" name="Rectangle: Rounded Corners 13">
            <a:extLst>
              <a:ext uri="{FF2B5EF4-FFF2-40B4-BE49-F238E27FC236}">
                <a16:creationId xmlns:a16="http://schemas.microsoft.com/office/drawing/2014/main" id="{79CC071E-B753-43BB-82E4-080BFA42988B}"/>
              </a:ext>
            </a:extLst>
          </p:cNvPr>
          <p:cNvSpPr/>
          <p:nvPr/>
        </p:nvSpPr>
        <p:spPr>
          <a:xfrm>
            <a:off x="11341320" y="114095"/>
            <a:ext cx="2743199" cy="696188"/>
          </a:xfrm>
          <a:prstGeom prst="round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solidFill>
                  <a:schemeClr val="tx1"/>
                </a:solidFill>
              </a:rPr>
              <a:t>Gobinda</a:t>
            </a:r>
            <a:r>
              <a:rPr lang="en-US" dirty="0">
                <a:solidFill>
                  <a:schemeClr val="tx1"/>
                </a:solidFill>
              </a:rPr>
              <a:t> (WIP)</a:t>
            </a:r>
            <a:endParaRPr lang="ro-RO" dirty="0">
              <a:solidFill>
                <a:schemeClr val="tx1"/>
              </a:solidFill>
            </a:endParaRPr>
          </a:p>
        </p:txBody>
      </p:sp>
    </p:spTree>
    <p:extLst>
      <p:ext uri="{BB962C8B-B14F-4D97-AF65-F5344CB8AC3E}">
        <p14:creationId xmlns:p14="http://schemas.microsoft.com/office/powerpoint/2010/main" val="16375277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9607" y="7860243"/>
            <a:ext cx="263652"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endParaRPr sz="2592">
              <a:latin typeface="IBM Plex Sans" panose="020B0503050203000203" pitchFamily="34" charset="0"/>
            </a:endParaRPr>
          </a:p>
        </p:txBody>
      </p:sp>
      <p:sp>
        <p:nvSpPr>
          <p:cNvPr id="4" name="object 4"/>
          <p:cNvSpPr/>
          <p:nvPr/>
        </p:nvSpPr>
        <p:spPr>
          <a:xfrm>
            <a:off x="531359" y="1087604"/>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endParaRPr sz="2592">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19593" y="7949306"/>
            <a:ext cx="2562149" cy="166199"/>
          </a:xfrm>
          <a:prstGeom prst="rect">
            <a:avLst/>
          </a:prstGeom>
        </p:spPr>
        <p:txBody>
          <a:bodyPr vert="horz" wrap="square" lIns="0" tIns="18288" rIns="0" bIns="0" rtlCol="0">
            <a:spAutoFit/>
          </a:bodyPr>
          <a:lstStyle/>
          <a:p>
            <a:pPr marL="15240">
              <a:spcBef>
                <a:spcPts val="144"/>
              </a:spcBef>
            </a:pPr>
            <a:r>
              <a:rPr lang="en-US" spc="-12"/>
              <a:t>Template - 2022 Edition, Version 3.2</a:t>
            </a:r>
            <a:endParaRPr dirty="0"/>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5879592" y="7949306"/>
            <a:ext cx="2871216" cy="166199"/>
          </a:xfrm>
          <a:prstGeom prst="rect">
            <a:avLst/>
          </a:prstGeom>
        </p:spPr>
        <p:txBody>
          <a:bodyPr vert="horz" wrap="square" lIns="0" tIns="18288" rIns="0" bIns="0" rtlCol="0">
            <a:spAutoFit/>
          </a:bodyPr>
          <a:lstStyle/>
          <a:p>
            <a:pPr marL="15240" algn="ctr">
              <a:spcBef>
                <a:spcPts val="144"/>
              </a:spcBef>
            </a:pPr>
            <a:r>
              <a:rPr lang="en-US"/>
              <a:t>© 2021 IBM Corporation | IBM Confidential</a:t>
            </a:r>
            <a:endParaRPr spc="-6" dirty="0"/>
          </a:p>
        </p:txBody>
      </p:sp>
      <p:sp>
        <p:nvSpPr>
          <p:cNvPr id="24" name="object 2">
            <a:extLst>
              <a:ext uri="{FF2B5EF4-FFF2-40B4-BE49-F238E27FC236}">
                <a16:creationId xmlns:a16="http://schemas.microsoft.com/office/drawing/2014/main" id="{BBAB3995-92EC-E34D-BFD9-439DED196865}"/>
              </a:ext>
            </a:extLst>
          </p:cNvPr>
          <p:cNvSpPr txBox="1">
            <a:spLocks/>
          </p:cNvSpPr>
          <p:nvPr/>
        </p:nvSpPr>
        <p:spPr>
          <a:xfrm>
            <a:off x="516118" y="435600"/>
            <a:ext cx="9923282"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40" defTabSz="914400">
              <a:spcBef>
                <a:spcPts val="120"/>
              </a:spcBef>
            </a:pPr>
            <a:r>
              <a:rPr lang="en-GB" kern="0" spc="-24"/>
              <a:t>Architecture Decisions (cont.)</a:t>
            </a:r>
          </a:p>
        </p:txBody>
      </p:sp>
      <p:graphicFrame>
        <p:nvGraphicFramePr>
          <p:cNvPr id="11" name="Table 10">
            <a:extLst>
              <a:ext uri="{FF2B5EF4-FFF2-40B4-BE49-F238E27FC236}">
                <a16:creationId xmlns:a16="http://schemas.microsoft.com/office/drawing/2014/main" id="{8693DF02-8A9D-A045-A9E8-66FB66850839}"/>
              </a:ext>
            </a:extLst>
          </p:cNvPr>
          <p:cNvGraphicFramePr>
            <a:graphicFrameLocks noGrp="1"/>
          </p:cNvGraphicFramePr>
          <p:nvPr/>
        </p:nvGraphicFramePr>
        <p:xfrm>
          <a:off x="516118" y="1274400"/>
          <a:ext cx="13569536" cy="4925375"/>
        </p:xfrm>
        <a:graphic>
          <a:graphicData uri="http://schemas.openxmlformats.org/drawingml/2006/table">
            <a:tbl>
              <a:tblPr firstRow="1" bandRow="1">
                <a:tableStyleId>{5C22544A-7EE6-4342-B048-85BDC9FD1C3A}</a:tableStyleId>
              </a:tblPr>
              <a:tblGrid>
                <a:gridCol w="741883">
                  <a:extLst>
                    <a:ext uri="{9D8B030D-6E8A-4147-A177-3AD203B41FA5}">
                      <a16:colId xmlns:a16="http://schemas.microsoft.com/office/drawing/2014/main" val="212251189"/>
                    </a:ext>
                  </a:extLst>
                </a:gridCol>
                <a:gridCol w="6666799">
                  <a:extLst>
                    <a:ext uri="{9D8B030D-6E8A-4147-A177-3AD203B41FA5}">
                      <a16:colId xmlns:a16="http://schemas.microsoft.com/office/drawing/2014/main" val="20000"/>
                    </a:ext>
                  </a:extLst>
                </a:gridCol>
                <a:gridCol w="2053618">
                  <a:extLst>
                    <a:ext uri="{9D8B030D-6E8A-4147-A177-3AD203B41FA5}">
                      <a16:colId xmlns:a16="http://schemas.microsoft.com/office/drawing/2014/main" val="2459911964"/>
                    </a:ext>
                  </a:extLst>
                </a:gridCol>
                <a:gridCol w="2053618">
                  <a:extLst>
                    <a:ext uri="{9D8B030D-6E8A-4147-A177-3AD203B41FA5}">
                      <a16:colId xmlns:a16="http://schemas.microsoft.com/office/drawing/2014/main" val="1807172467"/>
                    </a:ext>
                  </a:extLst>
                </a:gridCol>
                <a:gridCol w="2053618">
                  <a:extLst>
                    <a:ext uri="{9D8B030D-6E8A-4147-A177-3AD203B41FA5}">
                      <a16:colId xmlns:a16="http://schemas.microsoft.com/office/drawing/2014/main" val="836095612"/>
                    </a:ext>
                  </a:extLst>
                </a:gridCol>
              </a:tblGrid>
              <a:tr h="20786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a:solidFill>
                            <a:schemeClr val="bg1"/>
                          </a:solidFill>
                          <a:latin typeface="IBM Plex Sans" panose="020B0503050203000203" pitchFamily="34" charset="0"/>
                          <a:ea typeface="IBM Plex Sans Medium" charset="0"/>
                          <a:cs typeface="Arial" panose="020B0604020202020204" pitchFamily="34" charset="0"/>
                        </a:rPr>
                        <a:t>AD #</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dirty="0">
                          <a:solidFill>
                            <a:schemeClr val="bg1"/>
                          </a:solidFill>
                          <a:latin typeface="IBM Plex Sans" panose="020B0503050203000203" pitchFamily="34" charset="0"/>
                          <a:ea typeface="IBM Plex Sans Medium" charset="0"/>
                          <a:cs typeface="Arial" panose="020B0604020202020204" pitchFamily="34" charset="0"/>
                        </a:rPr>
                        <a:t>Requirement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a:solidFill>
                            <a:schemeClr val="bg1"/>
                          </a:solidFill>
                          <a:latin typeface="IBM Plex Sans" panose="020B0503050203000203" pitchFamily="34" charset="0"/>
                          <a:ea typeface="IBM Plex Sans Medium" charset="0"/>
                          <a:cs typeface="Arial" panose="020B0604020202020204" pitchFamily="34" charset="0"/>
                        </a:rPr>
                        <a:t>Alternatives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a:solidFill>
                            <a:schemeClr val="bg1"/>
                          </a:solidFill>
                          <a:latin typeface="IBM Plex Sans" panose="020B0503050203000203" pitchFamily="34" charset="0"/>
                          <a:ea typeface="IBM Plex Sans Medium" charset="0"/>
                          <a:cs typeface="Arial" panose="020B0604020202020204" pitchFamily="34" charset="0"/>
                        </a:rPr>
                        <a:t>Component Decision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i="0">
                          <a:solidFill>
                            <a:schemeClr val="bg1"/>
                          </a:solidFill>
                          <a:latin typeface="IBM Plex Sans" panose="020B0503050203000203" pitchFamily="34" charset="0"/>
                          <a:ea typeface="IBM Plex Sans Medium" charset="0"/>
                          <a:cs typeface="Arial" panose="020B0604020202020204" pitchFamily="34" charset="0"/>
                        </a:rPr>
                        <a:t>Reason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baseline="0" dirty="0">
                          <a:latin typeface="IBM Plex Sans" panose="020B0503050203000203" pitchFamily="34" charset="0"/>
                          <a:ea typeface="IBM Plex Sans" charset="0"/>
                          <a:cs typeface="Arial" panose="020B0604020202020204" pitchFamily="34" charset="0"/>
                        </a:rPr>
                        <a:t>6</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dirty="0">
                          <a:latin typeface="IBM Plex Sans" panose="020B0503050203000203" pitchFamily="34" charset="0"/>
                          <a:ea typeface="IBM Plex Sans" charset="0"/>
                          <a:cs typeface="Arial" panose="020B0604020202020204" pitchFamily="34" charset="0"/>
                        </a:rPr>
                        <a:t>DevOps</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55322856"/>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6.a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Build and Test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38037778"/>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6.b</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Delivery Pipeline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46975793"/>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6.c</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Code Repository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64470200"/>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baseline="0" dirty="0">
                          <a:latin typeface="IBM Plex Sans" panose="020B0503050203000203" pitchFamily="34" charset="0"/>
                          <a:ea typeface="IBM Plex Sans" charset="0"/>
                          <a:cs typeface="Arial" panose="020B0604020202020204" pitchFamily="34" charset="0"/>
                        </a:rPr>
                        <a:t>7</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b="1" dirty="0">
                          <a:latin typeface="IBM Plex Sans" panose="020B0503050203000203" pitchFamily="34" charset="0"/>
                          <a:ea typeface="IBM Plex Sans" charset="0"/>
                          <a:cs typeface="Arial" panose="020B0604020202020204" pitchFamily="34" charset="0"/>
                        </a:rPr>
                        <a:t>Resiliency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34090294"/>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7.a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Backup</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56793077"/>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7.b</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Disaster Recovery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76106926"/>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7.c</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High Availability</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7245513"/>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baseline="0" dirty="0">
                          <a:latin typeface="IBM Plex Sans" panose="020B0503050203000203" pitchFamily="34" charset="0"/>
                          <a:ea typeface="IBM Plex Sans" charset="0"/>
                          <a:cs typeface="Arial" panose="020B0604020202020204" pitchFamily="34" charset="0"/>
                        </a:rPr>
                        <a:t>8</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IBM Plex Sans" panose="020B0503050203000203" pitchFamily="34" charset="0"/>
                          <a:ea typeface="IBM Plex Sans" charset="0"/>
                          <a:cs typeface="IBM Plex Sans" charset="0"/>
                        </a:rPr>
                        <a:t>Service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b="1">
                        <a:solidFill>
                          <a:schemeClr val="tx1"/>
                        </a:solidFill>
                        <a:latin typeface="IBM Plex Sans" panose="020B0503050203000203" pitchFamily="34" charset="0"/>
                        <a:ea typeface="IBM Plex Sans" charset="0"/>
                        <a:cs typeface="IBM Plex Sans"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b="1">
                        <a:solidFill>
                          <a:schemeClr val="tx1"/>
                        </a:solidFill>
                        <a:latin typeface="IBM Plex Sans" panose="020B0503050203000203" pitchFamily="34" charset="0"/>
                        <a:ea typeface="IBM Plex Sans" charset="0"/>
                        <a:cs typeface="IBM Plex Sans"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IBM Plex Sans" panose="020B0503050203000203" pitchFamily="34" charset="0"/>
                        <a:ea typeface="IBM Plex Sans" charset="0"/>
                        <a:cs typeface="IBM Plex Sans"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90818388"/>
                  </a:ext>
                </a:extLst>
              </a:tr>
              <a:tr h="35337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8.a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IBM Plex Sans" panose="020B0503050203000203" pitchFamily="34" charset="0"/>
                          <a:ea typeface="IBM Plex Sans" charset="0"/>
                          <a:cs typeface="IBM Plex Sans" charset="0"/>
                        </a:rPr>
                        <a:t>Monitoring</a:t>
                      </a:r>
                      <a:endParaRPr lang="en-US" sz="1400" kern="0" dirty="0">
                        <a:latin typeface="IBM Plex Sans" panose="020B0503050203000203"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kern="0">
                        <a:latin typeface="IBM Plex Sans" panose="020B0503050203000203"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kern="0">
                        <a:latin typeface="IBM Plex Sans" panose="020B0503050203000203"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kern="0" dirty="0">
                        <a:latin typeface="IBM Plex Sans" panose="020B0503050203000203" pitchFamily="34" charset="0"/>
                        <a:ea typeface="+mn-ea"/>
                        <a:cs typeface="Arial" panose="020B0604020202020204" pitchFamily="34" charset="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733903"/>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8.b</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Logging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3021758"/>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8.c</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Auditing/Tracking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6202937"/>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8.d</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Alerting</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5967669"/>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8.e</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Event Management</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75788064"/>
                  </a:ext>
                </a:extLst>
              </a:tr>
              <a:tr h="2078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aseline="0" dirty="0">
                          <a:latin typeface="IBM Plex Sans" panose="020B0503050203000203" pitchFamily="34" charset="0"/>
                          <a:ea typeface="IBM Plex Sans" charset="0"/>
                          <a:cs typeface="Arial" panose="020B0604020202020204" pitchFamily="34" charset="0"/>
                        </a:rPr>
                        <a:t>8.f</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r>
                        <a:rPr lang="en-US" sz="1400" dirty="0">
                          <a:latin typeface="IBM Plex Sans" panose="020B0503050203000203" pitchFamily="34" charset="0"/>
                          <a:ea typeface="IBM Plex Sans" charset="0"/>
                          <a:cs typeface="Arial" panose="020B0604020202020204" pitchFamily="34" charset="0"/>
                        </a:rPr>
                        <a:t>Management Orchestration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a:txBody>
                    <a:bodyPr/>
                    <a:lstStyle/>
                    <a:p>
                      <a:pPr marL="115888" marR="0" lvl="0" indent="0" algn="l" defTabSz="457200" rtl="0" eaLnBrk="1" fontAlgn="auto" latinLnBrk="0" hangingPunct="1">
                        <a:lnSpc>
                          <a:spcPct val="100000"/>
                        </a:lnSpc>
                        <a:spcBef>
                          <a:spcPts val="0"/>
                        </a:spcBef>
                        <a:spcAft>
                          <a:spcPts val="0"/>
                        </a:spcAft>
                        <a:buClrTx/>
                        <a:buSzTx/>
                        <a:buFontTx/>
                        <a:buNone/>
                        <a:tabLst/>
                        <a:defRPr/>
                      </a:pPr>
                      <a:endParaRPr lang="en-US" sz="1400" dirty="0">
                        <a:latin typeface="IBM Plex Sans" panose="020B0503050203000203" pitchFamily="34" charset="0"/>
                        <a:ea typeface="IBM Plex Sans" charset="0"/>
                        <a:cs typeface="Arial" panose="020B0604020202020204" pitchFamily="34" charset="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42405273"/>
                  </a:ext>
                </a:extLst>
              </a:tr>
            </a:tbl>
          </a:graphicData>
        </a:graphic>
      </p:graphicFrame>
      <p:graphicFrame>
        <p:nvGraphicFramePr>
          <p:cNvPr id="12" name="object 4">
            <a:extLst>
              <a:ext uri="{FF2B5EF4-FFF2-40B4-BE49-F238E27FC236}">
                <a16:creationId xmlns:a16="http://schemas.microsoft.com/office/drawing/2014/main" id="{80382B6F-FDB9-4533-93F8-532B0667F150}"/>
              </a:ext>
            </a:extLst>
          </p:cNvPr>
          <p:cNvGraphicFramePr>
            <a:graphicFrameLocks noGrp="1"/>
          </p:cNvGraphicFramePr>
          <p:nvPr/>
        </p:nvGraphicFramePr>
        <p:xfrm>
          <a:off x="7931519"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b="0" dirty="0">
                          <a:solidFill>
                            <a:schemeClr val="tx1"/>
                          </a:solidFill>
                          <a:latin typeface="IBM Plex Sans"/>
                          <a:ea typeface="+mn-ea"/>
                        </a:rPr>
                        <a:t>BTS </a:t>
                      </a:r>
                      <a:r>
                        <a:rPr lang="en-US" sz="1400" b="0" strike="noStrike" dirty="0">
                          <a:solidFill>
                            <a:schemeClr val="tx1"/>
                          </a:solidFill>
                          <a:latin typeface="IBM Plex Sans"/>
                          <a:ea typeface="+mn-ea"/>
                        </a:rPr>
                        <a:t>BPO</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marR="0" lvl="0" indent="0" algn="ctr" defTabSz="914400" eaLnBrk="1" fontAlgn="auto" latinLnBrk="0" hangingPunct="1">
                        <a:lnSpc>
                          <a:spcPct val="100000"/>
                        </a:lnSpc>
                        <a:spcBef>
                          <a:spcPts val="965"/>
                        </a:spcBef>
                        <a:spcAft>
                          <a:spcPts val="0"/>
                        </a:spcAft>
                        <a:buClrTx/>
                        <a:buSzTx/>
                        <a:buFontTx/>
                        <a:buNone/>
                        <a:tabLst/>
                        <a:defRPr/>
                      </a:pPr>
                      <a:r>
                        <a:rPr lang="en-US" sz="1400" b="0" strike="noStrike" dirty="0">
                          <a:solidFill>
                            <a:schemeClr val="tx1"/>
                          </a:solidFill>
                          <a:latin typeface="IBM Plex Sans"/>
                          <a:ea typeface="+mn-ea"/>
                        </a:rPr>
                        <a:t>BTS Non BPO</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dirty="0">
                          <a:solidFill>
                            <a:schemeClr val="bg1"/>
                          </a:solidFill>
                          <a:latin typeface="IBM Plex Sans"/>
                          <a:cs typeface="IBM Plex Sans"/>
                        </a:rPr>
                        <a:t>Cloud</a:t>
                      </a:r>
                      <a:endParaRPr sz="1400" dirty="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sp>
        <p:nvSpPr>
          <p:cNvPr id="10" name="Rectangle: Rounded Corners 9">
            <a:extLst>
              <a:ext uri="{FF2B5EF4-FFF2-40B4-BE49-F238E27FC236}">
                <a16:creationId xmlns:a16="http://schemas.microsoft.com/office/drawing/2014/main" id="{893B1A75-3D10-42B9-85D7-1AC36AA27664}"/>
              </a:ext>
            </a:extLst>
          </p:cNvPr>
          <p:cNvSpPr/>
          <p:nvPr/>
        </p:nvSpPr>
        <p:spPr>
          <a:xfrm>
            <a:off x="11341320" y="114095"/>
            <a:ext cx="2743199" cy="696188"/>
          </a:xfrm>
          <a:prstGeom prst="round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solidFill>
                  <a:schemeClr val="tx1"/>
                </a:solidFill>
              </a:rPr>
              <a:t>Gobinda</a:t>
            </a:r>
            <a:r>
              <a:rPr lang="en-US" dirty="0">
                <a:solidFill>
                  <a:schemeClr val="tx1"/>
                </a:solidFill>
              </a:rPr>
              <a:t> (WIP)</a:t>
            </a:r>
            <a:endParaRPr lang="ro-RO" dirty="0">
              <a:solidFill>
                <a:schemeClr val="tx1"/>
              </a:solidFill>
            </a:endParaRPr>
          </a:p>
        </p:txBody>
      </p:sp>
    </p:spTree>
    <p:extLst>
      <p:ext uri="{BB962C8B-B14F-4D97-AF65-F5344CB8AC3E}">
        <p14:creationId xmlns:p14="http://schemas.microsoft.com/office/powerpoint/2010/main" val="21697891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941F76-362D-4D72-BE96-7101A601BBE6}"/>
              </a:ext>
            </a:extLst>
          </p:cNvPr>
          <p:cNvPicPr>
            <a:picLocks noChangeAspect="1"/>
          </p:cNvPicPr>
          <p:nvPr/>
        </p:nvPicPr>
        <p:blipFill>
          <a:blip r:embed="rId3"/>
          <a:stretch>
            <a:fillRect/>
          </a:stretch>
        </p:blipFill>
        <p:spPr>
          <a:xfrm>
            <a:off x="4724400" y="1290433"/>
            <a:ext cx="9663456" cy="4684569"/>
          </a:xfrm>
          <a:prstGeom prst="rect">
            <a:avLst/>
          </a:prstGeom>
        </p:spPr>
      </p:pic>
      <p:sp>
        <p:nvSpPr>
          <p:cNvPr id="3" name="object 3"/>
          <p:cNvSpPr/>
          <p:nvPr/>
        </p:nvSpPr>
        <p:spPr>
          <a:xfrm>
            <a:off x="399607" y="7860245"/>
            <a:ext cx="263653" cy="369570"/>
          </a:xfrm>
          <a:custGeom>
            <a:avLst/>
            <a:gdLst/>
            <a:ahLst/>
            <a:cxnLst/>
            <a:rect l="l" t="t" r="r" b="b"/>
            <a:pathLst>
              <a:path w="219709" h="307975">
                <a:moveTo>
                  <a:pt x="219595" y="0"/>
                </a:moveTo>
                <a:lnTo>
                  <a:pt x="0" y="0"/>
                </a:lnTo>
                <a:lnTo>
                  <a:pt x="0" y="307797"/>
                </a:lnTo>
                <a:lnTo>
                  <a:pt x="219595" y="307797"/>
                </a:lnTo>
                <a:lnTo>
                  <a:pt x="219595" y="0"/>
                </a:lnTo>
                <a:close/>
              </a:path>
            </a:pathLst>
          </a:custGeom>
          <a:solidFill>
            <a:srgbClr val="061F80"/>
          </a:solidFill>
        </p:spPr>
        <p:txBody>
          <a:bodyPr wrap="square" lIns="0" tIns="0" rIns="0" bIns="0" rtlCol="0"/>
          <a:lstStyle/>
          <a:p>
            <a:pPr>
              <a:defRPr/>
            </a:pPr>
            <a:endParaRPr sz="2592">
              <a:solidFill>
                <a:prstClr val="black"/>
              </a:solidFill>
              <a:latin typeface="IBM Plex Sans" panose="020B0503050203000203" pitchFamily="34" charset="0"/>
            </a:endParaRPr>
          </a:p>
        </p:txBody>
      </p:sp>
      <p:sp>
        <p:nvSpPr>
          <p:cNvPr id="4" name="object 4"/>
          <p:cNvSpPr/>
          <p:nvPr/>
        </p:nvSpPr>
        <p:spPr>
          <a:xfrm>
            <a:off x="531361" y="838200"/>
            <a:ext cx="13573506" cy="0"/>
          </a:xfrm>
          <a:custGeom>
            <a:avLst/>
            <a:gdLst/>
            <a:ahLst/>
            <a:cxnLst/>
            <a:rect l="l" t="t" r="r" b="b"/>
            <a:pathLst>
              <a:path w="11311255">
                <a:moveTo>
                  <a:pt x="0" y="0"/>
                </a:moveTo>
                <a:lnTo>
                  <a:pt x="11311204" y="0"/>
                </a:lnTo>
              </a:path>
            </a:pathLst>
          </a:custGeom>
          <a:ln w="12700">
            <a:solidFill>
              <a:srgbClr val="000000"/>
            </a:solidFill>
          </a:ln>
        </p:spPr>
        <p:txBody>
          <a:bodyPr wrap="square" lIns="0" tIns="0" rIns="0" bIns="0" rtlCol="0"/>
          <a:lstStyle/>
          <a:p>
            <a:pPr>
              <a:defRPr/>
            </a:pPr>
            <a:endParaRPr sz="2592">
              <a:solidFill>
                <a:prstClr val="black"/>
              </a:solidFill>
              <a:latin typeface="IBM Plex Sans" panose="020B0503050203000203" pitchFamily="34" charset="0"/>
            </a:endParaRPr>
          </a:p>
        </p:txBody>
      </p:sp>
      <p:sp>
        <p:nvSpPr>
          <p:cNvPr id="8" name="object 5">
            <a:extLst>
              <a:ext uri="{FF2B5EF4-FFF2-40B4-BE49-F238E27FC236}">
                <a16:creationId xmlns:a16="http://schemas.microsoft.com/office/drawing/2014/main" id="{03D2580B-1E7C-5D4F-A363-E48AA7A5F921}"/>
              </a:ext>
            </a:extLst>
          </p:cNvPr>
          <p:cNvSpPr txBox="1">
            <a:spLocks noGrp="1"/>
          </p:cNvSpPr>
          <p:nvPr>
            <p:ph type="dt" sz="half" idx="6"/>
          </p:nvPr>
        </p:nvSpPr>
        <p:spPr>
          <a:xfrm>
            <a:off x="1057380" y="9418290"/>
            <a:ext cx="2562149" cy="177293"/>
          </a:xfrm>
          <a:prstGeom prst="rect">
            <a:avLst/>
          </a:prstGeom>
        </p:spPr>
        <p:txBody>
          <a:bodyPr vert="horz" wrap="square" lIns="0" tIns="0" rIns="0" bIns="0" rtlCol="0">
            <a:spAutoFit/>
          </a:bodyPr>
          <a:lstStyle>
            <a:defPPr>
              <a:defRPr lang="en-US"/>
            </a:defPPr>
            <a:lvl1pPr marL="0" algn="l" defTabSz="1316736" rtl="0" eaLnBrk="1" latinLnBrk="0" hangingPunct="1">
              <a:defRPr sz="1152" b="0" i="0" kern="1200">
                <a:solidFill>
                  <a:schemeClr val="tx1"/>
                </a:solidFill>
                <a:latin typeface="IBM Plex Sans"/>
                <a:ea typeface="+mn-ea"/>
                <a:cs typeface="IBM Plex Sans"/>
              </a:defRPr>
            </a:lvl1pPr>
            <a:lvl2pPr marL="658368" algn="l" defTabSz="1316736" rtl="0" eaLnBrk="1" latinLnBrk="0" hangingPunct="1">
              <a:defRPr sz="2592" kern="1200">
                <a:solidFill>
                  <a:schemeClr val="tx1"/>
                </a:solidFill>
                <a:latin typeface="+mn-lt"/>
                <a:ea typeface="+mn-ea"/>
                <a:cs typeface="+mn-cs"/>
              </a:defRPr>
            </a:lvl2pPr>
            <a:lvl3pPr marL="1316736" algn="l" defTabSz="1316736" rtl="0" eaLnBrk="1" latinLnBrk="0" hangingPunct="1">
              <a:defRPr sz="2592" kern="1200">
                <a:solidFill>
                  <a:schemeClr val="tx1"/>
                </a:solidFill>
                <a:latin typeface="+mn-lt"/>
                <a:ea typeface="+mn-ea"/>
                <a:cs typeface="+mn-cs"/>
              </a:defRPr>
            </a:lvl3pPr>
            <a:lvl4pPr marL="1975104" algn="l" defTabSz="1316736" rtl="0" eaLnBrk="1" latinLnBrk="0" hangingPunct="1">
              <a:defRPr sz="2592" kern="1200">
                <a:solidFill>
                  <a:schemeClr val="tx1"/>
                </a:solidFill>
                <a:latin typeface="+mn-lt"/>
                <a:ea typeface="+mn-ea"/>
                <a:cs typeface="+mn-cs"/>
              </a:defRPr>
            </a:lvl4pPr>
            <a:lvl5pPr marL="2633472" algn="l" defTabSz="1316736" rtl="0" eaLnBrk="1" latinLnBrk="0" hangingPunct="1">
              <a:defRPr sz="2592" kern="1200">
                <a:solidFill>
                  <a:schemeClr val="tx1"/>
                </a:solidFill>
                <a:latin typeface="+mn-lt"/>
                <a:ea typeface="+mn-ea"/>
                <a:cs typeface="+mn-cs"/>
              </a:defRPr>
            </a:lvl5pPr>
            <a:lvl6pPr marL="3291840" algn="l" defTabSz="1316736" rtl="0" eaLnBrk="1" latinLnBrk="0" hangingPunct="1">
              <a:defRPr sz="2592" kern="1200">
                <a:solidFill>
                  <a:schemeClr val="tx1"/>
                </a:solidFill>
                <a:latin typeface="+mn-lt"/>
                <a:ea typeface="+mn-ea"/>
                <a:cs typeface="+mn-cs"/>
              </a:defRPr>
            </a:lvl6pPr>
            <a:lvl7pPr marL="3950208" algn="l" defTabSz="1316736" rtl="0" eaLnBrk="1" latinLnBrk="0" hangingPunct="1">
              <a:defRPr sz="2592" kern="1200">
                <a:solidFill>
                  <a:schemeClr val="tx1"/>
                </a:solidFill>
                <a:latin typeface="+mn-lt"/>
                <a:ea typeface="+mn-ea"/>
                <a:cs typeface="+mn-cs"/>
              </a:defRPr>
            </a:lvl7pPr>
            <a:lvl8pPr marL="4608576" algn="l" defTabSz="1316736" rtl="0" eaLnBrk="1" latinLnBrk="0" hangingPunct="1">
              <a:defRPr sz="2592" kern="1200">
                <a:solidFill>
                  <a:schemeClr val="tx1"/>
                </a:solidFill>
                <a:latin typeface="+mn-lt"/>
                <a:ea typeface="+mn-ea"/>
                <a:cs typeface="+mn-cs"/>
              </a:defRPr>
            </a:lvl8pPr>
            <a:lvl9pPr marL="5266944" algn="l" defTabSz="1316736" rtl="0" eaLnBrk="1" latinLnBrk="0" hangingPunct="1">
              <a:defRPr sz="2592" kern="1200">
                <a:solidFill>
                  <a:schemeClr val="tx1"/>
                </a:solidFill>
                <a:latin typeface="+mn-lt"/>
                <a:ea typeface="+mn-ea"/>
                <a:cs typeface="+mn-cs"/>
              </a:defRPr>
            </a:lvl9pPr>
          </a:lstStyle>
          <a:p>
            <a:pPr marL="15238">
              <a:spcBef>
                <a:spcPts val="144"/>
              </a:spcBef>
              <a:defRPr/>
            </a:pPr>
            <a:r>
              <a:rPr lang="en-US" spc="-14">
                <a:solidFill>
                  <a:prstClr val="black"/>
                </a:solidFill>
              </a:rPr>
              <a:t>Template - 2022 Edition, Version 3.2</a:t>
            </a:r>
            <a:endParaRPr>
              <a:solidFill>
                <a:prstClr val="black"/>
              </a:solidFill>
            </a:endParaRPr>
          </a:p>
        </p:txBody>
      </p:sp>
      <p:sp>
        <p:nvSpPr>
          <p:cNvPr id="9" name="object 6">
            <a:extLst>
              <a:ext uri="{FF2B5EF4-FFF2-40B4-BE49-F238E27FC236}">
                <a16:creationId xmlns:a16="http://schemas.microsoft.com/office/drawing/2014/main" id="{342B494A-3885-1B48-B3A6-9E1D19735099}"/>
              </a:ext>
            </a:extLst>
          </p:cNvPr>
          <p:cNvSpPr txBox="1">
            <a:spLocks noGrp="1"/>
          </p:cNvSpPr>
          <p:nvPr>
            <p:ph type="ftr" sz="quarter" idx="5"/>
          </p:nvPr>
        </p:nvSpPr>
        <p:spPr>
          <a:xfrm>
            <a:off x="7343915" y="9418290"/>
            <a:ext cx="2871216" cy="177293"/>
          </a:xfrm>
          <a:prstGeom prst="rect">
            <a:avLst/>
          </a:prstGeom>
        </p:spPr>
        <p:txBody>
          <a:bodyPr vert="horz" wrap="square" lIns="0" tIns="0" rIns="0" bIns="0" rtlCol="0">
            <a:spAutoFit/>
          </a:bodyPr>
          <a:lstStyle>
            <a:defPPr>
              <a:defRPr lang="en-US"/>
            </a:defPPr>
            <a:lvl1pPr marL="0" algn="l" defTabSz="1316736" rtl="0" eaLnBrk="1" latinLnBrk="0" hangingPunct="1">
              <a:defRPr sz="1152" b="0" i="0" kern="1200">
                <a:solidFill>
                  <a:schemeClr val="tx1"/>
                </a:solidFill>
                <a:latin typeface="IBM Plex Sans"/>
                <a:ea typeface="+mn-ea"/>
                <a:cs typeface="IBM Plex Sans"/>
              </a:defRPr>
            </a:lvl1pPr>
            <a:lvl2pPr marL="658368" algn="l" defTabSz="1316736" rtl="0" eaLnBrk="1" latinLnBrk="0" hangingPunct="1">
              <a:defRPr sz="2592" kern="1200">
                <a:solidFill>
                  <a:schemeClr val="tx1"/>
                </a:solidFill>
                <a:latin typeface="+mn-lt"/>
                <a:ea typeface="+mn-ea"/>
                <a:cs typeface="+mn-cs"/>
              </a:defRPr>
            </a:lvl2pPr>
            <a:lvl3pPr marL="1316736" algn="l" defTabSz="1316736" rtl="0" eaLnBrk="1" latinLnBrk="0" hangingPunct="1">
              <a:defRPr sz="2592" kern="1200">
                <a:solidFill>
                  <a:schemeClr val="tx1"/>
                </a:solidFill>
                <a:latin typeface="+mn-lt"/>
                <a:ea typeface="+mn-ea"/>
                <a:cs typeface="+mn-cs"/>
              </a:defRPr>
            </a:lvl3pPr>
            <a:lvl4pPr marL="1975104" algn="l" defTabSz="1316736" rtl="0" eaLnBrk="1" latinLnBrk="0" hangingPunct="1">
              <a:defRPr sz="2592" kern="1200">
                <a:solidFill>
                  <a:schemeClr val="tx1"/>
                </a:solidFill>
                <a:latin typeface="+mn-lt"/>
                <a:ea typeface="+mn-ea"/>
                <a:cs typeface="+mn-cs"/>
              </a:defRPr>
            </a:lvl4pPr>
            <a:lvl5pPr marL="2633472" algn="l" defTabSz="1316736" rtl="0" eaLnBrk="1" latinLnBrk="0" hangingPunct="1">
              <a:defRPr sz="2592" kern="1200">
                <a:solidFill>
                  <a:schemeClr val="tx1"/>
                </a:solidFill>
                <a:latin typeface="+mn-lt"/>
                <a:ea typeface="+mn-ea"/>
                <a:cs typeface="+mn-cs"/>
              </a:defRPr>
            </a:lvl5pPr>
            <a:lvl6pPr marL="3291840" algn="l" defTabSz="1316736" rtl="0" eaLnBrk="1" latinLnBrk="0" hangingPunct="1">
              <a:defRPr sz="2592" kern="1200">
                <a:solidFill>
                  <a:schemeClr val="tx1"/>
                </a:solidFill>
                <a:latin typeface="+mn-lt"/>
                <a:ea typeface="+mn-ea"/>
                <a:cs typeface="+mn-cs"/>
              </a:defRPr>
            </a:lvl6pPr>
            <a:lvl7pPr marL="3950208" algn="l" defTabSz="1316736" rtl="0" eaLnBrk="1" latinLnBrk="0" hangingPunct="1">
              <a:defRPr sz="2592" kern="1200">
                <a:solidFill>
                  <a:schemeClr val="tx1"/>
                </a:solidFill>
                <a:latin typeface="+mn-lt"/>
                <a:ea typeface="+mn-ea"/>
                <a:cs typeface="+mn-cs"/>
              </a:defRPr>
            </a:lvl7pPr>
            <a:lvl8pPr marL="4608576" algn="l" defTabSz="1316736" rtl="0" eaLnBrk="1" latinLnBrk="0" hangingPunct="1">
              <a:defRPr sz="2592" kern="1200">
                <a:solidFill>
                  <a:schemeClr val="tx1"/>
                </a:solidFill>
                <a:latin typeface="+mn-lt"/>
                <a:ea typeface="+mn-ea"/>
                <a:cs typeface="+mn-cs"/>
              </a:defRPr>
            </a:lvl8pPr>
            <a:lvl9pPr marL="5266944" algn="l" defTabSz="1316736" rtl="0" eaLnBrk="1" latinLnBrk="0" hangingPunct="1">
              <a:defRPr sz="2592" kern="1200">
                <a:solidFill>
                  <a:schemeClr val="tx1"/>
                </a:solidFill>
                <a:latin typeface="+mn-lt"/>
                <a:ea typeface="+mn-ea"/>
                <a:cs typeface="+mn-cs"/>
              </a:defRPr>
            </a:lvl9pPr>
          </a:lstStyle>
          <a:p>
            <a:pPr marL="15238" algn="ctr">
              <a:spcBef>
                <a:spcPts val="144"/>
              </a:spcBef>
              <a:defRPr/>
            </a:pPr>
            <a:r>
              <a:rPr lang="en-GB">
                <a:solidFill>
                  <a:prstClr val="black"/>
                </a:solidFill>
              </a:rPr>
              <a:t>© 2021 IBM </a:t>
            </a:r>
            <a:r>
              <a:rPr lang="en-GB" spc="-8">
                <a:solidFill>
                  <a:prstClr val="black"/>
                </a:solidFill>
              </a:rPr>
              <a:t>Corporation</a:t>
            </a:r>
            <a:r>
              <a:rPr lang="en-GB">
                <a:solidFill>
                  <a:prstClr val="black"/>
                </a:solidFill>
              </a:rPr>
              <a:t> | IBM </a:t>
            </a:r>
            <a:r>
              <a:rPr lang="en-GB" spc="-8">
                <a:solidFill>
                  <a:prstClr val="black"/>
                </a:solidFill>
              </a:rPr>
              <a:t>Confidential</a:t>
            </a:r>
            <a:endParaRPr spc="-6">
              <a:solidFill>
                <a:prstClr val="black"/>
              </a:solidFill>
            </a:endParaRPr>
          </a:p>
        </p:txBody>
      </p:sp>
      <p:graphicFrame>
        <p:nvGraphicFramePr>
          <p:cNvPr id="28" name="object 4">
            <a:extLst>
              <a:ext uri="{FF2B5EF4-FFF2-40B4-BE49-F238E27FC236}">
                <a16:creationId xmlns:a16="http://schemas.microsoft.com/office/drawing/2014/main" id="{EBED7059-628D-0643-B087-8561FD218D33}"/>
              </a:ext>
            </a:extLst>
          </p:cNvPr>
          <p:cNvGraphicFramePr>
            <a:graphicFrameLocks noGrp="1"/>
          </p:cNvGraphicFramePr>
          <p:nvPr/>
        </p:nvGraphicFramePr>
        <p:xfrm>
          <a:off x="7931522" y="0"/>
          <a:ext cx="6700265" cy="533638"/>
        </p:xfrm>
        <a:graphic>
          <a:graphicData uri="http://schemas.openxmlformats.org/drawingml/2006/table">
            <a:tbl>
              <a:tblPr firstRow="1" bandRow="1">
                <a:tableStyleId>{2D5ABB26-0587-4C30-8999-92F81FD0307C}</a:tableStyleId>
              </a:tblPr>
              <a:tblGrid>
                <a:gridCol w="1340053">
                  <a:extLst>
                    <a:ext uri="{9D8B030D-6E8A-4147-A177-3AD203B41FA5}">
                      <a16:colId xmlns:a16="http://schemas.microsoft.com/office/drawing/2014/main" val="20000"/>
                    </a:ext>
                  </a:extLst>
                </a:gridCol>
                <a:gridCol w="1340053">
                  <a:extLst>
                    <a:ext uri="{9D8B030D-6E8A-4147-A177-3AD203B41FA5}">
                      <a16:colId xmlns:a16="http://schemas.microsoft.com/office/drawing/2014/main" val="20001"/>
                    </a:ext>
                  </a:extLst>
                </a:gridCol>
                <a:gridCol w="1340053">
                  <a:extLst>
                    <a:ext uri="{9D8B030D-6E8A-4147-A177-3AD203B41FA5}">
                      <a16:colId xmlns:a16="http://schemas.microsoft.com/office/drawing/2014/main" val="3401406493"/>
                    </a:ext>
                  </a:extLst>
                </a:gridCol>
                <a:gridCol w="1340053">
                  <a:extLst>
                    <a:ext uri="{9D8B030D-6E8A-4147-A177-3AD203B41FA5}">
                      <a16:colId xmlns:a16="http://schemas.microsoft.com/office/drawing/2014/main" val="20002"/>
                    </a:ext>
                  </a:extLst>
                </a:gridCol>
                <a:gridCol w="1340053">
                  <a:extLst>
                    <a:ext uri="{9D8B030D-6E8A-4147-A177-3AD203B41FA5}">
                      <a16:colId xmlns:a16="http://schemas.microsoft.com/office/drawing/2014/main" val="20003"/>
                    </a:ext>
                  </a:extLst>
                </a:gridCol>
              </a:tblGrid>
              <a:tr h="533638">
                <a:tc>
                  <a:txBody>
                    <a:bodyPr/>
                    <a:lstStyle/>
                    <a:p>
                      <a:pPr marL="0" marR="4445" lvl="0" indent="0" algn="ctr" defTabSz="914400" eaLnBrk="1" fontAlgn="auto" latinLnBrk="0" hangingPunct="1">
                        <a:lnSpc>
                          <a:spcPct val="100000"/>
                        </a:lnSpc>
                        <a:spcBef>
                          <a:spcPts val="965"/>
                        </a:spcBef>
                        <a:spcAft>
                          <a:spcPts val="0"/>
                        </a:spcAft>
                        <a:buClrTx/>
                        <a:buSzTx/>
                        <a:buFontTx/>
                        <a:buNone/>
                        <a:tabLst/>
                        <a:defRPr/>
                      </a:pPr>
                      <a:r>
                        <a:rPr lang="en-US" sz="1400">
                          <a:solidFill>
                            <a:schemeClr val="tx1"/>
                          </a:solidFill>
                          <a:latin typeface="IBM Plex Sans"/>
                          <a:ea typeface="+mn-ea"/>
                        </a:rPr>
                        <a:t>BTS-CPS</a:t>
                      </a:r>
                    </a:p>
                  </a:txBody>
                  <a:tcPr marL="0" marR="0" marT="147066" marB="0">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a:solidFill>
                            <a:schemeClr val="tx1"/>
                          </a:solidFill>
                          <a:latin typeface="IBM Plex Sans"/>
                          <a:cs typeface="IBM Plex Sans"/>
                        </a:rPr>
                        <a:t>BTS-Non CPS</a:t>
                      </a: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GB" sz="1400" err="1">
                          <a:solidFill>
                            <a:schemeClr val="tx1"/>
                          </a:solidFill>
                          <a:latin typeface="IBM Plex Sans"/>
                          <a:ea typeface="+mn-ea"/>
                          <a:cs typeface="+mn-cs"/>
                        </a:rPr>
                        <a:t>HCT</a:t>
                      </a:r>
                      <a:endParaRPr sz="1400">
                        <a:solidFill>
                          <a:schemeClr val="tx1"/>
                        </a:solidFill>
                        <a:latin typeface="IBM Plex Sans"/>
                        <a:ea typeface="+mn-ea"/>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err="1">
                          <a:solidFill>
                            <a:schemeClr val="tx1"/>
                          </a:solidFill>
                          <a:latin typeface="IBM Plex Sans"/>
                          <a:cs typeface="IBM Plex Sans"/>
                        </a:rPr>
                        <a:t>HCM</a:t>
                      </a:r>
                      <a:endParaRPr sz="1400">
                        <a:solidFill>
                          <a:schemeClr val="tx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rgbClr val="004BE3"/>
                      </a:solidFill>
                      <a:prstDash val="solid"/>
                      <a:round/>
                      <a:headEnd type="none" w="med" len="med"/>
                      <a:tailEnd type="none" w="med" len="med"/>
                    </a:lnB>
                    <a:solidFill>
                      <a:srgbClr val="D5D5D5"/>
                    </a:solidFill>
                  </a:tcPr>
                </a:tc>
                <a:tc>
                  <a:txBody>
                    <a:bodyPr/>
                    <a:lstStyle/>
                    <a:p>
                      <a:pPr marL="0" algn="ctr">
                        <a:lnSpc>
                          <a:spcPct val="100000"/>
                        </a:lnSpc>
                        <a:spcBef>
                          <a:spcPts val="965"/>
                        </a:spcBef>
                      </a:pPr>
                      <a:r>
                        <a:rPr lang="en-US" sz="1400">
                          <a:solidFill>
                            <a:schemeClr val="bg1"/>
                          </a:solidFill>
                          <a:latin typeface="IBM Plex Sans"/>
                          <a:cs typeface="IBM Plex Sans"/>
                        </a:rPr>
                        <a:t>Cloud</a:t>
                      </a:r>
                      <a:endParaRPr sz="1400">
                        <a:solidFill>
                          <a:schemeClr val="bg1"/>
                        </a:solidFill>
                        <a:latin typeface="IBM Plex Sans"/>
                        <a:cs typeface="IBM Plex Sans"/>
                      </a:endParaRPr>
                    </a:p>
                  </a:txBody>
                  <a:tcPr marL="0" marR="0" marT="147066" marB="0">
                    <a:lnL w="12700" cap="flat" cmpd="sng" algn="ctr">
                      <a:solidFill>
                        <a:schemeClr val="bg1"/>
                      </a:solidFill>
                      <a:prstDash val="solid"/>
                      <a:round/>
                      <a:headEnd type="none" w="med" len="med"/>
                      <a:tailEnd type="none" w="med" len="med"/>
                    </a:lnL>
                    <a:lnB w="12700" cap="flat" cmpd="sng" algn="ctr">
                      <a:solidFill>
                        <a:srgbClr val="004BE3"/>
                      </a:solidFill>
                      <a:prstDash val="solid"/>
                      <a:round/>
                      <a:headEnd type="none" w="med" len="med"/>
                      <a:tailEnd type="none" w="med" len="med"/>
                    </a:lnB>
                    <a:solidFill>
                      <a:srgbClr val="054ADA"/>
                    </a:solidFill>
                  </a:tcPr>
                </a:tc>
                <a:extLst>
                  <a:ext uri="{0D108BD9-81ED-4DB2-BD59-A6C34878D82A}">
                    <a16:rowId xmlns:a16="http://schemas.microsoft.com/office/drawing/2014/main" val="10000"/>
                  </a:ext>
                </a:extLst>
              </a:tr>
            </a:tbl>
          </a:graphicData>
        </a:graphic>
      </p:graphicFrame>
      <p:sp>
        <p:nvSpPr>
          <p:cNvPr id="24" name="object 2">
            <a:extLst>
              <a:ext uri="{FF2B5EF4-FFF2-40B4-BE49-F238E27FC236}">
                <a16:creationId xmlns:a16="http://schemas.microsoft.com/office/drawing/2014/main" id="{BBAB3995-92EC-E34D-BFD9-439DED196865}"/>
              </a:ext>
            </a:extLst>
          </p:cNvPr>
          <p:cNvSpPr txBox="1">
            <a:spLocks/>
          </p:cNvSpPr>
          <p:nvPr/>
        </p:nvSpPr>
        <p:spPr>
          <a:xfrm>
            <a:off x="516117" y="435602"/>
            <a:ext cx="9923283" cy="384721"/>
          </a:xfrm>
          <a:prstGeom prst="rect">
            <a:avLst/>
          </a:prstGeom>
        </p:spPr>
        <p:txBody>
          <a:bodyPr vert="horz" wrap="square" lIns="0" tIns="15240" rIns="0" bIns="0" rtlCol="0">
            <a:spAutoFit/>
          </a:bodyPr>
          <a:lstStyle>
            <a:lvl1pPr>
              <a:defRPr sz="2400" b="1" i="0">
                <a:solidFill>
                  <a:srgbClr val="061F80"/>
                </a:solidFill>
                <a:latin typeface="IBM Plex Sans"/>
                <a:ea typeface="+mj-ea"/>
                <a:cs typeface="IBM Plex Sans"/>
              </a:defRPr>
            </a:lvl1pPr>
          </a:lstStyle>
          <a:p>
            <a:pPr marL="15238" defTabSz="914365">
              <a:spcBef>
                <a:spcPts val="120"/>
              </a:spcBef>
              <a:defRPr/>
            </a:pPr>
            <a:r>
              <a:rPr lang="en-GB" dirty="0"/>
              <a:t>PES Decision Matrix Compliance</a:t>
            </a:r>
            <a:endParaRPr lang="en-GB" kern="0" spc="-24" dirty="0"/>
          </a:p>
        </p:txBody>
      </p:sp>
      <p:sp>
        <p:nvSpPr>
          <p:cNvPr id="2" name="TextBox 1">
            <a:extLst>
              <a:ext uri="{FF2B5EF4-FFF2-40B4-BE49-F238E27FC236}">
                <a16:creationId xmlns:a16="http://schemas.microsoft.com/office/drawing/2014/main" id="{372E4D50-AF78-F449-9135-1A76AB4932DF}"/>
              </a:ext>
            </a:extLst>
          </p:cNvPr>
          <p:cNvSpPr txBox="1"/>
          <p:nvPr/>
        </p:nvSpPr>
        <p:spPr>
          <a:xfrm>
            <a:off x="20116800" y="3550026"/>
            <a:ext cx="184731" cy="369332"/>
          </a:xfrm>
          <a:prstGeom prst="rect">
            <a:avLst/>
          </a:prstGeom>
          <a:solidFill>
            <a:srgbClr val="FFC000"/>
          </a:solidFill>
        </p:spPr>
        <p:txBody>
          <a:bodyPr wrap="none" rtlCol="0">
            <a:spAutoFit/>
          </a:bodyPr>
          <a:lstStyle/>
          <a:p>
            <a:pPr>
              <a:defRPr/>
            </a:pPr>
            <a:endParaRPr lang="en-US" sz="1800" dirty="0">
              <a:solidFill>
                <a:prstClr val="black"/>
              </a:solidFill>
              <a:latin typeface="Calibri" panose="020F0502020204030204"/>
            </a:endParaRPr>
          </a:p>
        </p:txBody>
      </p:sp>
      <p:sp>
        <p:nvSpPr>
          <p:cNvPr id="13" name="Rectangle 12">
            <a:extLst>
              <a:ext uri="{FF2B5EF4-FFF2-40B4-BE49-F238E27FC236}">
                <a16:creationId xmlns:a16="http://schemas.microsoft.com/office/drawing/2014/main" id="{002F4E3F-07F6-970D-D829-E822C9F5CAE5}"/>
              </a:ext>
            </a:extLst>
          </p:cNvPr>
          <p:cNvSpPr/>
          <p:nvPr/>
        </p:nvSpPr>
        <p:spPr>
          <a:xfrm>
            <a:off x="780279" y="1805099"/>
            <a:ext cx="3758550" cy="32888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097573">
              <a:defRPr/>
            </a:pPr>
            <a:r>
              <a:rPr lang="en-US" sz="1600" dirty="0">
                <a:solidFill>
                  <a:prstClr val="black"/>
                </a:solidFill>
                <a:latin typeface="IBM Plex Sans" panose="020B0503050203000203" pitchFamily="34" charset="0"/>
              </a:rPr>
              <a:t>Service Scope:</a:t>
            </a:r>
          </a:p>
          <a:p>
            <a:pPr defTabSz="1097573">
              <a:defRPr/>
            </a:pPr>
            <a:r>
              <a:rPr lang="en-US" sz="1600" dirty="0">
                <a:solidFill>
                  <a:prstClr val="black"/>
                </a:solidFill>
                <a:latin typeface="IBM Plex Sans" panose="020B0503050203000203" pitchFamily="34" charset="0"/>
              </a:rPr>
              <a:t>Service Start Date: </a:t>
            </a:r>
          </a:p>
          <a:p>
            <a:pPr defTabSz="1097573">
              <a:defRPr/>
            </a:pPr>
            <a:r>
              <a:rPr lang="en-US" sz="1600" dirty="0">
                <a:solidFill>
                  <a:prstClr val="black"/>
                </a:solidFill>
                <a:latin typeface="IBM Plex Sans" panose="020B0503050203000203" pitchFamily="34" charset="0"/>
              </a:rPr>
              <a:t>Delivery Organization per PES Decision Matrix:   </a:t>
            </a:r>
          </a:p>
          <a:p>
            <a:pPr defTabSz="1097573">
              <a:defRPr/>
            </a:pPr>
            <a:r>
              <a:rPr lang="en-US" sz="1600" dirty="0">
                <a:solidFill>
                  <a:prstClr val="black"/>
                </a:solidFill>
                <a:latin typeface="IBM Plex Sans" panose="020B0503050203000203" pitchFamily="34" charset="0"/>
              </a:rPr>
              <a:t>Delivery Organization in the Solution:</a:t>
            </a:r>
          </a:p>
          <a:p>
            <a:pPr defTabSz="1097573">
              <a:defRPr/>
            </a:pPr>
            <a:r>
              <a:rPr lang="en-US" sz="1600" dirty="0">
                <a:solidFill>
                  <a:prstClr val="black"/>
                </a:solidFill>
                <a:latin typeface="IBM Plex Sans" panose="020B0503050203000203" pitchFamily="34" charset="0"/>
              </a:rPr>
              <a:t>If different, rationale for alternate organization:</a:t>
            </a:r>
          </a:p>
        </p:txBody>
      </p:sp>
      <p:sp>
        <p:nvSpPr>
          <p:cNvPr id="14" name="Rectangle 13">
            <a:extLst>
              <a:ext uri="{FF2B5EF4-FFF2-40B4-BE49-F238E27FC236}">
                <a16:creationId xmlns:a16="http://schemas.microsoft.com/office/drawing/2014/main" id="{EF96E243-C909-716E-91F3-48B2D2761A7F}"/>
              </a:ext>
            </a:extLst>
          </p:cNvPr>
          <p:cNvSpPr/>
          <p:nvPr/>
        </p:nvSpPr>
        <p:spPr>
          <a:xfrm>
            <a:off x="780279" y="5648174"/>
            <a:ext cx="3758550" cy="21736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573">
              <a:defRPr/>
            </a:pPr>
            <a:r>
              <a:rPr lang="en-US" sz="1600" dirty="0">
                <a:solidFill>
                  <a:prstClr val="black"/>
                </a:solidFill>
                <a:latin typeface="IBM Plex Sans" panose="020B0503050203000203" pitchFamily="34" charset="0"/>
              </a:rPr>
              <a:t>&lt;&lt;Cut and paste of Tom Coffas’ approval email&gt;&gt;</a:t>
            </a:r>
          </a:p>
        </p:txBody>
      </p:sp>
      <p:sp>
        <p:nvSpPr>
          <p:cNvPr id="15" name="Rectangle 14">
            <a:extLst>
              <a:ext uri="{FF2B5EF4-FFF2-40B4-BE49-F238E27FC236}">
                <a16:creationId xmlns:a16="http://schemas.microsoft.com/office/drawing/2014/main" id="{179164C9-6976-968C-6916-5FF511235FE4}"/>
              </a:ext>
            </a:extLst>
          </p:cNvPr>
          <p:cNvSpPr/>
          <p:nvPr/>
        </p:nvSpPr>
        <p:spPr>
          <a:xfrm>
            <a:off x="784623" y="1300615"/>
            <a:ext cx="3758550" cy="504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573">
              <a:defRPr/>
            </a:pPr>
            <a:r>
              <a:rPr lang="en-US" sz="1600" b="1" dirty="0">
                <a:solidFill>
                  <a:prstClr val="black"/>
                </a:solidFill>
                <a:latin typeface="IBM Plex Sans" panose="020B0503050203000203" pitchFamily="34" charset="0"/>
              </a:rPr>
              <a:t>Compliance Check  </a:t>
            </a:r>
          </a:p>
          <a:p>
            <a:pPr defTabSz="1097573">
              <a:defRPr/>
            </a:pPr>
            <a:r>
              <a:rPr lang="en-US" sz="1600" b="1" dirty="0">
                <a:solidFill>
                  <a:prstClr val="black"/>
                </a:solidFill>
                <a:latin typeface="IBM Plex Sans" panose="020B0503050203000203" pitchFamily="34" charset="0"/>
              </a:rPr>
              <a:t>PES Delivery Organization </a:t>
            </a:r>
            <a:endParaRPr lang="en-US" sz="1600" b="1" dirty="0">
              <a:solidFill>
                <a:prstClr val="black"/>
              </a:solidFill>
              <a:highlight>
                <a:srgbClr val="FFFF00"/>
              </a:highlight>
              <a:latin typeface="IBM Plex Sans" panose="020B0503050203000203" pitchFamily="34" charset="0"/>
            </a:endParaRPr>
          </a:p>
        </p:txBody>
      </p:sp>
      <p:sp>
        <p:nvSpPr>
          <p:cNvPr id="16" name="Rectangle 15">
            <a:extLst>
              <a:ext uri="{FF2B5EF4-FFF2-40B4-BE49-F238E27FC236}">
                <a16:creationId xmlns:a16="http://schemas.microsoft.com/office/drawing/2014/main" id="{50D94493-A177-33B7-FEB7-B7D5C2A1BF12}"/>
              </a:ext>
            </a:extLst>
          </p:cNvPr>
          <p:cNvSpPr/>
          <p:nvPr/>
        </p:nvSpPr>
        <p:spPr>
          <a:xfrm>
            <a:off x="780279" y="5231011"/>
            <a:ext cx="3758550" cy="413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97573">
              <a:defRPr/>
            </a:pPr>
            <a:r>
              <a:rPr lang="en-US" sz="1600" b="1" dirty="0">
                <a:solidFill>
                  <a:prstClr val="black"/>
                </a:solidFill>
                <a:latin typeface="IBM Plex Sans" panose="020B0503050203000203" pitchFamily="34" charset="0"/>
              </a:rPr>
              <a:t>If Exception, Exception Approval</a:t>
            </a:r>
          </a:p>
        </p:txBody>
      </p:sp>
      <p:sp>
        <p:nvSpPr>
          <p:cNvPr id="6" name="TextBox 5">
            <a:extLst>
              <a:ext uri="{FF2B5EF4-FFF2-40B4-BE49-F238E27FC236}">
                <a16:creationId xmlns:a16="http://schemas.microsoft.com/office/drawing/2014/main" id="{61F626AE-9416-8A96-8924-9680268CB008}"/>
              </a:ext>
            </a:extLst>
          </p:cNvPr>
          <p:cNvSpPr txBox="1"/>
          <p:nvPr/>
        </p:nvSpPr>
        <p:spPr>
          <a:xfrm>
            <a:off x="4898722" y="6279565"/>
            <a:ext cx="9663456" cy="1415772"/>
          </a:xfrm>
          <a:prstGeom prst="rect">
            <a:avLst/>
          </a:prstGeom>
          <a:noFill/>
        </p:spPr>
        <p:txBody>
          <a:bodyPr wrap="square" rtlCol="0">
            <a:spAutoFit/>
          </a:bodyPr>
          <a:lstStyle/>
          <a:p>
            <a:r>
              <a:rPr lang="en-US" sz="1600" b="1" dirty="0"/>
              <a:t>Instructions: </a:t>
            </a:r>
            <a:r>
              <a:rPr lang="en-US" sz="1600" dirty="0"/>
              <a:t> </a:t>
            </a:r>
          </a:p>
          <a:p>
            <a:pPr marL="274320" indent="-274320">
              <a:buFont typeface="Arial" panose="020B0604020202020204" pitchFamily="34" charset="0"/>
              <a:buChar char="•"/>
            </a:pPr>
            <a:r>
              <a:rPr lang="en-US" sz="1400" dirty="0"/>
              <a:t>Attach a cut and paste of the </a:t>
            </a:r>
            <a:r>
              <a:rPr lang="en-US" sz="1400" b="1" dirty="0">
                <a:solidFill>
                  <a:srgbClr val="004141"/>
                </a:solidFill>
                <a:highlight>
                  <a:srgbClr val="00FFFF"/>
                </a:highlight>
                <a:hlinkClick r:id="rId4">
                  <a:extLst>
                    <a:ext uri="{A12FA001-AC4F-418D-AE19-62706E023703}">
                      <ahyp:hlinkClr xmlns:ahyp="http://schemas.microsoft.com/office/drawing/2018/hyperlinkcolor" val="tx"/>
                    </a:ext>
                  </a:extLst>
                </a:hlinkClick>
              </a:rPr>
              <a:t>PES Decision Matrix</a:t>
            </a:r>
            <a:r>
              <a:rPr lang="en-US" sz="1400" b="1" dirty="0">
                <a:solidFill>
                  <a:srgbClr val="004141"/>
                </a:solidFill>
                <a:highlight>
                  <a:srgbClr val="00FFFF"/>
                </a:highlight>
              </a:rPr>
              <a:t> </a:t>
            </a:r>
            <a:r>
              <a:rPr lang="en-US" sz="1400" dirty="0"/>
              <a:t>used to make the decision on the Delivery Organization marking the box for the appropriate team or partner identified. </a:t>
            </a:r>
          </a:p>
          <a:p>
            <a:pPr marL="274320" indent="-274320">
              <a:buFont typeface="Arial" panose="020B0604020202020204" pitchFamily="34" charset="0"/>
              <a:buChar char="•"/>
            </a:pPr>
            <a:r>
              <a:rPr lang="en-US" sz="1400" dirty="0"/>
              <a:t>Complete Compliance Check to reflect if within guidance or an exception.  </a:t>
            </a:r>
          </a:p>
          <a:p>
            <a:pPr marL="274320" indent="-274320">
              <a:buFont typeface="Arial" panose="020B0604020202020204" pitchFamily="34" charset="0"/>
              <a:buChar char="•"/>
            </a:pPr>
            <a:r>
              <a:rPr lang="en-US" sz="1400" dirty="0"/>
              <a:t>If an exception, attach a PDF of the approval email from the </a:t>
            </a:r>
            <a:r>
              <a:rPr lang="en-US" sz="1400" b="1" dirty="0"/>
              <a:t>HCM – Global Delivery Services Leader</a:t>
            </a:r>
            <a:r>
              <a:rPr lang="en-US" sz="1400" dirty="0"/>
              <a:t>(Tom </a:t>
            </a:r>
            <a:r>
              <a:rPr lang="en-US" sz="1400" dirty="0" err="1"/>
              <a:t>Coffas</a:t>
            </a:r>
            <a:r>
              <a:rPr lang="en-US" sz="1400" dirty="0"/>
              <a:t> )</a:t>
            </a:r>
          </a:p>
          <a:p>
            <a:pPr marL="274320" indent="-274320">
              <a:buFont typeface="Arial" panose="020B0604020202020204" pitchFamily="34" charset="0"/>
              <a:buChar char="•"/>
            </a:pPr>
            <a:r>
              <a:rPr lang="en-US" sz="1400" dirty="0"/>
              <a:t>Delete the instructions</a:t>
            </a:r>
          </a:p>
        </p:txBody>
      </p:sp>
      <p:sp>
        <p:nvSpPr>
          <p:cNvPr id="18" name="object 5">
            <a:extLst>
              <a:ext uri="{FF2B5EF4-FFF2-40B4-BE49-F238E27FC236}">
                <a16:creationId xmlns:a16="http://schemas.microsoft.com/office/drawing/2014/main" id="{877AC290-AFDC-4A47-887F-B5AA6D5CD488}"/>
              </a:ext>
            </a:extLst>
          </p:cNvPr>
          <p:cNvSpPr txBox="1">
            <a:spLocks/>
          </p:cNvSpPr>
          <p:nvPr/>
        </p:nvSpPr>
        <p:spPr>
          <a:xfrm>
            <a:off x="1019593" y="7949306"/>
            <a:ext cx="2562149" cy="166199"/>
          </a:xfrm>
          <a:prstGeom prst="rect">
            <a:avLst/>
          </a:prstGeom>
        </p:spPr>
        <p:txBody>
          <a:bodyPr vert="horz" wrap="square" lIns="0" tIns="18288" rIns="0" bIns="0" rtlCol="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5240">
              <a:spcBef>
                <a:spcPts val="144"/>
              </a:spcBef>
            </a:pPr>
            <a:r>
              <a:rPr lang="en-US" spc="-12"/>
              <a:t>Template - 2022 Edition, Version 3.1</a:t>
            </a:r>
            <a:endParaRPr lang="en-US" dirty="0"/>
          </a:p>
        </p:txBody>
      </p:sp>
      <p:sp>
        <p:nvSpPr>
          <p:cNvPr id="19" name="object 6">
            <a:extLst>
              <a:ext uri="{FF2B5EF4-FFF2-40B4-BE49-F238E27FC236}">
                <a16:creationId xmlns:a16="http://schemas.microsoft.com/office/drawing/2014/main" id="{D603A946-E1B3-4277-B56F-A7B1BC5FBB87}"/>
              </a:ext>
            </a:extLst>
          </p:cNvPr>
          <p:cNvSpPr txBox="1">
            <a:spLocks/>
          </p:cNvSpPr>
          <p:nvPr/>
        </p:nvSpPr>
        <p:spPr>
          <a:xfrm>
            <a:off x="5879592" y="7949306"/>
            <a:ext cx="2871216" cy="166199"/>
          </a:xfrm>
          <a:prstGeom prst="rect">
            <a:avLst/>
          </a:prstGeom>
        </p:spPr>
        <p:txBody>
          <a:bodyPr vert="horz" wrap="square" lIns="0" tIns="18288" rIns="0" bIns="0" rtlCol="0">
            <a:spAutoFit/>
          </a:bodyPr>
          <a:lstStyle>
            <a:defPPr>
              <a:defRPr lang="en-US"/>
            </a:defPPr>
            <a:lvl1pPr marL="0" algn="l" defTabSz="1097280" rtl="0" eaLnBrk="1" latinLnBrk="0" hangingPunct="1">
              <a:defRPr sz="960" b="0" i="0" kern="1200">
                <a:solidFill>
                  <a:schemeClr val="tx1"/>
                </a:solidFill>
                <a:latin typeface="IBM Plex Sans"/>
                <a:ea typeface="+mn-ea"/>
                <a:cs typeface="IBM Plex San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marL="15240" algn="ctr">
              <a:spcBef>
                <a:spcPts val="144"/>
              </a:spcBef>
            </a:pPr>
            <a:r>
              <a:rPr lang="en-US"/>
              <a:t>© 2021 IBM Corporation | IBM Confidential</a:t>
            </a:r>
            <a:endParaRPr lang="en-US" spc="-6" dirty="0"/>
          </a:p>
        </p:txBody>
      </p:sp>
      <p:sp>
        <p:nvSpPr>
          <p:cNvPr id="20" name="Rectangle: Rounded Corners 19">
            <a:extLst>
              <a:ext uri="{FF2B5EF4-FFF2-40B4-BE49-F238E27FC236}">
                <a16:creationId xmlns:a16="http://schemas.microsoft.com/office/drawing/2014/main" id="{A16A3332-507E-4EB8-9A8B-A3A19170AEE8}"/>
              </a:ext>
            </a:extLst>
          </p:cNvPr>
          <p:cNvSpPr/>
          <p:nvPr/>
        </p:nvSpPr>
        <p:spPr>
          <a:xfrm>
            <a:off x="11341320" y="114095"/>
            <a:ext cx="2743199" cy="696188"/>
          </a:xfrm>
          <a:prstGeom prst="roundRect">
            <a:avLst/>
          </a:prstGeom>
          <a:solidFill>
            <a:srgbClr val="FFFF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solidFill>
                  <a:schemeClr val="tx1"/>
                </a:solidFill>
              </a:rPr>
              <a:t>Gobinda</a:t>
            </a:r>
            <a:r>
              <a:rPr lang="en-US" dirty="0">
                <a:solidFill>
                  <a:schemeClr val="tx1"/>
                </a:solidFill>
              </a:rPr>
              <a:t> (WIP)</a:t>
            </a:r>
            <a:endParaRPr lang="ro-RO" dirty="0">
              <a:solidFill>
                <a:schemeClr val="tx1"/>
              </a:solidFill>
            </a:endParaRPr>
          </a:p>
        </p:txBody>
      </p:sp>
      <p:sp>
        <p:nvSpPr>
          <p:cNvPr id="22" name="Rectangle 21">
            <a:extLst>
              <a:ext uri="{FF2B5EF4-FFF2-40B4-BE49-F238E27FC236}">
                <a16:creationId xmlns:a16="http://schemas.microsoft.com/office/drawing/2014/main" id="{535B6304-99EF-4FB6-813D-0EABAFC3436D}"/>
              </a:ext>
            </a:extLst>
          </p:cNvPr>
          <p:cNvSpPr/>
          <p:nvPr/>
        </p:nvSpPr>
        <p:spPr>
          <a:xfrm>
            <a:off x="12801600" y="3904818"/>
            <a:ext cx="646782" cy="2776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573">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10459016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434430" y="2781566"/>
            <a:ext cx="7054373" cy="801642"/>
          </a:xfrm>
          <a:prstGeom prst="rect">
            <a:avLst/>
          </a:prstGeom>
        </p:spPr>
        <p:txBody>
          <a:bodyPr anchor="ctr"/>
          <a:lstStyle/>
          <a:p>
            <a:pPr algn="ctr"/>
            <a:r>
              <a:rPr lang="en-IN" sz="3840" b="1" dirty="0"/>
              <a:t>Service Transition Solution</a:t>
            </a:r>
          </a:p>
        </p:txBody>
      </p:sp>
    </p:spTree>
    <p:extLst>
      <p:ext uri="{BB962C8B-B14F-4D97-AF65-F5344CB8AC3E}">
        <p14:creationId xmlns:p14="http://schemas.microsoft.com/office/powerpoint/2010/main" val="11916659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nvGraphicFramePr>
        <p:xfrm>
          <a:off x="3485263" y="2092596"/>
          <a:ext cx="7543798" cy="526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p:cNvSpPr/>
          <p:nvPr/>
        </p:nvSpPr>
        <p:spPr>
          <a:xfrm>
            <a:off x="500127" y="2285584"/>
            <a:ext cx="4181602" cy="1175309"/>
          </a:xfrm>
          <a:prstGeom prst="rect">
            <a:avLst/>
          </a:prstGeom>
          <a:solidFill>
            <a:schemeClr val="bg1"/>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wrap="square" lIns="109674" tIns="109728" rIns="109674" bIns="109728" rtlCol="0">
            <a:noAutofit/>
          </a:bodyPr>
          <a:lstStyle/>
          <a:p>
            <a:pPr defTabSz="484544" hangingPunct="0">
              <a:lnSpc>
                <a:spcPct val="90000"/>
              </a:lnSpc>
            </a:pPr>
            <a:r>
              <a:rPr lang="en-US" sz="1320" kern="0" dirty="0">
                <a:solidFill>
                  <a:srgbClr val="5F5F5F"/>
                </a:solidFill>
                <a:latin typeface="Arial" panose="020B0604020202020204" pitchFamily="34" charset="0"/>
                <a:ea typeface="+mj-ea"/>
                <a:cs typeface="Arial" panose="020B0604020202020204" pitchFamily="34" charset="0"/>
                <a:sym typeface="Helvetica Neue Light"/>
              </a:rPr>
              <a:t>Establish SLA and Metrics Management Framework</a:t>
            </a:r>
          </a:p>
          <a:p>
            <a:pPr defTabSz="484544" hangingPunct="0">
              <a:lnSpc>
                <a:spcPct val="90000"/>
              </a:lnSpc>
            </a:pPr>
            <a:endParaRPr lang="en-US" sz="1320" kern="0" dirty="0">
              <a:solidFill>
                <a:srgbClr val="5F5F5F"/>
              </a:solidFill>
              <a:latin typeface="Arial" panose="020B0604020202020204" pitchFamily="34" charset="0"/>
              <a:cs typeface="Arial" panose="020B0604020202020204" pitchFamily="34" charset="0"/>
              <a:sym typeface="Helvetica Neue Light"/>
            </a:endParaRPr>
          </a:p>
          <a:p>
            <a:pPr defTabSz="484544" hangingPunct="0">
              <a:lnSpc>
                <a:spcPct val="90000"/>
              </a:lnSpc>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Critical Measurement Areas </a:t>
            </a:r>
          </a:p>
          <a:p>
            <a:pPr defTabSz="484544" hangingPunct="0">
              <a:lnSpc>
                <a:spcPct val="90000"/>
              </a:lnSpc>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Key Performance Indicators</a:t>
            </a:r>
          </a:p>
          <a:p>
            <a:pPr defTabSz="484544" hangingPunct="0">
              <a:lnSpc>
                <a:spcPct val="90000"/>
              </a:lnSpc>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Measurement Approach and Targets</a:t>
            </a:r>
          </a:p>
          <a:p>
            <a:pPr defTabSz="484544" hangingPunct="0">
              <a:lnSpc>
                <a:spcPct val="90000"/>
              </a:lnSpc>
              <a:buClr>
                <a:srgbClr val="D30D0D"/>
              </a:buClr>
              <a:buFont typeface="Wingdings" panose="05000000000000000000" pitchFamily="2" charset="2"/>
              <a:buChar char="ü"/>
            </a:pPr>
            <a:endParaRPr lang="en-US" sz="1320" kern="0" dirty="0">
              <a:solidFill>
                <a:srgbClr val="5F5F5F"/>
              </a:solidFill>
              <a:latin typeface="Arial" panose="020B0604020202020204" pitchFamily="34" charset="0"/>
              <a:ea typeface="+mj-ea"/>
              <a:cs typeface="Arial" panose="020B0604020202020204" pitchFamily="34" charset="0"/>
              <a:sym typeface="Helvetica Neue Light"/>
            </a:endParaRPr>
          </a:p>
        </p:txBody>
      </p:sp>
      <p:sp>
        <p:nvSpPr>
          <p:cNvPr id="13" name="TextBox 12"/>
          <p:cNvSpPr txBox="1"/>
          <p:nvPr/>
        </p:nvSpPr>
        <p:spPr>
          <a:xfrm>
            <a:off x="9509506" y="2285585"/>
            <a:ext cx="3730752" cy="1628725"/>
          </a:xfrm>
          <a:prstGeom prst="rect">
            <a:avLst/>
          </a:prstGeom>
          <a:solidFill>
            <a:schemeClr val="bg1"/>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wrap="square" lIns="109674" tIns="109728" rIns="109674" bIns="109728" rtlCol="0">
            <a:noAutofit/>
          </a:bodyPr>
          <a:lstStyle>
            <a:defPPr>
              <a:defRPr lang="en-US"/>
            </a:defPPr>
            <a:lvl1pPr>
              <a:lnSpc>
                <a:spcPct val="90000"/>
              </a:lnSpc>
              <a:defRPr sz="1200">
                <a:latin typeface="Rockwell" panose="02060603020205020403" pitchFamily="18"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defTabSz="484544" hangingPunct="0"/>
            <a:r>
              <a:rPr lang="en-US" sz="1320" kern="0" dirty="0">
                <a:solidFill>
                  <a:srgbClr val="5F5F5F"/>
                </a:solidFill>
                <a:latin typeface="Arial" panose="020B0604020202020204" pitchFamily="34" charset="0"/>
                <a:cs typeface="Arial" panose="020B0604020202020204" pitchFamily="34" charset="0"/>
                <a:sym typeface="Helvetica Neue Light"/>
              </a:rPr>
              <a:t>Establish a collaborative and effective</a:t>
            </a:r>
          </a:p>
          <a:p>
            <a:pPr defTabSz="484544" hangingPunct="0"/>
            <a:r>
              <a:rPr lang="en-US" sz="1320" kern="0" dirty="0">
                <a:solidFill>
                  <a:srgbClr val="5F5F5F"/>
                </a:solidFill>
                <a:latin typeface="Arial" panose="020B0604020202020204" pitchFamily="34" charset="0"/>
                <a:cs typeface="Arial" panose="020B0604020202020204" pitchFamily="34" charset="0"/>
                <a:sym typeface="Helvetica Neue Light"/>
              </a:rPr>
              <a:t>communication and governance model.</a:t>
            </a:r>
          </a:p>
          <a:p>
            <a:pPr defTabSz="484544" hangingPunct="0"/>
            <a:endParaRPr lang="en-US" sz="1320" kern="0" dirty="0">
              <a:solidFill>
                <a:srgbClr val="5F5F5F"/>
              </a:solidFill>
              <a:latin typeface="Arial" panose="020B0604020202020204" pitchFamily="34" charset="0"/>
              <a:cs typeface="Arial" panose="020B0604020202020204" pitchFamily="34" charset="0"/>
              <a:sym typeface="Helvetica Neue Light"/>
            </a:endParaRPr>
          </a:p>
          <a:p>
            <a:pPr defTabSz="484544" hangingPunct="0"/>
            <a:r>
              <a:rPr lang="en-US" sz="1320" kern="0" dirty="0">
                <a:solidFill>
                  <a:srgbClr val="5F5F5F"/>
                </a:solidFill>
                <a:latin typeface="Arial" panose="020B0604020202020204" pitchFamily="34" charset="0"/>
                <a:cs typeface="Arial" panose="020B0604020202020204" pitchFamily="34" charset="0"/>
                <a:sym typeface="Helvetica Neue Light"/>
              </a:rPr>
              <a:t>IBM recommends 3 tier model at these levels:</a:t>
            </a:r>
          </a:p>
          <a:p>
            <a:pPr marL="207646" indent="-207646" defTabSz="484544" hangingPunct="0">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Strategic</a:t>
            </a:r>
          </a:p>
          <a:p>
            <a:pPr marL="207646" indent="-207646" defTabSz="484544" hangingPunct="0">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Functional</a:t>
            </a:r>
          </a:p>
          <a:p>
            <a:pPr marL="207646" indent="-207646" defTabSz="484544" hangingPunct="0">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Operational</a:t>
            </a:r>
          </a:p>
          <a:p>
            <a:pPr defTabSz="484544" hangingPunct="0">
              <a:buClr>
                <a:srgbClr val="D30D0D"/>
              </a:buClr>
              <a:buFont typeface="Wingdings" panose="05000000000000000000" pitchFamily="2" charset="2"/>
              <a:buChar char="ü"/>
            </a:pPr>
            <a:endParaRPr lang="en-US" sz="1320" kern="0" dirty="0">
              <a:solidFill>
                <a:srgbClr val="5F5F5F"/>
              </a:solidFill>
              <a:latin typeface="Arial" panose="020B0604020202020204" pitchFamily="34" charset="0"/>
              <a:cs typeface="Arial" panose="020B0604020202020204" pitchFamily="34" charset="0"/>
              <a:sym typeface="Helvetica Neue Light"/>
            </a:endParaRPr>
          </a:p>
        </p:txBody>
      </p:sp>
      <p:sp>
        <p:nvSpPr>
          <p:cNvPr id="15" name="TextBox 14"/>
          <p:cNvSpPr txBox="1"/>
          <p:nvPr/>
        </p:nvSpPr>
        <p:spPr>
          <a:xfrm>
            <a:off x="500127" y="4078352"/>
            <a:ext cx="4181602" cy="3274099"/>
          </a:xfrm>
          <a:prstGeom prst="rect">
            <a:avLst/>
          </a:prstGeom>
          <a:solidFill>
            <a:schemeClr val="bg1"/>
          </a:solidFill>
          <a:ln w="12700">
            <a:solidFill>
              <a:schemeClr val="tx1"/>
            </a:solidFill>
            <a:prstDash val="dash"/>
          </a:ln>
        </p:spPr>
        <p:style>
          <a:lnRef idx="2">
            <a:schemeClr val="accent1"/>
          </a:lnRef>
          <a:fillRef idx="1">
            <a:schemeClr val="lt1"/>
          </a:fillRef>
          <a:effectRef idx="0">
            <a:schemeClr val="accent1"/>
          </a:effectRef>
          <a:fontRef idx="minor">
            <a:schemeClr val="dk1"/>
          </a:fontRef>
        </p:style>
        <p:txBody>
          <a:bodyPr wrap="square" lIns="109674" tIns="109728" rIns="109674" bIns="109728" rtlCol="0">
            <a:noAutofit/>
          </a:bodyPr>
          <a:lstStyle/>
          <a:p>
            <a:pPr defTabSz="484544" hangingPunct="0">
              <a:lnSpc>
                <a:spcPct val="90000"/>
              </a:lnSpc>
            </a:pPr>
            <a:r>
              <a:rPr lang="en-US" sz="1320" kern="0" dirty="0">
                <a:solidFill>
                  <a:srgbClr val="5F5F5F"/>
                </a:solidFill>
                <a:latin typeface="Arial" panose="020B0604020202020204" pitchFamily="34" charset="0"/>
                <a:cs typeface="Arial" panose="020B0604020202020204" pitchFamily="34" charset="0"/>
                <a:sym typeface="Helvetica Neue Light"/>
              </a:rPr>
              <a:t>By understanding Business Strategy, IBM will propose and establish required Operational and Strategic Processes by integrating Business and IBM Methodologies and Leveraging best practices like ITIL, but not limiting to the following processes:</a:t>
            </a:r>
          </a:p>
          <a:p>
            <a:pPr defTabSz="484544" hangingPunct="0">
              <a:lnSpc>
                <a:spcPct val="90000"/>
              </a:lnSpc>
            </a:pPr>
            <a:endParaRPr lang="en-US" sz="1320" kern="0" dirty="0">
              <a:solidFill>
                <a:srgbClr val="5F5F5F"/>
              </a:solidFill>
              <a:latin typeface="Arial" panose="020B0604020202020204" pitchFamily="34" charset="0"/>
              <a:cs typeface="Arial" panose="020B0604020202020204" pitchFamily="34" charset="0"/>
              <a:sym typeface="Helvetica Neue Light"/>
            </a:endParaRPr>
          </a:p>
          <a:p>
            <a:pPr marL="207646" indent="-207646" defTabSz="484544" hangingPunct="0">
              <a:lnSpc>
                <a:spcPct val="90000"/>
              </a:lnSpc>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Incident Management</a:t>
            </a:r>
          </a:p>
          <a:p>
            <a:pPr marL="207646" indent="-207646" defTabSz="484544" hangingPunct="0">
              <a:lnSpc>
                <a:spcPct val="90000"/>
              </a:lnSpc>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Major Incident Management</a:t>
            </a:r>
          </a:p>
          <a:p>
            <a:pPr marL="207646" indent="-207646" defTabSz="484544" hangingPunct="0">
              <a:lnSpc>
                <a:spcPct val="90000"/>
              </a:lnSpc>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Service Request Management</a:t>
            </a:r>
          </a:p>
          <a:p>
            <a:pPr marL="207646" indent="-207646" defTabSz="484544" hangingPunct="0">
              <a:lnSpc>
                <a:spcPct val="90000"/>
              </a:lnSpc>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Change Management</a:t>
            </a:r>
          </a:p>
          <a:p>
            <a:pPr marL="207646" indent="-207646" defTabSz="484544" hangingPunct="0">
              <a:lnSpc>
                <a:spcPct val="90000"/>
              </a:lnSpc>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Problem Management</a:t>
            </a:r>
          </a:p>
          <a:p>
            <a:pPr marL="207646" indent="-207646" defTabSz="484544" hangingPunct="0">
              <a:lnSpc>
                <a:spcPct val="90000"/>
              </a:lnSpc>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Configuration Management</a:t>
            </a:r>
          </a:p>
          <a:p>
            <a:pPr marL="207646" indent="-207646" defTabSz="484544" hangingPunct="0">
              <a:lnSpc>
                <a:spcPct val="90000"/>
              </a:lnSpc>
              <a:buClr>
                <a:srgbClr val="D30D0D"/>
              </a:buClr>
              <a:buFont typeface="Wingdings" panose="05000000000000000000" pitchFamily="2" charset="2"/>
              <a:buChar char="ü"/>
            </a:pPr>
            <a:r>
              <a:rPr lang="en-US" sz="1320" kern="0" dirty="0">
                <a:solidFill>
                  <a:srgbClr val="5F5F5F"/>
                </a:solidFill>
                <a:latin typeface="Arial" panose="020B0604020202020204" pitchFamily="34" charset="0"/>
                <a:cs typeface="Arial" panose="020B0604020202020204" pitchFamily="34" charset="0"/>
                <a:sym typeface="Helvetica Neue Light"/>
              </a:rPr>
              <a:t>Release Management</a:t>
            </a:r>
          </a:p>
          <a:p>
            <a:pPr defTabSz="484544" hangingPunct="0">
              <a:lnSpc>
                <a:spcPct val="90000"/>
              </a:lnSpc>
              <a:buClr>
                <a:srgbClr val="D30D0D"/>
              </a:buClr>
            </a:pPr>
            <a:endParaRPr lang="en-US" sz="1320" kern="0" dirty="0">
              <a:solidFill>
                <a:srgbClr val="5F5F5F"/>
              </a:solidFill>
              <a:latin typeface="Arial" panose="020B0604020202020204" pitchFamily="34" charset="0"/>
              <a:cs typeface="Arial" panose="020B0604020202020204" pitchFamily="34" charset="0"/>
              <a:sym typeface="Helvetica Neue Light"/>
            </a:endParaRPr>
          </a:p>
          <a:p>
            <a:pPr defTabSz="484544" hangingPunct="0">
              <a:lnSpc>
                <a:spcPct val="90000"/>
              </a:lnSpc>
              <a:buClr>
                <a:srgbClr val="D30D0D"/>
              </a:buClr>
            </a:pPr>
            <a:r>
              <a:rPr lang="en-US" sz="1320" kern="0" dirty="0">
                <a:solidFill>
                  <a:srgbClr val="5F5F5F"/>
                </a:solidFill>
                <a:latin typeface="Arial" panose="020B0604020202020204" pitchFamily="34" charset="0"/>
                <a:cs typeface="Arial" panose="020B0604020202020204" pitchFamily="34" charset="0"/>
                <a:sym typeface="Helvetica Neue Light"/>
              </a:rPr>
              <a:t>IBM have a proven capability  to implement ITIL processes assets based on business strategy, needs and on-demand.</a:t>
            </a:r>
          </a:p>
          <a:p>
            <a:pPr defTabSz="484544" hangingPunct="0">
              <a:lnSpc>
                <a:spcPct val="90000"/>
              </a:lnSpc>
              <a:buClr>
                <a:srgbClr val="D30D0D"/>
              </a:buClr>
            </a:pPr>
            <a:endParaRPr lang="en-US" sz="1320" kern="0" dirty="0">
              <a:solidFill>
                <a:srgbClr val="5F5F5F"/>
              </a:solidFill>
              <a:latin typeface="Arial" panose="020B0604020202020204" pitchFamily="34" charset="0"/>
              <a:cs typeface="Arial" panose="020B0604020202020204" pitchFamily="34" charset="0"/>
              <a:sym typeface="Helvetica Neue Light"/>
            </a:endParaRPr>
          </a:p>
        </p:txBody>
      </p:sp>
      <p:sp>
        <p:nvSpPr>
          <p:cNvPr id="3" name="Title 2"/>
          <p:cNvSpPr>
            <a:spLocks noGrp="1"/>
          </p:cNvSpPr>
          <p:nvPr>
            <p:ph type="title"/>
          </p:nvPr>
        </p:nvSpPr>
        <p:spPr/>
        <p:txBody>
          <a:bodyPr/>
          <a:lstStyle/>
          <a:p>
            <a:r>
              <a:rPr lang="en-US" dirty="0"/>
              <a:t>Service Transition – Back bone of Delivery – 3 Tier Framework</a:t>
            </a:r>
          </a:p>
        </p:txBody>
      </p:sp>
      <p:sp>
        <p:nvSpPr>
          <p:cNvPr id="4" name="Text Placeholder 3"/>
          <p:cNvSpPr>
            <a:spLocks noGrp="1"/>
          </p:cNvSpPr>
          <p:nvPr>
            <p:ph type="body" sz="quarter" idx="12"/>
          </p:nvPr>
        </p:nvSpPr>
        <p:spPr>
          <a:xfrm>
            <a:off x="484886" y="674032"/>
            <a:ext cx="11310875" cy="344653"/>
          </a:xfrm>
        </p:spPr>
        <p:txBody>
          <a:bodyPr/>
          <a:lstStyle/>
          <a:p>
            <a:r>
              <a:rPr lang="en-US" dirty="0"/>
              <a:t>Overview - Service Transition</a:t>
            </a:r>
          </a:p>
        </p:txBody>
      </p:sp>
    </p:spTree>
    <p:extLst>
      <p:ext uri="{BB962C8B-B14F-4D97-AF65-F5344CB8AC3E}">
        <p14:creationId xmlns:p14="http://schemas.microsoft.com/office/powerpoint/2010/main" val="386112145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411" name="Elbow Connector 13">
            <a:extLst>
              <a:ext uri="{FF2B5EF4-FFF2-40B4-BE49-F238E27FC236}">
                <a16:creationId xmlns:a16="http://schemas.microsoft.com/office/drawing/2014/main" id="{5DB01DB1-8303-4721-91C1-C1ECBDEAB7B5}"/>
              </a:ext>
            </a:extLst>
          </p:cNvPr>
          <p:cNvCxnSpPr>
            <a:cxnSpLocks noChangeShapeType="1"/>
          </p:cNvCxnSpPr>
          <p:nvPr/>
        </p:nvCxnSpPr>
        <p:spPr bwMode="auto">
          <a:xfrm flipV="1">
            <a:off x="9977337" y="2110583"/>
            <a:ext cx="979170" cy="287654"/>
          </a:xfrm>
          <a:prstGeom prst="bentConnector2">
            <a:avLst/>
          </a:prstGeom>
          <a:noFill/>
          <a:ln w="19050" algn="ctr">
            <a:solidFill>
              <a:srgbClr val="CC0099"/>
            </a:solidFill>
            <a:miter lim="800000"/>
            <a:headEnd/>
            <a:tailEnd type="triangle" w="med" len="med"/>
          </a:ln>
          <a:extLst>
            <a:ext uri="{909E8E84-426E-40DD-AFC4-6F175D3DCCD1}">
              <a14:hiddenFill xmlns:a14="http://schemas.microsoft.com/office/drawing/2010/main">
                <a:noFill/>
              </a14:hiddenFill>
            </a:ext>
          </a:extLst>
        </p:spPr>
      </p:cxnSp>
      <p:sp>
        <p:nvSpPr>
          <p:cNvPr id="17412" name="TextBox 44">
            <a:extLst>
              <a:ext uri="{FF2B5EF4-FFF2-40B4-BE49-F238E27FC236}">
                <a16:creationId xmlns:a16="http://schemas.microsoft.com/office/drawing/2014/main" id="{D9513D63-B964-44C2-BD67-417B4C0CC65C}"/>
              </a:ext>
            </a:extLst>
          </p:cNvPr>
          <p:cNvSpPr txBox="1">
            <a:spLocks noChangeArrowheads="1"/>
          </p:cNvSpPr>
          <p:nvPr/>
        </p:nvSpPr>
        <p:spPr bwMode="auto">
          <a:xfrm>
            <a:off x="2789698" y="2428528"/>
            <a:ext cx="3294176" cy="78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455613">
              <a:lnSpc>
                <a:spcPct val="90000"/>
              </a:lnSpc>
              <a:spcBef>
                <a:spcPts val="1800"/>
              </a:spcBef>
              <a:buClr>
                <a:schemeClr val="tx1"/>
              </a:buClr>
              <a:buSzPct val="80000"/>
              <a:buFont typeface="Arial" panose="020B0604020202020204" pitchFamily="34" charset="0"/>
              <a:buChar char="•"/>
              <a:defRPr sz="2400">
                <a:solidFill>
                  <a:schemeClr val="tx1"/>
                </a:solidFill>
                <a:latin typeface="Century Gothic" panose="020B0502020202020204" pitchFamily="34" charset="0"/>
              </a:defRPr>
            </a:lvl1pPr>
            <a:lvl2pPr marL="742950" indent="-285750" defTabSz="455613">
              <a:lnSpc>
                <a:spcPct val="90000"/>
              </a:lnSpc>
              <a:spcBef>
                <a:spcPts val="600"/>
              </a:spcBef>
              <a:buClr>
                <a:schemeClr val="tx1"/>
              </a:buClr>
              <a:buSzPct val="80000"/>
              <a:buFont typeface="Arial" panose="020B0604020202020204" pitchFamily="34" charset="0"/>
              <a:buChar char="•"/>
              <a:defRPr sz="2000">
                <a:solidFill>
                  <a:schemeClr val="tx1"/>
                </a:solidFill>
                <a:latin typeface="Century Gothic" panose="020B0502020202020204" pitchFamily="34" charset="0"/>
              </a:defRPr>
            </a:lvl2pPr>
            <a:lvl3pPr marL="1143000" indent="-228600" defTabSz="455613">
              <a:lnSpc>
                <a:spcPct val="90000"/>
              </a:lnSpc>
              <a:spcBef>
                <a:spcPts val="600"/>
              </a:spcBef>
              <a:buClr>
                <a:schemeClr val="tx1"/>
              </a:buClr>
              <a:buSzPct val="80000"/>
              <a:buFont typeface="Arial" panose="020B0604020202020204" pitchFamily="34" charset="0"/>
              <a:buChar char="•"/>
              <a:defRPr>
                <a:solidFill>
                  <a:schemeClr val="tx1"/>
                </a:solidFill>
                <a:latin typeface="Century Gothic" panose="020B0502020202020204" pitchFamily="34" charset="0"/>
              </a:defRPr>
            </a:lvl3pPr>
            <a:lvl4pPr marL="1600200" indent="-228600" defTabSz="455613">
              <a:lnSpc>
                <a:spcPct val="90000"/>
              </a:lnSpc>
              <a:spcBef>
                <a:spcPts val="600"/>
              </a:spcBef>
              <a:buClr>
                <a:schemeClr val="tx1"/>
              </a:buClr>
              <a:buSzPct val="80000"/>
              <a:buFont typeface="Arial" panose="020B0604020202020204" pitchFamily="34" charset="0"/>
              <a:buChar char="•"/>
              <a:defRPr sz="1600">
                <a:solidFill>
                  <a:schemeClr val="tx1"/>
                </a:solidFill>
                <a:latin typeface="Century Gothic" panose="020B0502020202020204" pitchFamily="34" charset="0"/>
              </a:defRPr>
            </a:lvl4pPr>
            <a:lvl5pPr marL="2057400" indent="-228600" defTabSz="455613">
              <a:lnSpc>
                <a:spcPct val="90000"/>
              </a:lnSpc>
              <a:spcBef>
                <a:spcPts val="600"/>
              </a:spcBef>
              <a:buClr>
                <a:schemeClr val="tx1"/>
              </a:buClr>
              <a:buSzPct val="80000"/>
              <a:buFont typeface="Arial" panose="020B0604020202020204" pitchFamily="34" charset="0"/>
              <a:buChar char="•"/>
              <a:defRPr sz="1600">
                <a:solidFill>
                  <a:schemeClr val="tx1"/>
                </a:solidFill>
                <a:latin typeface="Century Gothic" panose="020B0502020202020204" pitchFamily="34" charset="0"/>
              </a:defRPr>
            </a:lvl5pPr>
            <a:lvl6pPr marL="2514600" indent="-228600" defTabSz="455613"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Century Gothic" panose="020B0502020202020204" pitchFamily="34" charset="0"/>
              </a:defRPr>
            </a:lvl6pPr>
            <a:lvl7pPr marL="2971800" indent="-228600" defTabSz="455613"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Century Gothic" panose="020B0502020202020204" pitchFamily="34" charset="0"/>
              </a:defRPr>
            </a:lvl7pPr>
            <a:lvl8pPr marL="3429000" indent="-228600" defTabSz="455613"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Century Gothic" panose="020B0502020202020204" pitchFamily="34" charset="0"/>
              </a:defRPr>
            </a:lvl8pPr>
            <a:lvl9pPr marL="3886200" indent="-228600" defTabSz="455613" eaLnBrk="0" fontAlgn="base" hangingPunct="0">
              <a:lnSpc>
                <a:spcPct val="90000"/>
              </a:lnSpc>
              <a:spcBef>
                <a:spcPts val="600"/>
              </a:spcBef>
              <a:spcAft>
                <a:spcPct val="0"/>
              </a:spcAft>
              <a:buClr>
                <a:schemeClr val="tx1"/>
              </a:buClr>
              <a:buSzPct val="80000"/>
              <a:buFont typeface="Arial" panose="020B0604020202020204" pitchFamily="34" charset="0"/>
              <a:buChar char="•"/>
              <a:defRPr sz="1600">
                <a:solidFill>
                  <a:schemeClr val="tx1"/>
                </a:solidFill>
                <a:latin typeface="Century Gothic" panose="020B0502020202020204" pitchFamily="34" charset="0"/>
              </a:defRPr>
            </a:lvl9pPr>
          </a:lstStyle>
          <a:p>
            <a:pPr defTabSz="546723" fontAlgn="base">
              <a:lnSpc>
                <a:spcPct val="100000"/>
              </a:lnSpc>
              <a:spcBef>
                <a:spcPct val="0"/>
              </a:spcBef>
              <a:spcAft>
                <a:spcPct val="0"/>
              </a:spcAft>
              <a:buClrTx/>
              <a:buSzTx/>
              <a:buNone/>
              <a:defRPr/>
            </a:pPr>
            <a:r>
              <a:rPr lang="en-US" altLang="en-US" sz="1280" dirty="0">
                <a:solidFill>
                  <a:srgbClr val="000000"/>
                </a:solidFill>
                <a:latin typeface="Trebuchet MS" panose="020B0603020202020204" pitchFamily="34" charset="0"/>
                <a:ea typeface="MS PGothic" pitchFamily="34" charset="-128"/>
                <a:sym typeface="Helvetica Neue Light"/>
              </a:rPr>
              <a:t>Number of Sprints will depend on the number of Process &amp; SLAs/Reports in scope. And the level of customization needed from As-Is </a:t>
            </a:r>
            <a:r>
              <a:rPr lang="en-US" altLang="en-US" sz="1280" dirty="0">
                <a:solidFill>
                  <a:srgbClr val="000000"/>
                </a:solidFill>
                <a:latin typeface="Trebuchet MS" panose="020B0603020202020204" pitchFamily="34" charset="0"/>
                <a:ea typeface="MS PGothic" pitchFamily="34" charset="-128"/>
                <a:sym typeface="Wingdings" panose="05000000000000000000" pitchFamily="2" charset="2"/>
              </a:rPr>
              <a:t> </a:t>
            </a:r>
            <a:r>
              <a:rPr lang="en-US" altLang="en-US" sz="1280" dirty="0">
                <a:solidFill>
                  <a:srgbClr val="000000"/>
                </a:solidFill>
                <a:latin typeface="Trebuchet MS" panose="020B0603020202020204" pitchFamily="34" charset="0"/>
                <a:ea typeface="MS PGothic" pitchFamily="34" charset="-128"/>
                <a:sym typeface="Helvetica Neue Light"/>
              </a:rPr>
              <a:t>“To-Be</a:t>
            </a:r>
          </a:p>
        </p:txBody>
      </p:sp>
      <p:cxnSp>
        <p:nvCxnSpPr>
          <p:cNvPr id="17413" name="Elbow Connector 46">
            <a:extLst>
              <a:ext uri="{FF2B5EF4-FFF2-40B4-BE49-F238E27FC236}">
                <a16:creationId xmlns:a16="http://schemas.microsoft.com/office/drawing/2014/main" id="{4DDB1CB6-DC82-425F-AA32-BA4D92D92C1A}"/>
              </a:ext>
            </a:extLst>
          </p:cNvPr>
          <p:cNvCxnSpPr>
            <a:cxnSpLocks noChangeShapeType="1"/>
          </p:cNvCxnSpPr>
          <p:nvPr/>
        </p:nvCxnSpPr>
        <p:spPr bwMode="auto">
          <a:xfrm>
            <a:off x="1035264" y="978789"/>
            <a:ext cx="10850880" cy="6461760"/>
          </a:xfrm>
          <a:prstGeom prst="bentConnector3">
            <a:avLst>
              <a:gd name="adj1" fmla="val -32"/>
            </a:avLst>
          </a:prstGeom>
          <a:noFill/>
          <a:ln w="38100" algn="ctr">
            <a:solidFill>
              <a:srgbClr val="7030A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61" name="TextBox 1">
            <a:extLst>
              <a:ext uri="{FF2B5EF4-FFF2-40B4-BE49-F238E27FC236}">
                <a16:creationId xmlns:a16="http://schemas.microsoft.com/office/drawing/2014/main" id="{53D77058-D656-457A-9279-48228930235F}"/>
              </a:ext>
            </a:extLst>
          </p:cNvPr>
          <p:cNvSpPr txBox="1">
            <a:spLocks noChangeArrowheads="1"/>
          </p:cNvSpPr>
          <p:nvPr/>
        </p:nvSpPr>
        <p:spPr bwMode="auto">
          <a:xfrm>
            <a:off x="1707730" y="7025700"/>
            <a:ext cx="8995410" cy="241476"/>
          </a:xfrm>
          <a:prstGeom prst="rect">
            <a:avLst/>
          </a:prstGeom>
          <a:solidFill>
            <a:srgbClr val="83C2FD"/>
          </a:solidFill>
          <a:ln>
            <a:noFill/>
          </a:ln>
        </p:spPr>
        <p:txBody>
          <a:bodyPr lIns="109674" tIns="0" rIns="109674" bIns="0" anchor="ctr">
            <a:spAutoFit/>
          </a:bodyPr>
          <a:lstStyle>
            <a:lvl1pPr>
              <a:defRPr sz="1500">
                <a:solidFill>
                  <a:schemeClr val="tx1"/>
                </a:solidFill>
                <a:latin typeface="Arial" panose="020B0604020202020204" pitchFamily="34" charset="0"/>
                <a:ea typeface="MS Mincho" panose="02020609040205080304" pitchFamily="49" charset="-128"/>
              </a:defRPr>
            </a:lvl1pPr>
            <a:lvl2pPr marL="742950" indent="-285750">
              <a:defRPr sz="1500">
                <a:solidFill>
                  <a:schemeClr val="tx1"/>
                </a:solidFill>
                <a:latin typeface="Arial" panose="020B0604020202020204" pitchFamily="34" charset="0"/>
                <a:ea typeface="MS Mincho" panose="02020609040205080304" pitchFamily="49" charset="-128"/>
              </a:defRPr>
            </a:lvl2pPr>
            <a:lvl3pPr marL="1143000" indent="-228600">
              <a:defRPr sz="1500">
                <a:solidFill>
                  <a:schemeClr val="tx1"/>
                </a:solidFill>
                <a:latin typeface="Arial" panose="020B0604020202020204" pitchFamily="34" charset="0"/>
                <a:ea typeface="MS Mincho" panose="02020609040205080304" pitchFamily="49" charset="-128"/>
              </a:defRPr>
            </a:lvl3pPr>
            <a:lvl4pPr marL="1600200" indent="-228600">
              <a:defRPr sz="1500">
                <a:solidFill>
                  <a:schemeClr val="tx1"/>
                </a:solidFill>
                <a:latin typeface="Arial" panose="020B0604020202020204" pitchFamily="34" charset="0"/>
                <a:ea typeface="MS Mincho" panose="02020609040205080304" pitchFamily="49" charset="-128"/>
              </a:defRPr>
            </a:lvl4pPr>
            <a:lvl5pPr marL="2057400" indent="-228600">
              <a:defRPr sz="1500">
                <a:solidFill>
                  <a:schemeClr val="tx1"/>
                </a:solidFill>
                <a:latin typeface="Arial" panose="020B0604020202020204" pitchFamily="34" charset="0"/>
                <a:ea typeface="MS Mincho" panose="02020609040205080304" pitchFamily="49" charset="-128"/>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MS Mincho" panose="02020609040205080304" pitchFamily="49" charset="-128"/>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MS Mincho" panose="02020609040205080304" pitchFamily="49" charset="-128"/>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MS Mincho" panose="02020609040205080304" pitchFamily="49" charset="-128"/>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MS Mincho" panose="02020609040205080304" pitchFamily="49" charset="-128"/>
              </a:defRPr>
            </a:lvl9pPr>
          </a:lstStyle>
          <a:p>
            <a:pPr algn="ctr" defTabSz="548298">
              <a:lnSpc>
                <a:spcPct val="120000"/>
              </a:lnSpc>
              <a:defRPr/>
            </a:pPr>
            <a:r>
              <a:rPr lang="en-US" altLang="en-US" sz="1440" b="1" kern="0" dirty="0">
                <a:solidFill>
                  <a:srgbClr val="E7E6E6"/>
                </a:solidFill>
                <a:sym typeface="Helvetica Neue Light"/>
              </a:rPr>
              <a:t>Governance including daily standup meetings</a:t>
            </a:r>
          </a:p>
        </p:txBody>
      </p:sp>
      <p:cxnSp>
        <p:nvCxnSpPr>
          <p:cNvPr id="17415" name="Straight Arrow Connector 61">
            <a:extLst>
              <a:ext uri="{FF2B5EF4-FFF2-40B4-BE49-F238E27FC236}">
                <a16:creationId xmlns:a16="http://schemas.microsoft.com/office/drawing/2014/main" id="{8A021E0C-7FBB-4A23-848D-422DB0F7D35E}"/>
              </a:ext>
            </a:extLst>
          </p:cNvPr>
          <p:cNvCxnSpPr>
            <a:cxnSpLocks noChangeShapeType="1"/>
          </p:cNvCxnSpPr>
          <p:nvPr/>
        </p:nvCxnSpPr>
        <p:spPr bwMode="auto">
          <a:xfrm flipV="1">
            <a:off x="5944449" y="4093687"/>
            <a:ext cx="415290" cy="5715"/>
          </a:xfrm>
          <a:prstGeom prst="straightConnector1">
            <a:avLst/>
          </a:prstGeom>
          <a:noFill/>
          <a:ln w="28575" algn="ctr">
            <a:solidFill>
              <a:srgbClr val="C00000"/>
            </a:solidFill>
            <a:round/>
            <a:headEnd/>
            <a:tailEnd type="triangle" w="med" len="med"/>
          </a:ln>
        </p:spPr>
      </p:cxnSp>
      <p:sp>
        <p:nvSpPr>
          <p:cNvPr id="63" name="Rounded Rectangle 60">
            <a:extLst>
              <a:ext uri="{FF2B5EF4-FFF2-40B4-BE49-F238E27FC236}">
                <a16:creationId xmlns:a16="http://schemas.microsoft.com/office/drawing/2014/main" id="{FF3D51A5-7D49-42DB-80AE-EF472AB33252}"/>
              </a:ext>
            </a:extLst>
          </p:cNvPr>
          <p:cNvSpPr/>
          <p:nvPr/>
        </p:nvSpPr>
        <p:spPr bwMode="auto">
          <a:xfrm>
            <a:off x="3446996" y="989553"/>
            <a:ext cx="2007870" cy="286036"/>
          </a:xfrm>
          <a:prstGeom prst="roundRect">
            <a:avLst/>
          </a:prstGeom>
          <a:solidFill>
            <a:srgbClr val="FFFF00">
              <a:alpha val="25000"/>
            </a:srgbClr>
          </a:solidFill>
          <a:ln w="9525" cap="flat" cmpd="sng" algn="ctr">
            <a:solidFill>
              <a:sysClr val="windowText" lastClr="000000"/>
            </a:solidFill>
            <a:prstDash val="solid"/>
            <a:round/>
            <a:headEnd type="none" w="med" len="med"/>
            <a:tailEnd type="none" w="med" len="med"/>
          </a:ln>
          <a:effectLst>
            <a:outerShdw blurRad="76200" dir="18900000" sy="23000" kx="-1200000" algn="bl" rotWithShape="0">
              <a:prstClr val="black">
                <a:alpha val="20000"/>
              </a:prstClr>
            </a:outerShdw>
          </a:effectLst>
        </p:spPr>
        <p:txBody>
          <a:bodyPr lIns="0" tIns="0" rIns="0" bIns="0" anchor="ctr">
            <a:spAutoFit/>
          </a:bodyPr>
          <a:lstStyle/>
          <a:p>
            <a:pPr algn="ctr" defTabSz="1218552">
              <a:spcAft>
                <a:spcPct val="15000"/>
              </a:spcAft>
              <a:buClr>
                <a:prstClr val="black"/>
              </a:buClr>
              <a:tabLst>
                <a:tab pos="1218552" algn="l"/>
                <a:tab pos="9748397" algn="r"/>
              </a:tabLst>
              <a:defRPr/>
            </a:pPr>
            <a:r>
              <a:rPr lang="en-US" sz="1680" b="1" kern="0" dirty="0">
                <a:solidFill>
                  <a:srgbClr val="000000"/>
                </a:solidFill>
                <a:latin typeface="Calibri"/>
                <a:ea typeface="MS PGothic" pitchFamily="34" charset="-128"/>
                <a:sym typeface="Helvetica Neue Light"/>
              </a:rPr>
              <a:t>Transition Sprint 0</a:t>
            </a:r>
          </a:p>
        </p:txBody>
      </p:sp>
      <p:sp>
        <p:nvSpPr>
          <p:cNvPr id="64" name="Chevron 12322">
            <a:extLst>
              <a:ext uri="{FF2B5EF4-FFF2-40B4-BE49-F238E27FC236}">
                <a16:creationId xmlns:a16="http://schemas.microsoft.com/office/drawing/2014/main" id="{295834B7-57F6-4E33-9201-B3A5ED987A5E}"/>
              </a:ext>
            </a:extLst>
          </p:cNvPr>
          <p:cNvSpPr/>
          <p:nvPr/>
        </p:nvSpPr>
        <p:spPr bwMode="auto">
          <a:xfrm>
            <a:off x="1710102" y="7555396"/>
            <a:ext cx="8738336" cy="258532"/>
          </a:xfrm>
          <a:prstGeom prst="chevron">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wrap="square" lIns="0" tIns="0" rIns="0" bIns="0" anchor="ctr">
            <a:spAutoFit/>
          </a:bodyPr>
          <a:lstStyle/>
          <a:p>
            <a:pPr algn="ctr" defTabSz="1218552">
              <a:spcAft>
                <a:spcPct val="15000"/>
              </a:spcAft>
              <a:buClr>
                <a:prstClr val="black"/>
              </a:buClr>
              <a:tabLst>
                <a:tab pos="1218552" algn="l"/>
                <a:tab pos="9748397" algn="r"/>
              </a:tabLst>
              <a:defRPr/>
            </a:pPr>
            <a:r>
              <a:rPr lang="en-US" sz="1680" b="1" kern="0" dirty="0">
                <a:solidFill>
                  <a:prstClr val="black"/>
                </a:solidFill>
                <a:latin typeface="Arial" pitchFamily="34" charset="0"/>
                <a:ea typeface="MS Mincho" pitchFamily="49" charset="-128"/>
                <a:sym typeface="Helvetica Neue Light"/>
              </a:rPr>
              <a:t>Timeline</a:t>
            </a:r>
          </a:p>
        </p:txBody>
      </p:sp>
      <p:sp>
        <p:nvSpPr>
          <p:cNvPr id="65" name="Chevron 73">
            <a:extLst>
              <a:ext uri="{FF2B5EF4-FFF2-40B4-BE49-F238E27FC236}">
                <a16:creationId xmlns:a16="http://schemas.microsoft.com/office/drawing/2014/main" id="{AB367480-12AA-4DE4-8650-0530A3B1E448}"/>
              </a:ext>
            </a:extLst>
          </p:cNvPr>
          <p:cNvSpPr/>
          <p:nvPr/>
        </p:nvSpPr>
        <p:spPr bwMode="auto">
          <a:xfrm rot="16200000">
            <a:off x="-2055880" y="4353762"/>
            <a:ext cx="5491709" cy="412834"/>
          </a:xfrm>
          <a:prstGeom prst="chevron">
            <a:avLst/>
          </a:prstGeom>
          <a:solidFill>
            <a:srgbClr val="83C2FD"/>
          </a:solidFill>
          <a:ln w="9525" cap="flat" cmpd="sng" algn="ctr">
            <a:noFill/>
            <a:prstDash val="solid"/>
            <a:round/>
            <a:headEnd type="none" w="med" len="med"/>
            <a:tailEnd type="none" w="med" len="med"/>
          </a:ln>
          <a:effectLst/>
        </p:spPr>
        <p:txBody>
          <a:bodyPr lIns="0" tIns="0" rIns="0" bIns="0" anchor="ctr">
            <a:noAutofit/>
          </a:bodyPr>
          <a:lstStyle/>
          <a:p>
            <a:pPr algn="ctr" defTabSz="1218552" fontAlgn="base">
              <a:spcBef>
                <a:spcPct val="0"/>
              </a:spcBef>
              <a:spcAft>
                <a:spcPct val="15000"/>
              </a:spcAft>
              <a:buClr>
                <a:prstClr val="black"/>
              </a:buClr>
              <a:tabLst>
                <a:tab pos="1218552" algn="l"/>
                <a:tab pos="9748397" algn="r"/>
              </a:tabLst>
              <a:defRPr/>
            </a:pPr>
            <a:r>
              <a:rPr lang="en-US" sz="1600" b="1" kern="0" dirty="0">
                <a:solidFill>
                  <a:srgbClr val="000000"/>
                </a:solidFill>
                <a:latin typeface="Arial" pitchFamily="34" charset="0"/>
                <a:ea typeface="MS Mincho" pitchFamily="49" charset="-128"/>
                <a:sym typeface="Helvetica Neue Light"/>
              </a:rPr>
              <a:t>Process and Procedure </a:t>
            </a:r>
          </a:p>
        </p:txBody>
      </p:sp>
      <p:sp>
        <p:nvSpPr>
          <p:cNvPr id="66" name="TextBox 65">
            <a:extLst>
              <a:ext uri="{FF2B5EF4-FFF2-40B4-BE49-F238E27FC236}">
                <a16:creationId xmlns:a16="http://schemas.microsoft.com/office/drawing/2014/main" id="{4F4A7C75-EA52-4220-9CD0-17C02209FBC1}"/>
              </a:ext>
            </a:extLst>
          </p:cNvPr>
          <p:cNvSpPr txBox="1"/>
          <p:nvPr/>
        </p:nvSpPr>
        <p:spPr>
          <a:xfrm>
            <a:off x="1147358" y="3865627"/>
            <a:ext cx="2249085" cy="710525"/>
          </a:xfrm>
          <a:prstGeom prst="rect">
            <a:avLst/>
          </a:prstGeom>
          <a:solidFill>
            <a:srgbClr val="83C2FD"/>
          </a:solidFill>
          <a:ln>
            <a:noFill/>
          </a:ln>
          <a:effectLst/>
          <a:scene3d>
            <a:camera prst="orthographicFront">
              <a:rot lat="0" lon="0" rev="0"/>
            </a:camera>
            <a:lightRig rig="contrasting" dir="t">
              <a:rot lat="0" lon="0" rev="7800000"/>
            </a:lightRig>
          </a:scene3d>
          <a:sp3d>
            <a:bevelT w="139700" h="139700"/>
          </a:sp3d>
        </p:spPr>
        <p:txBody>
          <a:bodyPr lIns="109674" tIns="54837" rIns="109674" bIns="54837" anchor="ctr">
            <a:spAutoFit/>
          </a:bodyPr>
          <a:lstStyle/>
          <a:p>
            <a:pPr algn="ctr" defTabSz="548298" hangingPunct="0">
              <a:lnSpc>
                <a:spcPct val="120000"/>
              </a:lnSpc>
              <a:defRPr/>
            </a:pPr>
            <a:r>
              <a:rPr lang="en-US" sz="1680" b="1" kern="0" dirty="0">
                <a:solidFill>
                  <a:prstClr val="white"/>
                </a:solidFill>
                <a:latin typeface="Calibri"/>
                <a:ea typeface="MS PGothic" pitchFamily="34" charset="-128"/>
                <a:sym typeface="Helvetica Neue Light"/>
              </a:rPr>
              <a:t>Overall Service Backlog Planning</a:t>
            </a:r>
          </a:p>
        </p:txBody>
      </p:sp>
      <p:sp>
        <p:nvSpPr>
          <p:cNvPr id="68" name="TextBox 67">
            <a:extLst>
              <a:ext uri="{FF2B5EF4-FFF2-40B4-BE49-F238E27FC236}">
                <a16:creationId xmlns:a16="http://schemas.microsoft.com/office/drawing/2014/main" id="{B6BE725B-43C5-4F65-A60F-096777D8121B}"/>
              </a:ext>
            </a:extLst>
          </p:cNvPr>
          <p:cNvSpPr txBox="1"/>
          <p:nvPr/>
        </p:nvSpPr>
        <p:spPr>
          <a:xfrm>
            <a:off x="3571853" y="3536251"/>
            <a:ext cx="2452610" cy="1002326"/>
          </a:xfrm>
          <a:prstGeom prst="rect">
            <a:avLst/>
          </a:prstGeom>
          <a:solidFill>
            <a:srgbClr val="83C2FD"/>
          </a:solidFill>
          <a:ln>
            <a:noFill/>
          </a:ln>
          <a:effectLst/>
          <a:scene3d>
            <a:camera prst="orthographicFront">
              <a:rot lat="0" lon="0" rev="0"/>
            </a:camera>
            <a:lightRig rig="contrasting" dir="t">
              <a:rot lat="0" lon="0" rev="7800000"/>
            </a:lightRig>
          </a:scene3d>
          <a:sp3d>
            <a:bevelT w="139700" h="139700"/>
          </a:sp3d>
        </p:spPr>
        <p:txBody>
          <a:bodyPr wrap="square" anchor="ctr">
            <a:spAutoFit/>
          </a:bodyPr>
          <a:lstStyle>
            <a:defPPr>
              <a:defRPr lang="en-US"/>
            </a:defPPr>
            <a:lvl1pPr>
              <a:defRPr sz="1050" b="1"/>
            </a:lvl1pPr>
          </a:lstStyle>
          <a:p>
            <a:pPr defTabSz="548298" hangingPunct="0">
              <a:lnSpc>
                <a:spcPct val="120000"/>
              </a:lnSpc>
              <a:defRPr/>
            </a:pPr>
            <a:r>
              <a:rPr lang="en-US" sz="1680" kern="0" dirty="0">
                <a:solidFill>
                  <a:prstClr val="white"/>
                </a:solidFill>
                <a:latin typeface="Calibri"/>
                <a:ea typeface="MS PGothic" pitchFamily="34" charset="-128"/>
                <a:sym typeface="Helvetica Neue Light"/>
              </a:rPr>
              <a:t>Sprint  Backlog Planning (SPT – Services Process Transition)</a:t>
            </a:r>
          </a:p>
        </p:txBody>
      </p:sp>
      <p:cxnSp>
        <p:nvCxnSpPr>
          <p:cNvPr id="69" name="Straight Arrow Connector 68">
            <a:extLst>
              <a:ext uri="{FF2B5EF4-FFF2-40B4-BE49-F238E27FC236}">
                <a16:creationId xmlns:a16="http://schemas.microsoft.com/office/drawing/2014/main" id="{AD58759D-BB04-444A-B358-AA6CA9B191C7}"/>
              </a:ext>
            </a:extLst>
          </p:cNvPr>
          <p:cNvCxnSpPr/>
          <p:nvPr/>
        </p:nvCxnSpPr>
        <p:spPr bwMode="auto">
          <a:xfrm>
            <a:off x="3124322" y="4123752"/>
            <a:ext cx="544243" cy="0"/>
          </a:xfrm>
          <a:prstGeom prst="straightConnector1">
            <a:avLst/>
          </a:prstGeom>
          <a:solidFill>
            <a:srgbClr val="83C2FD"/>
          </a:solidFill>
          <a:ln w="28575" cap="flat" cmpd="sng" algn="ctr">
            <a:noFill/>
            <a:prstDash val="solid"/>
            <a:round/>
            <a:headEnd type="none" w="med" len="med"/>
            <a:tailEnd type="triangle"/>
          </a:ln>
          <a:effectLst/>
          <a:scene3d>
            <a:camera prst="orthographicFront">
              <a:rot lat="0" lon="0" rev="0"/>
            </a:camera>
            <a:lightRig rig="contrasting" dir="t">
              <a:rot lat="0" lon="0" rev="7800000"/>
            </a:lightRig>
          </a:scene3d>
          <a:sp3d>
            <a:bevelT w="139700" h="139700"/>
          </a:sp3d>
        </p:spPr>
      </p:cxnSp>
      <p:sp>
        <p:nvSpPr>
          <p:cNvPr id="70" name="Rectangle 69">
            <a:extLst>
              <a:ext uri="{FF2B5EF4-FFF2-40B4-BE49-F238E27FC236}">
                <a16:creationId xmlns:a16="http://schemas.microsoft.com/office/drawing/2014/main" id="{73CBFE64-B561-4C09-AC09-F4BA5181D078}"/>
              </a:ext>
            </a:extLst>
          </p:cNvPr>
          <p:cNvSpPr/>
          <p:nvPr/>
        </p:nvSpPr>
        <p:spPr bwMode="auto">
          <a:xfrm>
            <a:off x="10060558" y="1660195"/>
            <a:ext cx="1791160" cy="451104"/>
          </a:xfrm>
          <a:prstGeom prst="rect">
            <a:avLst/>
          </a:prstGeom>
          <a:solidFill>
            <a:srgbClr val="83C2FD"/>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lIns="0" tIns="0" rIns="0" bIns="0" anchor="ctr"/>
          <a:lstStyle/>
          <a:p>
            <a:pPr algn="ctr" defTabSz="548298">
              <a:lnSpc>
                <a:spcPct val="120000"/>
              </a:lnSpc>
              <a:defRPr/>
            </a:pPr>
            <a:r>
              <a:rPr lang="en-US" sz="1440" b="1" kern="0" dirty="0">
                <a:solidFill>
                  <a:srgbClr val="000000"/>
                </a:solidFill>
                <a:latin typeface="Trebuchet MS" panose="020B0603020202020204" pitchFamily="34" charset="0"/>
                <a:ea typeface="MS PGothic" pitchFamily="34" charset="-128"/>
                <a:sym typeface="Helvetica Neue Light"/>
              </a:rPr>
              <a:t>Steady State</a:t>
            </a:r>
          </a:p>
        </p:txBody>
      </p:sp>
      <p:grpSp>
        <p:nvGrpSpPr>
          <p:cNvPr id="17426" name="Group 70">
            <a:extLst>
              <a:ext uri="{FF2B5EF4-FFF2-40B4-BE49-F238E27FC236}">
                <a16:creationId xmlns:a16="http://schemas.microsoft.com/office/drawing/2014/main" id="{244A3FBA-B133-415B-B61E-D5209A34895D}"/>
              </a:ext>
            </a:extLst>
          </p:cNvPr>
          <p:cNvGrpSpPr>
            <a:grpSpLocks/>
          </p:cNvGrpSpPr>
          <p:nvPr/>
        </p:nvGrpSpPr>
        <p:grpSpPr bwMode="auto">
          <a:xfrm>
            <a:off x="5944449" y="2020127"/>
            <a:ext cx="4069080" cy="2742071"/>
            <a:chOff x="5318340" y="2327871"/>
            <a:chExt cx="2611959" cy="2032866"/>
          </a:xfrm>
        </p:grpSpPr>
        <p:sp>
          <p:nvSpPr>
            <p:cNvPr id="72" name="Rounded Rectangle 1">
              <a:extLst>
                <a:ext uri="{FF2B5EF4-FFF2-40B4-BE49-F238E27FC236}">
                  <a16:creationId xmlns:a16="http://schemas.microsoft.com/office/drawing/2014/main" id="{8ED46FBB-4146-48ED-938A-6561D465A528}"/>
                </a:ext>
              </a:extLst>
            </p:cNvPr>
            <p:cNvSpPr/>
            <p:nvPr/>
          </p:nvSpPr>
          <p:spPr bwMode="auto">
            <a:xfrm>
              <a:off x="5318340" y="2327871"/>
              <a:ext cx="2611959" cy="1577482"/>
            </a:xfrm>
            <a:prstGeom prst="roundRect">
              <a:avLst/>
            </a:prstGeom>
            <a:solidFill>
              <a:sysClr val="window" lastClr="FFFFFF">
                <a:lumMod val="85000"/>
                <a:alpha val="25000"/>
              </a:sysClr>
            </a:solidFill>
            <a:ln w="19050" cap="flat" cmpd="sng" algn="ctr">
              <a:noFill/>
              <a:prstDash val="solid"/>
              <a:round/>
              <a:headEnd type="none" w="med" len="med"/>
              <a:tailEnd type="none" w="med" len="med"/>
            </a:ln>
            <a:effectLst>
              <a:outerShdw blurRad="76200" dir="18900000" sy="23000" kx="-1200000" algn="bl" rotWithShape="0">
                <a:prstClr val="black">
                  <a:alpha val="20000"/>
                </a:prstClr>
              </a:outerShdw>
            </a:effectLst>
          </p:spPr>
          <p:txBody>
            <a:bodyPr lIns="0" tIns="0" rIns="0" bIns="0" anchor="ctr">
              <a:spAutoFit/>
            </a:bodyPr>
            <a:lstStyle/>
            <a:p>
              <a:pPr algn="ctr" defTabSz="1218552">
                <a:spcAft>
                  <a:spcPct val="15000"/>
                </a:spcAft>
                <a:buClr>
                  <a:prstClr val="black"/>
                </a:buClr>
                <a:tabLst>
                  <a:tab pos="1218552" algn="l"/>
                  <a:tab pos="9748397" algn="r"/>
                </a:tabLst>
                <a:defRPr/>
              </a:pPr>
              <a:r>
                <a:rPr lang="en-US" sz="1800" b="1" kern="0" dirty="0">
                  <a:solidFill>
                    <a:srgbClr val="000000"/>
                  </a:solidFill>
                  <a:latin typeface="Calibri"/>
                  <a:ea typeface="MS PGothic" pitchFamily="34" charset="-128"/>
                  <a:sym typeface="Helvetica Neue Light"/>
                </a:rPr>
                <a:t>Transition Sprint 1..n </a:t>
              </a:r>
              <a:r>
                <a:rPr lang="en-US" sz="1680" b="1" kern="0" dirty="0">
                  <a:solidFill>
                    <a:srgbClr val="000000"/>
                  </a:solidFill>
                  <a:latin typeface="Calibri"/>
                  <a:ea typeface="MS PGothic" pitchFamily="34" charset="-128"/>
                  <a:sym typeface="Helvetica Neue Light"/>
                </a:rPr>
                <a:t>(Execution)</a:t>
              </a:r>
              <a:endParaRPr lang="en-US" sz="1800" b="1" kern="0" dirty="0">
                <a:solidFill>
                  <a:srgbClr val="000000"/>
                </a:solidFill>
                <a:latin typeface="Calibri"/>
                <a:ea typeface="MS PGothic" pitchFamily="34" charset="-128"/>
                <a:sym typeface="Helvetica Neue Light"/>
              </a:endParaRPr>
            </a:p>
            <a:p>
              <a:pPr algn="ctr" defTabSz="1218552">
                <a:spcAft>
                  <a:spcPct val="15000"/>
                </a:spcAft>
                <a:buClr>
                  <a:prstClr val="black"/>
                </a:buClr>
                <a:tabLst>
                  <a:tab pos="1218552" algn="l"/>
                  <a:tab pos="9748397" algn="r"/>
                </a:tabLst>
                <a:defRPr/>
              </a:pPr>
              <a:endParaRPr lang="en-US" sz="1320" kern="0" dirty="0">
                <a:solidFill>
                  <a:srgbClr val="000000"/>
                </a:solidFill>
                <a:latin typeface="Calibri"/>
                <a:ea typeface="MS PGothic" pitchFamily="34" charset="-128"/>
                <a:sym typeface="Helvetica Neue Light"/>
              </a:endParaRPr>
            </a:p>
            <a:p>
              <a:pPr algn="ctr" defTabSz="1218552">
                <a:spcAft>
                  <a:spcPct val="15000"/>
                </a:spcAft>
                <a:buClr>
                  <a:prstClr val="black"/>
                </a:buClr>
                <a:tabLst>
                  <a:tab pos="1218552" algn="l"/>
                  <a:tab pos="9748397" algn="r"/>
                </a:tabLst>
                <a:defRPr/>
              </a:pPr>
              <a:endParaRPr lang="en-US" sz="1320" kern="0" dirty="0">
                <a:solidFill>
                  <a:srgbClr val="000000"/>
                </a:solidFill>
                <a:latin typeface="Calibri"/>
                <a:ea typeface="MS PGothic" pitchFamily="34" charset="-128"/>
                <a:sym typeface="Helvetica Neue Light"/>
              </a:endParaRPr>
            </a:p>
            <a:p>
              <a:pPr algn="ctr" defTabSz="1218552">
                <a:spcAft>
                  <a:spcPct val="15000"/>
                </a:spcAft>
                <a:buClr>
                  <a:prstClr val="black"/>
                </a:buClr>
                <a:tabLst>
                  <a:tab pos="1218552" algn="l"/>
                  <a:tab pos="9748397" algn="r"/>
                </a:tabLst>
                <a:defRPr/>
              </a:pPr>
              <a:endParaRPr lang="en-US" sz="1320" kern="0" dirty="0">
                <a:solidFill>
                  <a:srgbClr val="000000"/>
                </a:solidFill>
                <a:latin typeface="Calibri"/>
                <a:ea typeface="MS PGothic" pitchFamily="34" charset="-128"/>
                <a:sym typeface="Helvetica Neue Light"/>
              </a:endParaRPr>
            </a:p>
            <a:p>
              <a:pPr algn="ctr" defTabSz="1218552">
                <a:spcAft>
                  <a:spcPct val="15000"/>
                </a:spcAft>
                <a:buClr>
                  <a:prstClr val="black"/>
                </a:buClr>
                <a:tabLst>
                  <a:tab pos="1218552" algn="l"/>
                  <a:tab pos="9748397" algn="r"/>
                </a:tabLst>
                <a:defRPr/>
              </a:pPr>
              <a:endParaRPr lang="en-US" sz="1320" kern="0" dirty="0">
                <a:solidFill>
                  <a:srgbClr val="000000"/>
                </a:solidFill>
                <a:latin typeface="Calibri"/>
                <a:ea typeface="MS PGothic" pitchFamily="34" charset="-128"/>
                <a:sym typeface="Helvetica Neue Light"/>
              </a:endParaRPr>
            </a:p>
            <a:p>
              <a:pPr algn="ctr" defTabSz="1218552">
                <a:spcAft>
                  <a:spcPct val="15000"/>
                </a:spcAft>
                <a:buClr>
                  <a:prstClr val="black"/>
                </a:buClr>
                <a:tabLst>
                  <a:tab pos="1218552" algn="l"/>
                  <a:tab pos="9748397" algn="r"/>
                </a:tabLst>
                <a:defRPr/>
              </a:pPr>
              <a:endParaRPr lang="en-US" sz="1320" kern="0" dirty="0">
                <a:solidFill>
                  <a:srgbClr val="000000"/>
                </a:solidFill>
                <a:latin typeface="Calibri"/>
                <a:ea typeface="MS PGothic" pitchFamily="34" charset="-128"/>
                <a:sym typeface="Helvetica Neue Light"/>
              </a:endParaRPr>
            </a:p>
            <a:p>
              <a:pPr algn="ctr" defTabSz="1218552">
                <a:spcAft>
                  <a:spcPct val="15000"/>
                </a:spcAft>
                <a:buClr>
                  <a:prstClr val="black"/>
                </a:buClr>
                <a:tabLst>
                  <a:tab pos="1218552" algn="l"/>
                  <a:tab pos="9748397" algn="r"/>
                </a:tabLst>
                <a:defRPr/>
              </a:pPr>
              <a:endParaRPr lang="en-US" sz="1320" kern="0" dirty="0">
                <a:solidFill>
                  <a:srgbClr val="000000"/>
                </a:solidFill>
                <a:latin typeface="Calibri"/>
                <a:ea typeface="MS PGothic" pitchFamily="34" charset="-128"/>
                <a:sym typeface="Helvetica Neue Light"/>
              </a:endParaRPr>
            </a:p>
            <a:p>
              <a:pPr algn="ctr" defTabSz="1218552">
                <a:spcAft>
                  <a:spcPct val="15000"/>
                </a:spcAft>
                <a:buClr>
                  <a:prstClr val="black"/>
                </a:buClr>
                <a:tabLst>
                  <a:tab pos="1218552" algn="l"/>
                  <a:tab pos="9748397" algn="r"/>
                </a:tabLst>
                <a:defRPr/>
              </a:pPr>
              <a:endParaRPr lang="en-US" sz="1320" kern="0" dirty="0">
                <a:solidFill>
                  <a:srgbClr val="000000"/>
                </a:solidFill>
                <a:latin typeface="Calibri"/>
                <a:ea typeface="MS PGothic" pitchFamily="34" charset="-128"/>
                <a:sym typeface="Helvetica Neue Light"/>
              </a:endParaRPr>
            </a:p>
          </p:txBody>
        </p:sp>
        <p:grpSp>
          <p:nvGrpSpPr>
            <p:cNvPr id="17488" name="Group 72">
              <a:extLst>
                <a:ext uri="{FF2B5EF4-FFF2-40B4-BE49-F238E27FC236}">
                  <a16:creationId xmlns:a16="http://schemas.microsoft.com/office/drawing/2014/main" id="{26C9511B-C9B9-422D-B0F6-6FC52EA3C504}"/>
                </a:ext>
              </a:extLst>
            </p:cNvPr>
            <p:cNvGrpSpPr>
              <a:grpSpLocks/>
            </p:cNvGrpSpPr>
            <p:nvPr/>
          </p:nvGrpSpPr>
          <p:grpSpPr bwMode="auto">
            <a:xfrm>
              <a:off x="5638721" y="3974469"/>
              <a:ext cx="2169295" cy="386268"/>
              <a:chOff x="4074903" y="4113937"/>
              <a:chExt cx="1952366" cy="347640"/>
            </a:xfrm>
          </p:grpSpPr>
          <p:sp>
            <p:nvSpPr>
              <p:cNvPr id="74" name="Oval 73">
                <a:extLst>
                  <a:ext uri="{FF2B5EF4-FFF2-40B4-BE49-F238E27FC236}">
                    <a16:creationId xmlns:a16="http://schemas.microsoft.com/office/drawing/2014/main" id="{77845D37-2132-4833-97AE-2AB36E6CF765}"/>
                  </a:ext>
                </a:extLst>
              </p:cNvPr>
              <p:cNvSpPr/>
              <p:nvPr/>
            </p:nvSpPr>
            <p:spPr bwMode="auto">
              <a:xfrm>
                <a:off x="4074903" y="4122267"/>
                <a:ext cx="170585" cy="138609"/>
              </a:xfrm>
              <a:prstGeom prst="ellipse">
                <a:avLst/>
              </a:prstGeom>
              <a:solidFill>
                <a:sysClr val="window" lastClr="FFFFFF"/>
              </a:solidFill>
              <a:ln w="19050" cap="flat" cmpd="sng" algn="ctr">
                <a:solidFill>
                  <a:srgbClr val="0000CC"/>
                </a:solidFill>
                <a:prstDash val="solid"/>
                <a:round/>
                <a:headEnd type="none" w="med" len="med"/>
                <a:tailEnd type="none" w="med" len="med"/>
              </a:ln>
              <a:effectLst/>
            </p:spPr>
            <p:txBody>
              <a:bodyPr lIns="0" tIns="0" rIns="0" bIns="0" anchor="ctr">
                <a:spAutoFit/>
              </a:bodyPr>
              <a:lstStyle/>
              <a:p>
                <a:pPr algn="ctr" defTabSz="1218552">
                  <a:spcAft>
                    <a:spcPct val="15000"/>
                  </a:spcAft>
                  <a:buClr>
                    <a:prstClr val="black"/>
                  </a:buClr>
                  <a:tabLst>
                    <a:tab pos="1218552" algn="l"/>
                    <a:tab pos="9748397" algn="r"/>
                  </a:tabLst>
                  <a:defRPr/>
                </a:pPr>
                <a:r>
                  <a:rPr lang="en-US" sz="960" b="1" kern="0" dirty="0">
                    <a:solidFill>
                      <a:prstClr val="black"/>
                    </a:solidFill>
                    <a:latin typeface="Arial" pitchFamily="34" charset="0"/>
                    <a:ea typeface="MS Mincho" pitchFamily="49" charset="-128"/>
                    <a:sym typeface="Helvetica Neue Light"/>
                  </a:rPr>
                  <a:t>R1</a:t>
                </a:r>
              </a:p>
            </p:txBody>
          </p:sp>
          <p:sp>
            <p:nvSpPr>
              <p:cNvPr id="75" name="Oval 74">
                <a:extLst>
                  <a:ext uri="{FF2B5EF4-FFF2-40B4-BE49-F238E27FC236}">
                    <a16:creationId xmlns:a16="http://schemas.microsoft.com/office/drawing/2014/main" id="{39C119DF-6FFF-4817-831D-50746263EBC4}"/>
                  </a:ext>
                </a:extLst>
              </p:cNvPr>
              <p:cNvSpPr/>
              <p:nvPr/>
            </p:nvSpPr>
            <p:spPr bwMode="auto">
              <a:xfrm>
                <a:off x="4958640" y="4113937"/>
                <a:ext cx="170584" cy="155274"/>
              </a:xfrm>
              <a:prstGeom prst="ellipse">
                <a:avLst/>
              </a:prstGeom>
              <a:solidFill>
                <a:sysClr val="window" lastClr="FFFFFF"/>
              </a:solidFill>
              <a:ln w="19050" cap="flat" cmpd="sng" algn="ctr">
                <a:solidFill>
                  <a:srgbClr val="0000CC"/>
                </a:solidFill>
                <a:prstDash val="solid"/>
                <a:round/>
                <a:headEnd type="none" w="med" len="med"/>
                <a:tailEnd type="none" w="med" len="med"/>
              </a:ln>
              <a:effectLst/>
            </p:spPr>
            <p:txBody>
              <a:bodyPr lIns="0" tIns="0" rIns="0" bIns="0" anchor="ctr">
                <a:spAutoFit/>
              </a:bodyPr>
              <a:lstStyle/>
              <a:p>
                <a:pPr algn="ctr" defTabSz="548298">
                  <a:lnSpc>
                    <a:spcPct val="120000"/>
                  </a:lnSpc>
                  <a:spcAft>
                    <a:spcPct val="15000"/>
                  </a:spcAft>
                  <a:buClr>
                    <a:prstClr val="black"/>
                  </a:buClr>
                  <a:tabLst>
                    <a:tab pos="1218552" algn="l"/>
                    <a:tab pos="9748397" algn="r"/>
                  </a:tabLst>
                  <a:defRPr/>
                </a:pPr>
                <a:r>
                  <a:rPr lang="en-US" sz="960" b="1" kern="0" dirty="0">
                    <a:solidFill>
                      <a:srgbClr val="000000"/>
                    </a:solidFill>
                    <a:latin typeface="Calibri"/>
                    <a:ea typeface="MS PGothic" pitchFamily="34" charset="-128"/>
                    <a:sym typeface="Helvetica Neue Light"/>
                  </a:rPr>
                  <a:t>R2</a:t>
                </a:r>
              </a:p>
            </p:txBody>
          </p:sp>
          <p:sp>
            <p:nvSpPr>
              <p:cNvPr id="76" name="Oval 75">
                <a:extLst>
                  <a:ext uri="{FF2B5EF4-FFF2-40B4-BE49-F238E27FC236}">
                    <a16:creationId xmlns:a16="http://schemas.microsoft.com/office/drawing/2014/main" id="{5540F7FF-AE2F-4ADC-818B-7A515EE37EAD}"/>
                  </a:ext>
                </a:extLst>
              </p:cNvPr>
              <p:cNvSpPr/>
              <p:nvPr/>
            </p:nvSpPr>
            <p:spPr bwMode="auto">
              <a:xfrm>
                <a:off x="5856685" y="4113937"/>
                <a:ext cx="170584" cy="155274"/>
              </a:xfrm>
              <a:prstGeom prst="ellipse">
                <a:avLst/>
              </a:prstGeom>
              <a:solidFill>
                <a:sysClr val="window" lastClr="FFFFFF"/>
              </a:solidFill>
              <a:ln w="19050" cap="flat" cmpd="sng" algn="ctr">
                <a:solidFill>
                  <a:srgbClr val="0000CC"/>
                </a:solidFill>
                <a:prstDash val="solid"/>
                <a:round/>
                <a:headEnd type="none" w="med" len="med"/>
                <a:tailEnd type="none" w="med" len="med"/>
              </a:ln>
              <a:effectLst/>
            </p:spPr>
            <p:txBody>
              <a:bodyPr lIns="0" tIns="0" rIns="0" bIns="0" anchor="ctr">
                <a:spAutoFit/>
              </a:bodyPr>
              <a:lstStyle/>
              <a:p>
                <a:pPr algn="ctr" defTabSz="548298">
                  <a:lnSpc>
                    <a:spcPct val="120000"/>
                  </a:lnSpc>
                  <a:spcAft>
                    <a:spcPct val="15000"/>
                  </a:spcAft>
                  <a:buClr>
                    <a:prstClr val="black"/>
                  </a:buClr>
                  <a:tabLst>
                    <a:tab pos="1218552" algn="l"/>
                    <a:tab pos="9748397" algn="r"/>
                  </a:tabLst>
                  <a:defRPr/>
                </a:pPr>
                <a:r>
                  <a:rPr lang="en-US" sz="960" b="1" kern="0" dirty="0">
                    <a:solidFill>
                      <a:srgbClr val="000000"/>
                    </a:solidFill>
                    <a:latin typeface="Calibri"/>
                    <a:ea typeface="MS PGothic" pitchFamily="34" charset="-128"/>
                    <a:sym typeface="Helvetica Neue Light"/>
                  </a:rPr>
                  <a:t>R3</a:t>
                </a:r>
              </a:p>
            </p:txBody>
          </p:sp>
          <p:sp>
            <p:nvSpPr>
              <p:cNvPr id="77" name="TextBox 76">
                <a:extLst>
                  <a:ext uri="{FF2B5EF4-FFF2-40B4-BE49-F238E27FC236}">
                    <a16:creationId xmlns:a16="http://schemas.microsoft.com/office/drawing/2014/main" id="{244C7344-E45A-4AEB-A4BA-11FE857B996B}"/>
                  </a:ext>
                </a:extLst>
              </p:cNvPr>
              <p:cNvSpPr txBox="1"/>
              <p:nvPr/>
            </p:nvSpPr>
            <p:spPr>
              <a:xfrm>
                <a:off x="4295012" y="4248135"/>
                <a:ext cx="1148521" cy="213442"/>
              </a:xfrm>
              <a:prstGeom prst="rect">
                <a:avLst/>
              </a:prstGeom>
              <a:noFill/>
            </p:spPr>
            <p:txBody>
              <a:bodyPr wrap="none">
                <a:spAutoFit/>
              </a:bodyPr>
              <a:lstStyle/>
              <a:p>
                <a:pPr defTabSz="548298">
                  <a:lnSpc>
                    <a:spcPct val="120000"/>
                  </a:lnSpc>
                  <a:defRPr/>
                </a:pPr>
                <a:r>
                  <a:rPr lang="en-US" sz="1320" b="1" kern="0" dirty="0">
                    <a:solidFill>
                      <a:srgbClr val="000000"/>
                    </a:solidFill>
                    <a:latin typeface="Calibri"/>
                    <a:ea typeface="MS PGothic" pitchFamily="34" charset="-128"/>
                    <a:sym typeface="Helvetica Neue Light"/>
                  </a:rPr>
                  <a:t>Transition Health reviews</a:t>
                </a:r>
              </a:p>
            </p:txBody>
          </p:sp>
          <p:cxnSp>
            <p:nvCxnSpPr>
              <p:cNvPr id="17493" name="Straight Arrow Connector 77">
                <a:extLst>
                  <a:ext uri="{FF2B5EF4-FFF2-40B4-BE49-F238E27FC236}">
                    <a16:creationId xmlns:a16="http://schemas.microsoft.com/office/drawing/2014/main" id="{B6898B28-10BD-43E1-AC11-A9687305C34D}"/>
                  </a:ext>
                </a:extLst>
              </p:cNvPr>
              <p:cNvCxnSpPr>
                <a:cxnSpLocks noChangeShapeType="1"/>
              </p:cNvCxnSpPr>
              <p:nvPr/>
            </p:nvCxnSpPr>
            <p:spPr bwMode="auto">
              <a:xfrm>
                <a:off x="4254884" y="4196282"/>
                <a:ext cx="731520" cy="0"/>
              </a:xfrm>
              <a:prstGeom prst="straightConnector1">
                <a:avLst/>
              </a:prstGeom>
              <a:noFill/>
              <a:ln w="28575" algn="ctr">
                <a:solidFill>
                  <a:srgbClr val="C00000"/>
                </a:solidFill>
                <a:round/>
                <a:headEnd/>
                <a:tailEnd type="triangle" w="med" len="med"/>
              </a:ln>
            </p:spPr>
          </p:cxnSp>
          <p:cxnSp>
            <p:nvCxnSpPr>
              <p:cNvPr id="17494" name="Straight Arrow Connector 78">
                <a:extLst>
                  <a:ext uri="{FF2B5EF4-FFF2-40B4-BE49-F238E27FC236}">
                    <a16:creationId xmlns:a16="http://schemas.microsoft.com/office/drawing/2014/main" id="{B5A45587-80BE-4958-81D7-BE194A4783BD}"/>
                  </a:ext>
                </a:extLst>
              </p:cNvPr>
              <p:cNvCxnSpPr>
                <a:cxnSpLocks noChangeShapeType="1"/>
              </p:cNvCxnSpPr>
              <p:nvPr/>
            </p:nvCxnSpPr>
            <p:spPr bwMode="auto">
              <a:xfrm>
                <a:off x="5129838" y="4187241"/>
                <a:ext cx="731520" cy="0"/>
              </a:xfrm>
              <a:prstGeom prst="straightConnector1">
                <a:avLst/>
              </a:prstGeom>
              <a:noFill/>
              <a:ln w="28575" algn="ctr">
                <a:solidFill>
                  <a:srgbClr val="C00000"/>
                </a:solidFill>
                <a:round/>
                <a:headEnd/>
                <a:tailEnd type="triangle" w="med" len="med"/>
              </a:ln>
            </p:spPr>
          </p:cxnSp>
        </p:grpSp>
      </p:grpSp>
      <p:grpSp>
        <p:nvGrpSpPr>
          <p:cNvPr id="17427" name="Group 79">
            <a:extLst>
              <a:ext uri="{FF2B5EF4-FFF2-40B4-BE49-F238E27FC236}">
                <a16:creationId xmlns:a16="http://schemas.microsoft.com/office/drawing/2014/main" id="{AB178B01-E152-466D-B996-7949157FF157}"/>
              </a:ext>
            </a:extLst>
          </p:cNvPr>
          <p:cNvGrpSpPr>
            <a:grpSpLocks/>
          </p:cNvGrpSpPr>
          <p:nvPr/>
        </p:nvGrpSpPr>
        <p:grpSpPr bwMode="auto">
          <a:xfrm>
            <a:off x="1105751" y="1367637"/>
            <a:ext cx="9957435" cy="389520"/>
            <a:chOff x="579757" y="1343714"/>
            <a:chExt cx="5854297" cy="277302"/>
          </a:xfrm>
        </p:grpSpPr>
        <p:cxnSp>
          <p:nvCxnSpPr>
            <p:cNvPr id="17481" name="Straight Arrow Connector 80">
              <a:extLst>
                <a:ext uri="{FF2B5EF4-FFF2-40B4-BE49-F238E27FC236}">
                  <a16:creationId xmlns:a16="http://schemas.microsoft.com/office/drawing/2014/main" id="{2EBBCD9A-2EA4-4D89-9AB2-959F0E1A5218}"/>
                </a:ext>
              </a:extLst>
            </p:cNvPr>
            <p:cNvCxnSpPr>
              <a:cxnSpLocks noChangeShapeType="1"/>
            </p:cNvCxnSpPr>
            <p:nvPr/>
          </p:nvCxnSpPr>
          <p:spPr bwMode="auto">
            <a:xfrm>
              <a:off x="579757" y="1379263"/>
              <a:ext cx="1263865" cy="0"/>
            </a:xfrm>
            <a:prstGeom prst="straightConnector1">
              <a:avLst/>
            </a:prstGeom>
            <a:noFill/>
            <a:ln w="28575" algn="ctr">
              <a:solidFill>
                <a:srgbClr val="000000"/>
              </a:solidFill>
              <a:round/>
              <a:headEnd type="triangle" w="med" len="med"/>
              <a:tailEnd type="triangle" w="med" len="med"/>
            </a:ln>
          </p:spPr>
        </p:cxnSp>
        <p:cxnSp>
          <p:nvCxnSpPr>
            <p:cNvPr id="17482" name="Straight Arrow Connector 81">
              <a:extLst>
                <a:ext uri="{FF2B5EF4-FFF2-40B4-BE49-F238E27FC236}">
                  <a16:creationId xmlns:a16="http://schemas.microsoft.com/office/drawing/2014/main" id="{D097185E-222D-4691-B5A3-183540C3F3E3}"/>
                </a:ext>
              </a:extLst>
            </p:cNvPr>
            <p:cNvCxnSpPr>
              <a:cxnSpLocks noChangeShapeType="1"/>
            </p:cNvCxnSpPr>
            <p:nvPr/>
          </p:nvCxnSpPr>
          <p:spPr bwMode="auto">
            <a:xfrm flipV="1">
              <a:off x="1866561" y="1397225"/>
              <a:ext cx="1483472" cy="2"/>
            </a:xfrm>
            <a:prstGeom prst="straightConnector1">
              <a:avLst/>
            </a:prstGeom>
            <a:noFill/>
            <a:ln w="28575" algn="ctr">
              <a:solidFill>
                <a:srgbClr val="000000"/>
              </a:solidFill>
              <a:round/>
              <a:headEnd type="triangle" w="med" len="med"/>
              <a:tailEnd type="triangle" w="med" len="med"/>
            </a:ln>
          </p:spPr>
        </p:cxnSp>
        <p:cxnSp>
          <p:nvCxnSpPr>
            <p:cNvPr id="17483" name="Straight Arrow Connector 82">
              <a:extLst>
                <a:ext uri="{FF2B5EF4-FFF2-40B4-BE49-F238E27FC236}">
                  <a16:creationId xmlns:a16="http://schemas.microsoft.com/office/drawing/2014/main" id="{AA9CD75F-ECDA-4FA7-B1CA-CB1D826441BE}"/>
                </a:ext>
              </a:extLst>
            </p:cNvPr>
            <p:cNvCxnSpPr>
              <a:cxnSpLocks noChangeShapeType="1"/>
            </p:cNvCxnSpPr>
            <p:nvPr/>
          </p:nvCxnSpPr>
          <p:spPr bwMode="auto">
            <a:xfrm>
              <a:off x="3424639" y="1402424"/>
              <a:ext cx="3009415" cy="0"/>
            </a:xfrm>
            <a:prstGeom prst="straightConnector1">
              <a:avLst/>
            </a:prstGeom>
            <a:noFill/>
            <a:ln w="28575" algn="ctr">
              <a:solidFill>
                <a:srgbClr val="000000"/>
              </a:solidFill>
              <a:round/>
              <a:headEnd type="triangle" w="med" len="med"/>
              <a:tailEnd type="triangle" w="med" len="med"/>
            </a:ln>
          </p:spPr>
        </p:cxnSp>
        <p:sp>
          <p:nvSpPr>
            <p:cNvPr id="84" name="TextBox 83">
              <a:extLst>
                <a:ext uri="{FF2B5EF4-FFF2-40B4-BE49-F238E27FC236}">
                  <a16:creationId xmlns:a16="http://schemas.microsoft.com/office/drawing/2014/main" id="{DD30886A-4F1E-4C22-AD78-D5E9A45A0E69}"/>
                </a:ext>
              </a:extLst>
            </p:cNvPr>
            <p:cNvSpPr txBox="1"/>
            <p:nvPr/>
          </p:nvSpPr>
          <p:spPr>
            <a:xfrm>
              <a:off x="990801" y="1349139"/>
              <a:ext cx="809767" cy="271877"/>
            </a:xfrm>
            <a:prstGeom prst="rect">
              <a:avLst/>
            </a:prstGeom>
            <a:noFill/>
          </p:spPr>
          <p:txBody>
            <a:bodyPr>
              <a:spAutoFit/>
            </a:bodyPr>
            <a:lstStyle/>
            <a:p>
              <a:pPr defTabSz="548298">
                <a:lnSpc>
                  <a:spcPct val="120000"/>
                </a:lnSpc>
                <a:defRPr/>
              </a:pPr>
              <a:r>
                <a:rPr lang="en-US" sz="1680" b="1" kern="0" dirty="0">
                  <a:solidFill>
                    <a:srgbClr val="000000"/>
                  </a:solidFill>
                  <a:latin typeface="Calibri"/>
                  <a:ea typeface="MS PGothic" pitchFamily="34" charset="-128"/>
                  <a:sym typeface="Helvetica Neue Light"/>
                </a:rPr>
                <a:t>1-2 weeks</a:t>
              </a:r>
            </a:p>
          </p:txBody>
        </p:sp>
        <p:sp>
          <p:nvSpPr>
            <p:cNvPr id="85" name="TextBox 84">
              <a:extLst>
                <a:ext uri="{FF2B5EF4-FFF2-40B4-BE49-F238E27FC236}">
                  <a16:creationId xmlns:a16="http://schemas.microsoft.com/office/drawing/2014/main" id="{D51D6EED-17E5-4C60-AF46-EB1A03E0EA7D}"/>
                </a:ext>
              </a:extLst>
            </p:cNvPr>
            <p:cNvSpPr txBox="1"/>
            <p:nvPr/>
          </p:nvSpPr>
          <p:spPr>
            <a:xfrm>
              <a:off x="2192573" y="1343714"/>
              <a:ext cx="809768" cy="271877"/>
            </a:xfrm>
            <a:prstGeom prst="rect">
              <a:avLst/>
            </a:prstGeom>
            <a:noFill/>
          </p:spPr>
          <p:txBody>
            <a:bodyPr>
              <a:spAutoFit/>
            </a:bodyPr>
            <a:lstStyle/>
            <a:p>
              <a:pPr defTabSz="548298">
                <a:lnSpc>
                  <a:spcPct val="120000"/>
                </a:lnSpc>
                <a:defRPr/>
              </a:pPr>
              <a:r>
                <a:rPr lang="en-US" sz="1680" b="1" kern="0" dirty="0">
                  <a:solidFill>
                    <a:srgbClr val="000000"/>
                  </a:solidFill>
                  <a:latin typeface="Calibri"/>
                  <a:ea typeface="MS PGothic" pitchFamily="34" charset="-128"/>
                  <a:sym typeface="Helvetica Neue Light"/>
                </a:rPr>
                <a:t>1-2  weeks</a:t>
              </a:r>
            </a:p>
          </p:txBody>
        </p:sp>
        <p:sp>
          <p:nvSpPr>
            <p:cNvPr id="86" name="TextBox 85">
              <a:extLst>
                <a:ext uri="{FF2B5EF4-FFF2-40B4-BE49-F238E27FC236}">
                  <a16:creationId xmlns:a16="http://schemas.microsoft.com/office/drawing/2014/main" id="{2D77DF96-4631-49D6-92EA-0292A0731E20}"/>
                </a:ext>
              </a:extLst>
            </p:cNvPr>
            <p:cNvSpPr txBox="1"/>
            <p:nvPr/>
          </p:nvSpPr>
          <p:spPr>
            <a:xfrm>
              <a:off x="4379954" y="1349139"/>
              <a:ext cx="1009560" cy="271877"/>
            </a:xfrm>
            <a:prstGeom prst="rect">
              <a:avLst/>
            </a:prstGeom>
            <a:noFill/>
          </p:spPr>
          <p:txBody>
            <a:bodyPr wrap="none">
              <a:spAutoFit/>
            </a:bodyPr>
            <a:lstStyle/>
            <a:p>
              <a:pPr defTabSz="548298">
                <a:lnSpc>
                  <a:spcPct val="120000"/>
                </a:lnSpc>
                <a:defRPr/>
              </a:pPr>
              <a:r>
                <a:rPr lang="en-US" sz="1680" b="1" kern="0" dirty="0">
                  <a:solidFill>
                    <a:srgbClr val="000000"/>
                  </a:solidFill>
                  <a:latin typeface="Calibri"/>
                  <a:ea typeface="MS PGothic" pitchFamily="34" charset="-128"/>
                  <a:sym typeface="Helvetica Neue Light"/>
                </a:rPr>
                <a:t>2-3 weeks/Sprint</a:t>
              </a:r>
            </a:p>
          </p:txBody>
        </p:sp>
      </p:grpSp>
      <p:sp>
        <p:nvSpPr>
          <p:cNvPr id="87" name="Rounded Rectangle 76">
            <a:extLst>
              <a:ext uri="{FF2B5EF4-FFF2-40B4-BE49-F238E27FC236}">
                <a16:creationId xmlns:a16="http://schemas.microsoft.com/office/drawing/2014/main" id="{64B56D3D-8100-49EA-BE14-B9F23015EA88}"/>
              </a:ext>
            </a:extLst>
          </p:cNvPr>
          <p:cNvSpPr/>
          <p:nvPr/>
        </p:nvSpPr>
        <p:spPr bwMode="auto">
          <a:xfrm>
            <a:off x="1241006" y="989553"/>
            <a:ext cx="2007870" cy="286036"/>
          </a:xfrm>
          <a:prstGeom prst="roundRect">
            <a:avLst/>
          </a:prstGeom>
          <a:solidFill>
            <a:srgbClr val="FFFF00">
              <a:alpha val="25000"/>
            </a:srgbClr>
          </a:solidFill>
          <a:ln w="9525" cap="flat" cmpd="sng" algn="ctr">
            <a:solidFill>
              <a:sysClr val="windowText" lastClr="000000"/>
            </a:solidFill>
            <a:prstDash val="solid"/>
            <a:round/>
            <a:headEnd type="none" w="med" len="med"/>
            <a:tailEnd type="none" w="med" len="med"/>
          </a:ln>
          <a:effectLst>
            <a:outerShdw blurRad="76200" dir="18900000" sy="23000" kx="-1200000" algn="bl" rotWithShape="0">
              <a:prstClr val="black">
                <a:alpha val="20000"/>
              </a:prstClr>
            </a:outerShdw>
          </a:effectLst>
        </p:spPr>
        <p:txBody>
          <a:bodyPr lIns="0" tIns="0" rIns="0" bIns="0" anchor="ctr">
            <a:spAutoFit/>
          </a:bodyPr>
          <a:lstStyle/>
          <a:p>
            <a:pPr algn="ctr" defTabSz="1218552">
              <a:spcAft>
                <a:spcPct val="15000"/>
              </a:spcAft>
              <a:buClr>
                <a:prstClr val="black"/>
              </a:buClr>
              <a:tabLst>
                <a:tab pos="1218552" algn="l"/>
                <a:tab pos="9748397" algn="r"/>
              </a:tabLst>
              <a:defRPr/>
            </a:pPr>
            <a:r>
              <a:rPr lang="en-US" sz="1680" b="1" kern="0" dirty="0">
                <a:solidFill>
                  <a:srgbClr val="000000"/>
                </a:solidFill>
                <a:latin typeface="Calibri"/>
                <a:ea typeface="MS PGothic" pitchFamily="34" charset="-128"/>
                <a:sym typeface="Helvetica Neue Light"/>
              </a:rPr>
              <a:t>Transition Discover</a:t>
            </a:r>
          </a:p>
        </p:txBody>
      </p:sp>
      <p:sp>
        <p:nvSpPr>
          <p:cNvPr id="88" name="Rounded Rectangle 78">
            <a:extLst>
              <a:ext uri="{FF2B5EF4-FFF2-40B4-BE49-F238E27FC236}">
                <a16:creationId xmlns:a16="http://schemas.microsoft.com/office/drawing/2014/main" id="{2CAA0EBD-50C5-4C96-9BBC-0FF0C6F5967E}"/>
              </a:ext>
            </a:extLst>
          </p:cNvPr>
          <p:cNvSpPr/>
          <p:nvPr/>
        </p:nvSpPr>
        <p:spPr bwMode="auto">
          <a:xfrm>
            <a:off x="5845391" y="1016224"/>
            <a:ext cx="4440555" cy="286036"/>
          </a:xfrm>
          <a:prstGeom prst="roundRect">
            <a:avLst/>
          </a:prstGeom>
          <a:solidFill>
            <a:srgbClr val="FFFF00">
              <a:alpha val="25000"/>
            </a:srgbClr>
          </a:solidFill>
          <a:ln w="9525" cap="flat" cmpd="sng" algn="ctr">
            <a:solidFill>
              <a:sysClr val="windowText" lastClr="000000"/>
            </a:solidFill>
            <a:prstDash val="solid"/>
            <a:round/>
            <a:headEnd type="none" w="med" len="med"/>
            <a:tailEnd type="none" w="med" len="med"/>
          </a:ln>
          <a:effectLst>
            <a:outerShdw blurRad="76200" dir="18900000" sy="23000" kx="-1200000" algn="bl" rotWithShape="0">
              <a:prstClr val="black">
                <a:alpha val="20000"/>
              </a:prstClr>
            </a:outerShdw>
          </a:effectLst>
        </p:spPr>
        <p:txBody>
          <a:bodyPr lIns="0" tIns="0" rIns="0" bIns="0" anchor="ctr">
            <a:spAutoFit/>
          </a:bodyPr>
          <a:lstStyle/>
          <a:p>
            <a:pPr algn="ctr" defTabSz="1218552">
              <a:spcAft>
                <a:spcPct val="15000"/>
              </a:spcAft>
              <a:buClr>
                <a:prstClr val="black"/>
              </a:buClr>
              <a:tabLst>
                <a:tab pos="1218552" algn="l"/>
                <a:tab pos="9748397" algn="r"/>
              </a:tabLst>
              <a:defRPr/>
            </a:pPr>
            <a:r>
              <a:rPr lang="en-US" sz="1680" b="1" kern="0" dirty="0">
                <a:solidFill>
                  <a:srgbClr val="000000"/>
                </a:solidFill>
                <a:latin typeface="Calibri"/>
                <a:ea typeface="MS PGothic" pitchFamily="34" charset="-128"/>
                <a:sym typeface="Helvetica Neue Light"/>
              </a:rPr>
              <a:t>Transition Sprint Execution </a:t>
            </a:r>
          </a:p>
        </p:txBody>
      </p:sp>
      <p:graphicFrame>
        <p:nvGraphicFramePr>
          <p:cNvPr id="89" name="Table 88">
            <a:extLst>
              <a:ext uri="{FF2B5EF4-FFF2-40B4-BE49-F238E27FC236}">
                <a16:creationId xmlns:a16="http://schemas.microsoft.com/office/drawing/2014/main" id="{A341D59B-8D9F-46D7-AEA8-1728EC039682}"/>
              </a:ext>
            </a:extLst>
          </p:cNvPr>
          <p:cNvGraphicFramePr>
            <a:graphicFrameLocks noGrp="1"/>
          </p:cNvGraphicFramePr>
          <p:nvPr/>
        </p:nvGraphicFramePr>
        <p:xfrm>
          <a:off x="1199094" y="4924268"/>
          <a:ext cx="2204512" cy="1907388"/>
        </p:xfrm>
        <a:graphic>
          <a:graphicData uri="http://schemas.openxmlformats.org/drawingml/2006/table">
            <a:tbl>
              <a:tblPr/>
              <a:tblGrid>
                <a:gridCol w="2163872">
                  <a:extLst>
                    <a:ext uri="{9D8B030D-6E8A-4147-A177-3AD203B41FA5}">
                      <a16:colId xmlns:a16="http://schemas.microsoft.com/office/drawing/2014/main" val="20000"/>
                    </a:ext>
                  </a:extLst>
                </a:gridCol>
                <a:gridCol w="40640">
                  <a:extLst>
                    <a:ext uri="{9D8B030D-6E8A-4147-A177-3AD203B41FA5}">
                      <a16:colId xmlns:a16="http://schemas.microsoft.com/office/drawing/2014/main" val="20001"/>
                    </a:ext>
                  </a:extLst>
                </a:gridCol>
              </a:tblGrid>
              <a:tr h="41948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b"/>
                      <a:r>
                        <a:rPr lang="en-US" sz="1300" b="1" i="0" u="none" strike="noStrike" dirty="0">
                          <a:solidFill>
                            <a:srgbClr val="000000"/>
                          </a:solidFill>
                          <a:effectLst/>
                          <a:latin typeface="Calibri" panose="020F0502020204030204" pitchFamily="34" charset="0"/>
                        </a:rPr>
                        <a:t>Deliverables / Work product</a:t>
                      </a:r>
                    </a:p>
                  </a:txBody>
                  <a:tcPr marL="0" marR="0" marT="0" marB="0" anchor="ctr">
                    <a:lnL>
                      <a:noFill/>
                    </a:lnL>
                    <a:lnR>
                      <a:noFill/>
                    </a:lnR>
                    <a:lnT>
                      <a:noFill/>
                    </a:lnT>
                    <a:lnB>
                      <a:noFill/>
                    </a:lnB>
                    <a:lnTlToBr w="12700" cmpd="sng">
                      <a:noFill/>
                      <a:prstDash val="solid"/>
                    </a:lnTlToBr>
                    <a:lnBlToTr w="12700" cmpd="sng">
                      <a:noFill/>
                      <a:prstDash val="solid"/>
                    </a:lnBlToTr>
                    <a:solidFill>
                      <a:srgbClr val="9BC2E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endParaRPr lang="en-US" sz="13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10000"/>
                  </a:ext>
                </a:extLst>
              </a:tr>
              <a:tr h="58280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Arial" pitchFamily="34" charset="0"/>
                        <a:buChar char="•"/>
                      </a:pPr>
                      <a:r>
                        <a:rPr lang="en-US" sz="1300" b="0" i="0" u="none" strike="noStrike" dirty="0">
                          <a:solidFill>
                            <a:srgbClr val="000000"/>
                          </a:solidFill>
                          <a:effectLst/>
                          <a:latin typeface="Calibri" panose="020F0502020204030204" pitchFamily="34" charset="0"/>
                        </a:rPr>
                        <a:t>Overall </a:t>
                      </a:r>
                      <a:r>
                        <a:rPr lang="en-US" sz="1300" b="0" i="0" u="none" strike="noStrike" baseline="0" dirty="0">
                          <a:solidFill>
                            <a:srgbClr val="000000"/>
                          </a:solidFill>
                          <a:effectLst/>
                          <a:latin typeface="Calibri" panose="020F0502020204030204" pitchFamily="34" charset="0"/>
                        </a:rPr>
                        <a:t> Service  Backlog Plan (D)</a:t>
                      </a:r>
                      <a:endParaRPr lang="en-US" sz="13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row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57150" indent="-57150" algn="l" fontAlgn="b">
                        <a:buFont typeface="Arial" panose="020B0604020202020204" pitchFamily="34" charset="0"/>
                        <a:buChar char="•"/>
                      </a:pPr>
                      <a:endParaRPr lang="en-US" sz="13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41948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Arial" pitchFamily="34" charset="0"/>
                        <a:buChar char="•"/>
                      </a:pPr>
                      <a:r>
                        <a:rPr lang="en-US" sz="1300" b="0" i="0" u="none" strike="noStrike" dirty="0">
                          <a:solidFill>
                            <a:srgbClr val="000000"/>
                          </a:solidFill>
                          <a:effectLst/>
                          <a:latin typeface="Calibri" panose="020F0502020204030204" pitchFamily="34" charset="0"/>
                        </a:rPr>
                        <a:t>Transition service backlog list (WP)</a:t>
                      </a:r>
                    </a:p>
                  </a:txBody>
                  <a:tcPr marL="0" marR="0" marT="0" marB="0">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vMerge="1">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extLst>
                  <a:ext uri="{0D108BD9-81ED-4DB2-BD59-A6C34878D82A}">
                    <a16:rowId xmlns:a16="http://schemas.microsoft.com/office/drawing/2014/main" val="10002"/>
                  </a:ext>
                </a:extLst>
              </a:tr>
              <a:tr h="4856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Arial" pitchFamily="34" charset="0"/>
                        <a:buChar char="•"/>
                      </a:pPr>
                      <a:r>
                        <a:rPr lang="en-US" sz="1300" b="0" i="0" u="none" strike="noStrike" dirty="0">
                          <a:solidFill>
                            <a:srgbClr val="000000"/>
                          </a:solidFill>
                          <a:effectLst/>
                          <a:latin typeface="Calibri" panose="020F0502020204030204" pitchFamily="34" charset="0"/>
                        </a:rPr>
                        <a:t>Communication Plan (WP)</a:t>
                      </a:r>
                    </a:p>
                  </a:txBody>
                  <a:tcPr marL="0" marR="0" marT="0" marB="0">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vMerge="1">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DEBF7"/>
                    </a:solidFill>
                  </a:tcPr>
                </a:tc>
                <a:extLst>
                  <a:ext uri="{0D108BD9-81ED-4DB2-BD59-A6C34878D82A}">
                    <a16:rowId xmlns:a16="http://schemas.microsoft.com/office/drawing/2014/main" val="10003"/>
                  </a:ext>
                </a:extLst>
              </a:tr>
            </a:tbl>
          </a:graphicData>
        </a:graphic>
      </p:graphicFrame>
      <p:graphicFrame>
        <p:nvGraphicFramePr>
          <p:cNvPr id="90" name="Table 89">
            <a:extLst>
              <a:ext uri="{FF2B5EF4-FFF2-40B4-BE49-F238E27FC236}">
                <a16:creationId xmlns:a16="http://schemas.microsoft.com/office/drawing/2014/main" id="{8BE2D84C-7434-4737-9FD3-6271DF8ED110}"/>
              </a:ext>
            </a:extLst>
          </p:cNvPr>
          <p:cNvGraphicFramePr>
            <a:graphicFrameLocks noGrp="1"/>
          </p:cNvGraphicFramePr>
          <p:nvPr/>
        </p:nvGraphicFramePr>
        <p:xfrm>
          <a:off x="3536529" y="4924270"/>
          <a:ext cx="2596938" cy="2020619"/>
        </p:xfrm>
        <a:graphic>
          <a:graphicData uri="http://schemas.openxmlformats.org/drawingml/2006/table">
            <a:tbl>
              <a:tblPr/>
              <a:tblGrid>
                <a:gridCol w="2556298">
                  <a:extLst>
                    <a:ext uri="{9D8B030D-6E8A-4147-A177-3AD203B41FA5}">
                      <a16:colId xmlns:a16="http://schemas.microsoft.com/office/drawing/2014/main" val="20000"/>
                    </a:ext>
                  </a:extLst>
                </a:gridCol>
                <a:gridCol w="40640">
                  <a:extLst>
                    <a:ext uri="{9D8B030D-6E8A-4147-A177-3AD203B41FA5}">
                      <a16:colId xmlns:a16="http://schemas.microsoft.com/office/drawing/2014/main" val="20001"/>
                    </a:ext>
                  </a:extLst>
                </a:gridCol>
              </a:tblGrid>
              <a:tr h="37915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b"/>
                      <a:r>
                        <a:rPr lang="en-US" sz="1300" b="1" i="0" u="none" strike="noStrike" dirty="0">
                          <a:solidFill>
                            <a:srgbClr val="000000"/>
                          </a:solidFill>
                          <a:effectLst/>
                          <a:latin typeface="Calibri" panose="020F0502020204030204" pitchFamily="34" charset="0"/>
                        </a:rPr>
                        <a:t>Deliverables / Work product</a:t>
                      </a:r>
                    </a:p>
                  </a:txBody>
                  <a:tcPr marL="0" marR="0" marT="0" marB="0" anchor="ctr">
                    <a:lnL>
                      <a:noFill/>
                    </a:lnL>
                    <a:lnR>
                      <a:noFill/>
                    </a:lnR>
                    <a:lnT>
                      <a:noFill/>
                    </a:lnT>
                    <a:lnB>
                      <a:noFill/>
                    </a:lnB>
                    <a:lnTlToBr w="12700" cmpd="sng">
                      <a:noFill/>
                      <a:prstDash val="solid"/>
                    </a:lnTlToBr>
                    <a:lnBlToTr w="12700" cmpd="sng">
                      <a:noFill/>
                      <a:prstDash val="solid"/>
                    </a:lnBlToTr>
                    <a:solidFill>
                      <a:srgbClr val="9BC2E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b"/>
                      <a:endParaRPr lang="en-US" sz="1300" b="1"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10000"/>
                  </a:ext>
                </a:extLst>
              </a:tr>
              <a:tr h="35121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Arial" pitchFamily="34" charset="0"/>
                        <a:buChar char="•"/>
                      </a:pPr>
                      <a:r>
                        <a:rPr lang="en-US" sz="1300" b="0" i="0" u="none" strike="noStrike" dirty="0">
                          <a:solidFill>
                            <a:srgbClr val="000000"/>
                          </a:solidFill>
                          <a:effectLst/>
                          <a:latin typeface="Calibri" panose="020F0502020204030204" pitchFamily="34" charset="0"/>
                        </a:rPr>
                        <a:t>SPT Sprint Backlog Plan (WP)</a:t>
                      </a:r>
                    </a:p>
                  </a:txBody>
                  <a:tcPr marL="0" marR="0" marT="0" marB="0" anchor="ctr">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rowSpan="5">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fontAlgn="b">
                        <a:buFont typeface="Arial" panose="020B0604020202020204" pitchFamily="34" charset="0"/>
                        <a:buNone/>
                      </a:pPr>
                      <a:endParaRPr lang="en-US" sz="1300" b="0"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62053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Arial" pitchFamily="34" charset="0"/>
                        <a:buChar char="•"/>
                      </a:pPr>
                      <a:r>
                        <a:rPr lang="en-US" sz="1300" b="0" i="0" u="none" strike="noStrike" dirty="0">
                          <a:solidFill>
                            <a:srgbClr val="000000"/>
                          </a:solidFill>
                          <a:effectLst/>
                          <a:latin typeface="Calibri" panose="020F0502020204030204" pitchFamily="34" charset="0"/>
                        </a:rPr>
                        <a:t>Sprint Execution Plan (i.e.  Scope and duration of each sprints) (WP)</a:t>
                      </a:r>
                    </a:p>
                  </a:txBody>
                  <a:tcPr marL="0" marR="0" marT="0" marB="0" anchor="ctr">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vMerge="1">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6DCE4"/>
                    </a:solidFill>
                  </a:tcPr>
                </a:tc>
                <a:extLst>
                  <a:ext uri="{0D108BD9-81ED-4DB2-BD59-A6C34878D82A}">
                    <a16:rowId xmlns:a16="http://schemas.microsoft.com/office/drawing/2014/main" val="10002"/>
                  </a:ext>
                </a:extLst>
              </a:tr>
              <a:tr h="4136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Arial" pitchFamily="34" charset="0"/>
                        <a:buChar char="•"/>
                      </a:pPr>
                      <a:r>
                        <a:rPr lang="en-US" sz="1300" b="0" i="0" u="none" strike="noStrike" dirty="0">
                          <a:solidFill>
                            <a:srgbClr val="000000"/>
                          </a:solidFill>
                          <a:effectLst/>
                          <a:latin typeface="Calibri" panose="020F0502020204030204" pitchFamily="34" charset="0"/>
                        </a:rPr>
                        <a:t>Process  assessment and sign-off criteria </a:t>
                      </a:r>
                      <a:r>
                        <a:rPr lang="en-US" sz="1300" b="0" i="0" u="none" strike="noStrike" baseline="0" dirty="0">
                          <a:solidFill>
                            <a:srgbClr val="000000"/>
                          </a:solidFill>
                          <a:effectLst/>
                          <a:latin typeface="Calibri" panose="020F0502020204030204" pitchFamily="34" charset="0"/>
                        </a:rPr>
                        <a:t> and (WP)</a:t>
                      </a:r>
                      <a:endParaRPr lang="en-US" sz="1300" b="0"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vMerge="1">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6DCE4"/>
                    </a:solidFill>
                  </a:tcPr>
                </a:tc>
                <a:extLst>
                  <a:ext uri="{0D108BD9-81ED-4DB2-BD59-A6C34878D82A}">
                    <a16:rowId xmlns:a16="http://schemas.microsoft.com/office/drawing/2014/main" val="10003"/>
                  </a:ext>
                </a:extLst>
              </a:tr>
              <a:tr h="20116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ctr" fontAlgn="b">
                        <a:buFont typeface="Arial" pitchFamily="34" charset="0"/>
                        <a:buNone/>
                      </a:pPr>
                      <a:endParaRPr lang="en-US" sz="1300" b="0"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vMerge="1">
                  <a:txBody>
                    <a:bodyPr/>
                    <a:lstStyle/>
                    <a:p>
                      <a:pPr algn="l" fontAlgn="b"/>
                      <a:endParaRPr lang="en-US" sz="7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6DCE4"/>
                    </a:solidFill>
                  </a:tcPr>
                </a:tc>
                <a:extLst>
                  <a:ext uri="{0D108BD9-81ED-4DB2-BD59-A6C34878D82A}">
                    <a16:rowId xmlns:a16="http://schemas.microsoft.com/office/drawing/2014/main" val="10004"/>
                  </a:ext>
                </a:extLst>
              </a:tr>
              <a:tr h="548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ctr" fontAlgn="b">
                        <a:buFont typeface="Arial" pitchFamily="34" charset="0"/>
                        <a:buChar char="•"/>
                      </a:pPr>
                      <a:endParaRPr lang="en-US" sz="300" b="0"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D6DCE4"/>
                    </a:solidFill>
                  </a:tcPr>
                </a:tc>
                <a:tc vMerge="1">
                  <a:txBody>
                    <a:bodyPr/>
                    <a:lstStyle/>
                    <a:p>
                      <a:pPr algn="l" fontAlgn="b"/>
                      <a:endParaRPr lang="en-US" sz="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6DCE4"/>
                    </a:solidFill>
                  </a:tcPr>
                </a:tc>
                <a:extLst>
                  <a:ext uri="{0D108BD9-81ED-4DB2-BD59-A6C34878D82A}">
                    <a16:rowId xmlns:a16="http://schemas.microsoft.com/office/drawing/2014/main" val="10005"/>
                  </a:ext>
                </a:extLst>
              </a:tr>
            </a:tbl>
          </a:graphicData>
        </a:graphic>
      </p:graphicFrame>
      <p:graphicFrame>
        <p:nvGraphicFramePr>
          <p:cNvPr id="91" name="Table 90">
            <a:extLst>
              <a:ext uri="{FF2B5EF4-FFF2-40B4-BE49-F238E27FC236}">
                <a16:creationId xmlns:a16="http://schemas.microsoft.com/office/drawing/2014/main" id="{3E7CD4CE-78A3-4DFD-83F3-775D07D97A12}"/>
              </a:ext>
            </a:extLst>
          </p:cNvPr>
          <p:cNvGraphicFramePr>
            <a:graphicFrameLocks noGrp="1"/>
          </p:cNvGraphicFramePr>
          <p:nvPr/>
        </p:nvGraphicFramePr>
        <p:xfrm>
          <a:off x="6679778" y="4935571"/>
          <a:ext cx="3381443" cy="1573718"/>
        </p:xfrm>
        <a:graphic>
          <a:graphicData uri="http://schemas.openxmlformats.org/drawingml/2006/table">
            <a:tbl>
              <a:tblPr/>
              <a:tblGrid>
                <a:gridCol w="3340803">
                  <a:extLst>
                    <a:ext uri="{9D8B030D-6E8A-4147-A177-3AD203B41FA5}">
                      <a16:colId xmlns:a16="http://schemas.microsoft.com/office/drawing/2014/main" val="20000"/>
                    </a:ext>
                  </a:extLst>
                </a:gridCol>
                <a:gridCol w="40640">
                  <a:extLst>
                    <a:ext uri="{9D8B030D-6E8A-4147-A177-3AD203B41FA5}">
                      <a16:colId xmlns:a16="http://schemas.microsoft.com/office/drawing/2014/main" val="20001"/>
                    </a:ext>
                  </a:extLst>
                </a:gridCol>
              </a:tblGrid>
              <a:tr h="38345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300" b="1" i="0" u="none" strike="noStrike" dirty="0">
                          <a:solidFill>
                            <a:srgbClr val="000000"/>
                          </a:solidFill>
                          <a:effectLst/>
                          <a:latin typeface="Calibri" panose="020F0502020204030204" pitchFamily="34" charset="0"/>
                        </a:rPr>
                        <a:t>     Deliverables / Work product</a:t>
                      </a:r>
                    </a:p>
                  </a:txBody>
                  <a:tcPr marL="0" marR="0" marT="0" marB="0" anchor="ctr">
                    <a:lnL>
                      <a:noFill/>
                    </a:lnL>
                    <a:lnR>
                      <a:noFill/>
                    </a:lnR>
                    <a:lnT>
                      <a:noFill/>
                    </a:lnT>
                    <a:lnB>
                      <a:noFill/>
                    </a:lnB>
                    <a:lnTlToBr w="12700" cmpd="sng">
                      <a:noFill/>
                      <a:prstDash val="solid"/>
                    </a:lnTlToBr>
                    <a:lnBlToTr w="12700" cmpd="sng">
                      <a:noFill/>
                      <a:prstDash val="solid"/>
                    </a:lnBlToTr>
                    <a:solidFill>
                      <a:srgbClr val="9BC2E6"/>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b"/>
                      <a:endParaRPr lang="en-US" sz="13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10000"/>
                  </a:ext>
                </a:extLst>
              </a:tr>
              <a:tr h="36879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Arial" pitchFamily="34" charset="0"/>
                        <a:buChar char="•"/>
                      </a:pPr>
                      <a:r>
                        <a:rPr lang="en-US" sz="1300" b="0" i="0" u="none" strike="noStrike" dirty="0">
                          <a:solidFill>
                            <a:srgbClr val="000000"/>
                          </a:solidFill>
                          <a:effectLst/>
                          <a:latin typeface="Calibri" panose="020F0502020204030204" pitchFamily="34" charset="0"/>
                        </a:rPr>
                        <a:t>Process</a:t>
                      </a:r>
                      <a:r>
                        <a:rPr lang="en-US" sz="1300" b="0" i="0" u="none" strike="noStrike" baseline="0" dirty="0">
                          <a:solidFill>
                            <a:srgbClr val="000000"/>
                          </a:solidFill>
                          <a:effectLst/>
                          <a:latin typeface="Calibri" panose="020F0502020204030204" pitchFamily="34" charset="0"/>
                        </a:rPr>
                        <a:t> and Procedure Manual (D)</a:t>
                      </a:r>
                      <a:endParaRPr lang="en-US" sz="13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rowSpan="3">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57150" indent="-57150" algn="l" fontAlgn="b">
                        <a:buFont typeface="Arial" panose="020B0604020202020204" pitchFamily="34" charset="0"/>
                        <a:buChar char="•"/>
                      </a:pPr>
                      <a:endParaRPr lang="en-US" sz="1300" b="0" i="0" u="none" strike="noStrike" baseline="0" dirty="0">
                        <a:solidFill>
                          <a:srgbClr val="000000"/>
                        </a:solidFill>
                        <a:effectLst/>
                        <a:latin typeface="Calibri" panose="020F0502020204030204" pitchFamily="34" charset="0"/>
                      </a:endParaRPr>
                    </a:p>
                  </a:txBody>
                  <a:tcPr marL="0" marR="0" marT="0" marB="0">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3558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Arial" pitchFamily="34" charset="0"/>
                        <a:buChar char="•"/>
                      </a:pPr>
                      <a:r>
                        <a:rPr lang="en-US" sz="1300" b="0" i="0" u="none" strike="noStrike" dirty="0">
                          <a:solidFill>
                            <a:srgbClr val="000000"/>
                          </a:solidFill>
                          <a:effectLst/>
                          <a:latin typeface="Calibri" panose="020F0502020204030204" pitchFamily="34" charset="0"/>
                        </a:rPr>
                        <a:t>Service</a:t>
                      </a:r>
                      <a:r>
                        <a:rPr lang="en-US" sz="1300" b="0" i="0" u="none" strike="noStrike" baseline="0" dirty="0">
                          <a:solidFill>
                            <a:srgbClr val="000000"/>
                          </a:solidFill>
                          <a:effectLst/>
                          <a:latin typeface="Calibri" panose="020F0502020204030204" pitchFamily="34" charset="0"/>
                        </a:rPr>
                        <a:t> Level Management framework (D)</a:t>
                      </a:r>
                      <a:endParaRPr lang="en-US" sz="1300" b="0" i="0" u="none" strike="noStrike" dirty="0">
                        <a:solidFill>
                          <a:srgbClr val="000000"/>
                        </a:solidFill>
                        <a:effectLst/>
                        <a:latin typeface="Calibri" panose="020F0502020204030204" pitchFamily="34" charset="0"/>
                      </a:endParaRPr>
                    </a:p>
                  </a:txBody>
                  <a:tcPr marL="0" marR="0" marT="0" marB="0">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vMerge="1">
                  <a:txBody>
                    <a:bodyPr/>
                    <a:lstStyle/>
                    <a:p>
                      <a:pPr marL="57150" indent="-57150" algn="l" fontAlgn="b">
                        <a:buFont typeface="Arial" panose="020B0604020202020204" pitchFamily="34" charset="0"/>
                        <a:buChar char="•"/>
                      </a:pPr>
                      <a:endParaRPr lang="en-US" sz="1000" b="0" i="0" u="none" strike="noStrike" baseline="0" dirty="0">
                        <a:solidFill>
                          <a:srgbClr val="000000"/>
                        </a:solidFill>
                        <a:effectLst/>
                        <a:latin typeface="Calibri" panose="020F0502020204030204" pitchFamily="34" charset="0"/>
                      </a:endParaRPr>
                    </a:p>
                  </a:txBody>
                  <a:tcPr marL="0" marR="0" marT="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0002"/>
                  </a:ext>
                </a:extLst>
              </a:tr>
              <a:tr h="46558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marR="0" indent="-171450" algn="l" defTabSz="762015" rtl="0" eaLnBrk="1" fontAlgn="b" latinLnBrk="0" hangingPunct="1">
                        <a:lnSpc>
                          <a:spcPct val="100000"/>
                        </a:lnSpc>
                        <a:spcBef>
                          <a:spcPts val="0"/>
                        </a:spcBef>
                        <a:spcAft>
                          <a:spcPts val="0"/>
                        </a:spcAft>
                        <a:buClrTx/>
                        <a:buSzTx/>
                        <a:buFont typeface="Arial" pitchFamily="34" charset="0"/>
                        <a:buChar char="•"/>
                        <a:tabLst/>
                        <a:defRPr/>
                      </a:pPr>
                      <a:r>
                        <a:rPr lang="en-US" sz="1300" b="0" i="0" u="none" strike="noStrike" dirty="0">
                          <a:solidFill>
                            <a:srgbClr val="000000"/>
                          </a:solidFill>
                          <a:effectLst/>
                          <a:latin typeface="Calibri" panose="020F0502020204030204" pitchFamily="34" charset="0"/>
                        </a:rPr>
                        <a:t>Client and IBM Team Training Completed (W)</a:t>
                      </a:r>
                    </a:p>
                  </a:txBody>
                  <a:tcPr marL="0" marR="0" marT="0" marB="0">
                    <a:lnL>
                      <a:noFill/>
                    </a:lnL>
                    <a:lnR>
                      <a:noFill/>
                    </a:lnR>
                    <a:lnT>
                      <a:noFill/>
                    </a:lnT>
                    <a:lnB>
                      <a:noFill/>
                    </a:lnB>
                    <a:lnTlToBr w="12700" cmpd="sng">
                      <a:noFill/>
                      <a:prstDash val="solid"/>
                    </a:lnTlToBr>
                    <a:lnBlToTr w="12700" cmpd="sng">
                      <a:noFill/>
                      <a:prstDash val="solid"/>
                    </a:lnBlToTr>
                    <a:solidFill>
                      <a:sysClr val="window" lastClr="FFFFFF">
                        <a:lumMod val="95000"/>
                      </a:sysClr>
                    </a:solidFill>
                  </a:tcPr>
                </a:tc>
                <a:tc vMerge="1">
                  <a:txBody>
                    <a:bodyPr/>
                    <a:lstStyle/>
                    <a:p>
                      <a:pPr marL="57150" indent="-57150" algn="l" fontAlgn="b">
                        <a:buFont typeface="Arial" panose="020B0604020202020204" pitchFamily="34" charset="0"/>
                        <a:buChar char="•"/>
                      </a:pPr>
                      <a:endParaRPr lang="en-US" sz="1000" b="0" i="0" u="none" strike="noStrike" baseline="0" dirty="0">
                        <a:solidFill>
                          <a:srgbClr val="000000"/>
                        </a:solidFill>
                        <a:effectLst/>
                        <a:latin typeface="Calibri" panose="020F0502020204030204" pitchFamily="34" charset="0"/>
                      </a:endParaRPr>
                    </a:p>
                  </a:txBody>
                  <a:tcPr marL="0" marR="0" marT="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10003"/>
                  </a:ext>
                </a:extLst>
              </a:tr>
            </a:tbl>
          </a:graphicData>
        </a:graphic>
      </p:graphicFrame>
      <p:graphicFrame>
        <p:nvGraphicFramePr>
          <p:cNvPr id="92" name="Table 91">
            <a:extLst>
              <a:ext uri="{FF2B5EF4-FFF2-40B4-BE49-F238E27FC236}">
                <a16:creationId xmlns:a16="http://schemas.microsoft.com/office/drawing/2014/main" id="{5325EEB7-A085-4435-98B8-C8E0FD8B3B5A}"/>
              </a:ext>
            </a:extLst>
          </p:cNvPr>
          <p:cNvGraphicFramePr>
            <a:graphicFrameLocks noGrp="1"/>
          </p:cNvGraphicFramePr>
          <p:nvPr/>
        </p:nvGraphicFramePr>
        <p:xfrm>
          <a:off x="10321298" y="3515502"/>
          <a:ext cx="2800349" cy="1463040"/>
        </p:xfrm>
        <a:graphic>
          <a:graphicData uri="http://schemas.openxmlformats.org/drawingml/2006/table">
            <a:tbl>
              <a:tblPr/>
              <a:tblGrid>
                <a:gridCol w="2800349">
                  <a:extLst>
                    <a:ext uri="{9D8B030D-6E8A-4147-A177-3AD203B41FA5}">
                      <a16:colId xmlns:a16="http://schemas.microsoft.com/office/drawing/2014/main" val="20001"/>
                    </a:ext>
                  </a:extLst>
                </a:gridCol>
              </a:tblGrid>
              <a:tr h="29260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b"/>
                      <a:r>
                        <a:rPr lang="en-US" sz="1300" b="1" i="0" u="none" strike="noStrike" dirty="0">
                          <a:solidFill>
                            <a:srgbClr val="000000"/>
                          </a:solidFill>
                          <a:effectLst/>
                          <a:latin typeface="Calibri" panose="020F0502020204030204" pitchFamily="34" charset="0"/>
                        </a:rPr>
                        <a:t>Evaluation</a:t>
                      </a:r>
                      <a:r>
                        <a:rPr lang="en-US" sz="1300" b="1" i="0" u="none" strike="noStrike" baseline="0" dirty="0">
                          <a:solidFill>
                            <a:srgbClr val="000000"/>
                          </a:solidFill>
                          <a:effectLst/>
                          <a:latin typeface="Calibri" panose="020F0502020204030204" pitchFamily="34" charset="0"/>
                        </a:rPr>
                        <a:t> Criteria</a:t>
                      </a:r>
                      <a:endParaRPr lang="en-US" sz="1300" b="1" i="0" u="none" strike="noStrike" dirty="0">
                        <a:solidFill>
                          <a:srgbClr val="000000"/>
                        </a:solidFill>
                        <a:effectLst/>
                        <a:latin typeface="Calibri" panose="020F0502020204030204" pitchFamily="34" charset="0"/>
                      </a:endParaRPr>
                    </a:p>
                  </a:txBody>
                  <a:tcPr marL="0" marR="0" marT="0" marB="0" anchor="ctr">
                    <a:lnL>
                      <a:noFill/>
                    </a:lnL>
                    <a:lnR>
                      <a:noFill/>
                    </a:lnR>
                    <a:lnT>
                      <a:noFill/>
                    </a:lnT>
                    <a:lnB>
                      <a:noFill/>
                    </a:lnB>
                    <a:lnTlToBr w="12700" cmpd="sng">
                      <a:noFill/>
                      <a:prstDash val="solid"/>
                    </a:lnTlToBr>
                    <a:lnBlToTr w="12700" cmpd="sng">
                      <a:noFill/>
                      <a:prstDash val="solid"/>
                    </a:lnBlToTr>
                    <a:solidFill>
                      <a:srgbClr val="5B9BD5">
                        <a:lumMod val="60000"/>
                        <a:lumOff val="40000"/>
                      </a:srgbClr>
                    </a:solidFill>
                  </a:tcPr>
                </a:tc>
                <a:extLst>
                  <a:ext uri="{0D108BD9-81ED-4DB2-BD59-A6C34878D82A}">
                    <a16:rowId xmlns:a16="http://schemas.microsoft.com/office/drawing/2014/main" val="10000"/>
                  </a:ext>
                </a:extLst>
              </a:tr>
              <a:tr h="29260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Wingdings" panose="05000000000000000000" pitchFamily="2" charset="2"/>
                        <a:buChar char="ü"/>
                      </a:pPr>
                      <a:r>
                        <a:rPr lang="en-US" sz="1300" b="0" i="0" u="none" strike="noStrike" dirty="0">
                          <a:solidFill>
                            <a:srgbClr val="000000"/>
                          </a:solidFill>
                          <a:effectLst/>
                          <a:latin typeface="Calibri" panose="020F0502020204030204" pitchFamily="34" charset="0"/>
                        </a:rPr>
                        <a:t>Process as per Contract</a:t>
                      </a:r>
                    </a:p>
                  </a:txBody>
                  <a:tcPr marL="0" marR="0" marT="0" marB="0" anchor="ctr">
                    <a:lnL>
                      <a:noFill/>
                    </a:lnL>
                    <a:lnR>
                      <a:noFill/>
                    </a:lnR>
                    <a:lnT>
                      <a:noFill/>
                    </a:lnT>
                    <a:lnB>
                      <a:noFill/>
                    </a:lnB>
                    <a:lnTlToBr w="12700" cmpd="sng">
                      <a:noFill/>
                      <a:prstDash val="solid"/>
                    </a:lnTlToBr>
                    <a:lnBlToTr w="12700" cmpd="sng">
                      <a:noFill/>
                      <a:prstDash val="solid"/>
                    </a:lnBlToTr>
                    <a:solidFill>
                      <a:srgbClr val="D6DCE4"/>
                    </a:solidFill>
                  </a:tcPr>
                </a:tc>
                <a:extLst>
                  <a:ext uri="{0D108BD9-81ED-4DB2-BD59-A6C34878D82A}">
                    <a16:rowId xmlns:a16="http://schemas.microsoft.com/office/drawing/2014/main" val="10001"/>
                  </a:ext>
                </a:extLst>
              </a:tr>
              <a:tr h="29260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Wingdings" panose="05000000000000000000" pitchFamily="2" charset="2"/>
                        <a:buChar char="ü"/>
                      </a:pPr>
                      <a:r>
                        <a:rPr lang="en-US" sz="1300" b="0" i="0" u="none" strike="noStrike" dirty="0">
                          <a:solidFill>
                            <a:srgbClr val="000000"/>
                          </a:solidFill>
                          <a:effectLst/>
                          <a:latin typeface="Calibri" panose="020F0502020204030204" pitchFamily="34" charset="0"/>
                        </a:rPr>
                        <a:t>Reports &amp; Metrics as per contract</a:t>
                      </a:r>
                    </a:p>
                  </a:txBody>
                  <a:tcPr marL="0" marR="0" marT="0" marB="0" anchor="ctr">
                    <a:lnL>
                      <a:noFill/>
                    </a:lnL>
                    <a:lnR>
                      <a:noFill/>
                    </a:lnR>
                    <a:lnT>
                      <a:noFill/>
                    </a:lnT>
                    <a:lnB>
                      <a:noFill/>
                    </a:lnB>
                    <a:lnTlToBr w="12700" cmpd="sng">
                      <a:noFill/>
                      <a:prstDash val="solid"/>
                    </a:lnTlToBr>
                    <a:lnBlToTr w="12700" cmpd="sng">
                      <a:noFill/>
                      <a:prstDash val="solid"/>
                    </a:lnBlToTr>
                    <a:solidFill>
                      <a:srgbClr val="D6DCE4"/>
                    </a:solidFill>
                  </a:tcPr>
                </a:tc>
                <a:extLst>
                  <a:ext uri="{0D108BD9-81ED-4DB2-BD59-A6C34878D82A}">
                    <a16:rowId xmlns:a16="http://schemas.microsoft.com/office/drawing/2014/main" val="10002"/>
                  </a:ext>
                </a:extLst>
              </a:tr>
              <a:tr h="29260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Wingdings" panose="05000000000000000000" pitchFamily="2" charset="2"/>
                        <a:buChar char="ü"/>
                      </a:pPr>
                      <a:r>
                        <a:rPr lang="en-US" sz="1300" b="0" i="0" u="none" strike="noStrike" dirty="0">
                          <a:solidFill>
                            <a:srgbClr val="000000"/>
                          </a:solidFill>
                          <a:effectLst/>
                          <a:latin typeface="Calibri" panose="020F0502020204030204" pitchFamily="34" charset="0"/>
                        </a:rPr>
                        <a:t>Process review and sign-off</a:t>
                      </a:r>
                    </a:p>
                  </a:txBody>
                  <a:tcPr marL="0" marR="0" marT="0" marB="0" anchor="ctr">
                    <a:lnL>
                      <a:noFill/>
                    </a:lnL>
                    <a:lnR>
                      <a:noFill/>
                    </a:lnR>
                    <a:lnT>
                      <a:noFill/>
                    </a:lnT>
                    <a:lnB>
                      <a:noFill/>
                    </a:lnB>
                    <a:lnTlToBr w="12700" cmpd="sng">
                      <a:noFill/>
                      <a:prstDash val="solid"/>
                    </a:lnTlToBr>
                    <a:lnBlToTr w="12700" cmpd="sng">
                      <a:noFill/>
                      <a:prstDash val="solid"/>
                    </a:lnBlToTr>
                    <a:solidFill>
                      <a:srgbClr val="D6DCE4"/>
                    </a:solidFill>
                  </a:tcPr>
                </a:tc>
                <a:extLst>
                  <a:ext uri="{0D108BD9-81ED-4DB2-BD59-A6C34878D82A}">
                    <a16:rowId xmlns:a16="http://schemas.microsoft.com/office/drawing/2014/main" val="10003"/>
                  </a:ext>
                </a:extLst>
              </a:tr>
              <a:tr h="29260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fontAlgn="b">
                        <a:buFont typeface="Wingdings" panose="05000000000000000000" pitchFamily="2" charset="2"/>
                        <a:buChar char="ü"/>
                      </a:pPr>
                      <a:r>
                        <a:rPr lang="en-US" sz="1300" b="0" i="0" u="none" strike="noStrike" dirty="0">
                          <a:solidFill>
                            <a:srgbClr val="000000"/>
                          </a:solidFill>
                          <a:effectLst/>
                          <a:latin typeface="Calibri" panose="020F0502020204030204" pitchFamily="34" charset="0"/>
                        </a:rPr>
                        <a:t>Trainings Completed </a:t>
                      </a:r>
                    </a:p>
                  </a:txBody>
                  <a:tcPr marL="0" marR="0" marT="0" marB="0" anchor="ctr">
                    <a:lnL>
                      <a:noFill/>
                    </a:lnL>
                    <a:lnR>
                      <a:noFill/>
                    </a:lnR>
                    <a:lnT>
                      <a:noFill/>
                    </a:lnT>
                    <a:lnB>
                      <a:noFill/>
                    </a:lnB>
                    <a:lnTlToBr w="12700" cmpd="sng">
                      <a:noFill/>
                      <a:prstDash val="solid"/>
                    </a:lnTlToBr>
                    <a:lnBlToTr w="12700" cmpd="sng">
                      <a:noFill/>
                      <a:prstDash val="solid"/>
                    </a:lnBlToTr>
                    <a:solidFill>
                      <a:srgbClr val="D6DCE4"/>
                    </a:solidFill>
                  </a:tcPr>
                </a:tc>
                <a:extLst>
                  <a:ext uri="{0D108BD9-81ED-4DB2-BD59-A6C34878D82A}">
                    <a16:rowId xmlns:a16="http://schemas.microsoft.com/office/drawing/2014/main" val="10004"/>
                  </a:ext>
                </a:extLst>
              </a:tr>
            </a:tbl>
          </a:graphicData>
        </a:graphic>
      </p:graphicFrame>
      <p:grpSp>
        <p:nvGrpSpPr>
          <p:cNvPr id="17464" name="Group 92">
            <a:extLst>
              <a:ext uri="{FF2B5EF4-FFF2-40B4-BE49-F238E27FC236}">
                <a16:creationId xmlns:a16="http://schemas.microsoft.com/office/drawing/2014/main" id="{194944E2-7B3D-4E02-99AF-1CED47C876FD}"/>
              </a:ext>
            </a:extLst>
          </p:cNvPr>
          <p:cNvGrpSpPr>
            <a:grpSpLocks/>
          </p:cNvGrpSpPr>
          <p:nvPr/>
        </p:nvGrpSpPr>
        <p:grpSpPr bwMode="auto">
          <a:xfrm>
            <a:off x="6637874" y="2439544"/>
            <a:ext cx="2867024" cy="1751860"/>
            <a:chOff x="4198855" y="4818427"/>
            <a:chExt cx="2504003" cy="1918629"/>
          </a:xfrm>
        </p:grpSpPr>
        <p:grpSp>
          <p:nvGrpSpPr>
            <p:cNvPr id="17467" name="Group 93">
              <a:extLst>
                <a:ext uri="{FF2B5EF4-FFF2-40B4-BE49-F238E27FC236}">
                  <a16:creationId xmlns:a16="http://schemas.microsoft.com/office/drawing/2014/main" id="{D3D9D430-0D9B-4120-A649-E4F803390449}"/>
                </a:ext>
              </a:extLst>
            </p:cNvPr>
            <p:cNvGrpSpPr>
              <a:grpSpLocks/>
            </p:cNvGrpSpPr>
            <p:nvPr/>
          </p:nvGrpSpPr>
          <p:grpSpPr bwMode="auto">
            <a:xfrm>
              <a:off x="4198855" y="4818427"/>
              <a:ext cx="2504003" cy="1607149"/>
              <a:chOff x="3132055" y="4254482"/>
              <a:chExt cx="2504003" cy="1607149"/>
            </a:xfrm>
          </p:grpSpPr>
          <p:grpSp>
            <p:nvGrpSpPr>
              <p:cNvPr id="17470" name="Group 96">
                <a:extLst>
                  <a:ext uri="{FF2B5EF4-FFF2-40B4-BE49-F238E27FC236}">
                    <a16:creationId xmlns:a16="http://schemas.microsoft.com/office/drawing/2014/main" id="{5AAA4A2E-BE3F-41EF-B3EA-9C6BBA92E049}"/>
                  </a:ext>
                </a:extLst>
              </p:cNvPr>
              <p:cNvGrpSpPr>
                <a:grpSpLocks/>
              </p:cNvGrpSpPr>
              <p:nvPr/>
            </p:nvGrpSpPr>
            <p:grpSpPr bwMode="auto">
              <a:xfrm>
                <a:off x="3132055" y="4254482"/>
                <a:ext cx="2394193" cy="1465278"/>
                <a:chOff x="2147282" y="4987373"/>
                <a:chExt cx="2394193" cy="1465278"/>
              </a:xfrm>
            </p:grpSpPr>
            <p:sp>
              <p:nvSpPr>
                <p:cNvPr id="99" name="Donut 132">
                  <a:extLst>
                    <a:ext uri="{FF2B5EF4-FFF2-40B4-BE49-F238E27FC236}">
                      <a16:creationId xmlns:a16="http://schemas.microsoft.com/office/drawing/2014/main" id="{F7486CEC-897B-4D3F-9B85-E79AC3A96871}"/>
                    </a:ext>
                  </a:extLst>
                </p:cNvPr>
                <p:cNvSpPr/>
                <p:nvPr/>
              </p:nvSpPr>
              <p:spPr>
                <a:xfrm>
                  <a:off x="2180557" y="4990122"/>
                  <a:ext cx="1440842" cy="1439580"/>
                </a:xfrm>
                <a:prstGeom prst="donut">
                  <a:avLst/>
                </a:prstGeom>
                <a:solidFill>
                  <a:srgbClr val="FFCCFF"/>
                </a:solidFill>
                <a:ln w="12700" cap="flat" cmpd="sng" algn="ctr">
                  <a:noFill/>
                  <a:prstDash val="solid"/>
                  <a:miter lim="800000"/>
                </a:ln>
                <a:effectLst/>
              </p:spPr>
              <p:txBody>
                <a:bodyPr anchor="ctr"/>
                <a:lstStyle/>
                <a:p>
                  <a:pPr algn="ctr" defTabSz="548298">
                    <a:lnSpc>
                      <a:spcPct val="120000"/>
                    </a:lnSpc>
                    <a:defRPr/>
                  </a:pPr>
                  <a:endParaRPr lang="en-US" sz="1680" kern="0" dirty="0">
                    <a:solidFill>
                      <a:prstClr val="black">
                        <a:lumMod val="65000"/>
                      </a:prstClr>
                    </a:solidFill>
                    <a:latin typeface="Calibri"/>
                    <a:ea typeface="MS PGothic" pitchFamily="34" charset="-128"/>
                    <a:sym typeface="Helvetica Neue Light"/>
                  </a:endParaRPr>
                </a:p>
              </p:txBody>
            </p:sp>
            <p:sp>
              <p:nvSpPr>
                <p:cNvPr id="100" name="TextBox 99">
                  <a:extLst>
                    <a:ext uri="{FF2B5EF4-FFF2-40B4-BE49-F238E27FC236}">
                      <a16:creationId xmlns:a16="http://schemas.microsoft.com/office/drawing/2014/main" id="{A9648560-B860-4D6F-B0CC-F8DF002F0AB8}"/>
                    </a:ext>
                  </a:extLst>
                </p:cNvPr>
                <p:cNvSpPr txBox="1">
                  <a:spLocks noChangeArrowheads="1"/>
                </p:cNvSpPr>
                <p:nvPr/>
              </p:nvSpPr>
              <p:spPr bwMode="auto">
                <a:xfrm>
                  <a:off x="2539012" y="5467757"/>
                  <a:ext cx="707296" cy="41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00">
                      <a:solidFill>
                        <a:schemeClr val="tx1"/>
                      </a:solidFill>
                      <a:latin typeface="Arial" panose="020B0604020202020204" pitchFamily="34" charset="0"/>
                      <a:cs typeface="Arial" panose="020B0604020202020204" pitchFamily="34" charset="0"/>
                    </a:defRPr>
                  </a:lvl1pPr>
                  <a:lvl2pPr marL="742950" indent="-285750">
                    <a:defRPr sz="800">
                      <a:solidFill>
                        <a:schemeClr val="tx1"/>
                      </a:solidFill>
                      <a:latin typeface="Arial" panose="020B0604020202020204" pitchFamily="34" charset="0"/>
                      <a:cs typeface="Arial" panose="020B0604020202020204" pitchFamily="34" charset="0"/>
                    </a:defRPr>
                  </a:lvl2pPr>
                  <a:lvl3pPr marL="1143000" indent="-228600">
                    <a:defRPr sz="800">
                      <a:solidFill>
                        <a:schemeClr val="tx1"/>
                      </a:solidFill>
                      <a:latin typeface="Arial" panose="020B0604020202020204" pitchFamily="34" charset="0"/>
                      <a:cs typeface="Arial" panose="020B0604020202020204" pitchFamily="34" charset="0"/>
                    </a:defRPr>
                  </a:lvl3pPr>
                  <a:lvl4pPr marL="1600200" indent="-228600">
                    <a:defRPr sz="800">
                      <a:solidFill>
                        <a:schemeClr val="tx1"/>
                      </a:solidFill>
                      <a:latin typeface="Arial" panose="020B0604020202020204" pitchFamily="34" charset="0"/>
                      <a:cs typeface="Arial" panose="020B0604020202020204" pitchFamily="34" charset="0"/>
                    </a:defRPr>
                  </a:lvl4pPr>
                  <a:lvl5pPr marL="2057400" indent="-228600">
                    <a:defRPr sz="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9pPr>
                </a:lstStyle>
                <a:p>
                  <a:pPr algn="ctr" defTabSz="548298">
                    <a:lnSpc>
                      <a:spcPct val="120000"/>
                    </a:lnSpc>
                    <a:defRPr/>
                  </a:pPr>
                  <a:r>
                    <a:rPr lang="en-US" altLang="en-US" sz="1680" b="1" kern="0" dirty="0">
                      <a:solidFill>
                        <a:prstClr val="black">
                          <a:lumMod val="65000"/>
                        </a:prstClr>
                      </a:solidFill>
                      <a:latin typeface="Calibri"/>
                      <a:ea typeface="MS PGothic" pitchFamily="34" charset="-128"/>
                      <a:sym typeface="Helvetica Neue Light"/>
                    </a:rPr>
                    <a:t>Sprints</a:t>
                  </a:r>
                  <a:endParaRPr lang="en-US" altLang="en-US" sz="3360" kern="0" dirty="0">
                    <a:solidFill>
                      <a:prstClr val="black">
                        <a:lumMod val="65000"/>
                      </a:prstClr>
                    </a:solidFill>
                    <a:latin typeface="Calibri"/>
                    <a:ea typeface="MS PGothic" pitchFamily="34" charset="-128"/>
                    <a:sym typeface="Helvetica Neue Light"/>
                  </a:endParaRPr>
                </a:p>
              </p:txBody>
            </p:sp>
            <p:sp>
              <p:nvSpPr>
                <p:cNvPr id="101" name="Rectangle 100">
                  <a:extLst>
                    <a:ext uri="{FF2B5EF4-FFF2-40B4-BE49-F238E27FC236}">
                      <a16:creationId xmlns:a16="http://schemas.microsoft.com/office/drawing/2014/main" id="{F23CE33B-8580-42AF-823C-196E35C88C95}"/>
                    </a:ext>
                  </a:extLst>
                </p:cNvPr>
                <p:cNvSpPr/>
                <p:nvPr/>
              </p:nvSpPr>
              <p:spPr>
                <a:xfrm>
                  <a:off x="2957547" y="6091714"/>
                  <a:ext cx="1583928" cy="360937"/>
                </a:xfrm>
                <a:prstGeom prst="rect">
                  <a:avLst/>
                </a:prstGeom>
                <a:solidFill>
                  <a:srgbClr val="5B9BD5">
                    <a:lumMod val="60000"/>
                    <a:lumOff val="40000"/>
                  </a:srgbClr>
                </a:solidFill>
                <a:ln w="12700" cap="flat" cmpd="sng" algn="ctr">
                  <a:noFill/>
                  <a:prstDash val="solid"/>
                  <a:miter lim="800000"/>
                </a:ln>
                <a:effectLst/>
              </p:spPr>
              <p:txBody>
                <a:bodyPr anchor="ctr"/>
                <a:lstStyle/>
                <a:p>
                  <a:pPr algn="ctr" defTabSz="548298">
                    <a:lnSpc>
                      <a:spcPct val="120000"/>
                    </a:lnSpc>
                    <a:defRPr/>
                  </a:pPr>
                  <a:endParaRPr lang="en-US" sz="1680" kern="0" dirty="0">
                    <a:solidFill>
                      <a:prstClr val="black">
                        <a:lumMod val="65000"/>
                      </a:prstClr>
                    </a:solidFill>
                    <a:latin typeface="Calibri"/>
                    <a:ea typeface="MS PGothic" pitchFamily="34" charset="-128"/>
                    <a:sym typeface="Helvetica Neue Light"/>
                  </a:endParaRPr>
                </a:p>
              </p:txBody>
            </p:sp>
            <p:sp>
              <p:nvSpPr>
                <p:cNvPr id="102" name="Block Arc 101">
                  <a:extLst>
                    <a:ext uri="{FF2B5EF4-FFF2-40B4-BE49-F238E27FC236}">
                      <a16:creationId xmlns:a16="http://schemas.microsoft.com/office/drawing/2014/main" id="{9506F67A-6094-481E-A8DD-2B582E930555}"/>
                    </a:ext>
                  </a:extLst>
                </p:cNvPr>
                <p:cNvSpPr/>
                <p:nvPr/>
              </p:nvSpPr>
              <p:spPr>
                <a:xfrm rot="16044870">
                  <a:off x="2146473" y="5013879"/>
                  <a:ext cx="1429149" cy="1427532"/>
                </a:xfrm>
                <a:prstGeom prst="blockArc">
                  <a:avLst>
                    <a:gd name="adj1" fmla="val 10759218"/>
                    <a:gd name="adj2" fmla="val 0"/>
                    <a:gd name="adj3" fmla="val 25000"/>
                  </a:avLst>
                </a:prstGeom>
                <a:solidFill>
                  <a:srgbClr val="FF9966"/>
                </a:solidFill>
                <a:ln w="12700" cap="flat" cmpd="sng" algn="ctr">
                  <a:noFill/>
                  <a:prstDash val="solid"/>
                  <a:miter lim="800000"/>
                </a:ln>
                <a:effectLst/>
              </p:spPr>
              <p:txBody>
                <a:bodyPr anchor="ctr"/>
                <a:lstStyle/>
                <a:p>
                  <a:pPr algn="ctr" defTabSz="548298">
                    <a:lnSpc>
                      <a:spcPct val="120000"/>
                    </a:lnSpc>
                    <a:defRPr/>
                  </a:pPr>
                  <a:endParaRPr lang="en-US" sz="1680" kern="0" dirty="0">
                    <a:solidFill>
                      <a:prstClr val="black">
                        <a:lumMod val="65000"/>
                      </a:prstClr>
                    </a:solidFill>
                    <a:latin typeface="Calibri"/>
                    <a:ea typeface="MS PGothic" pitchFamily="34" charset="-128"/>
                    <a:sym typeface="Helvetica Neue Light"/>
                  </a:endParaRPr>
                </a:p>
              </p:txBody>
            </p:sp>
            <p:sp>
              <p:nvSpPr>
                <p:cNvPr id="103" name="Block Arc 102">
                  <a:extLst>
                    <a:ext uri="{FF2B5EF4-FFF2-40B4-BE49-F238E27FC236}">
                      <a16:creationId xmlns:a16="http://schemas.microsoft.com/office/drawing/2014/main" id="{CB72F221-9798-4422-AC28-63BFAC36B3FB}"/>
                    </a:ext>
                  </a:extLst>
                </p:cNvPr>
                <p:cNvSpPr/>
                <p:nvPr/>
              </p:nvSpPr>
              <p:spPr>
                <a:xfrm rot="20948541">
                  <a:off x="2160591" y="4994295"/>
                  <a:ext cx="1429196" cy="1424975"/>
                </a:xfrm>
                <a:prstGeom prst="blockArc">
                  <a:avLst>
                    <a:gd name="adj1" fmla="val 10759218"/>
                    <a:gd name="adj2" fmla="val 0"/>
                    <a:gd name="adj3" fmla="val 25000"/>
                  </a:avLst>
                </a:prstGeom>
                <a:solidFill>
                  <a:srgbClr val="CCFF99"/>
                </a:solidFill>
                <a:ln w="12700" cap="flat" cmpd="sng" algn="ctr">
                  <a:noFill/>
                  <a:prstDash val="solid"/>
                  <a:miter lim="800000"/>
                </a:ln>
                <a:effectLst/>
              </p:spPr>
              <p:txBody>
                <a:bodyPr anchor="ctr"/>
                <a:lstStyle/>
                <a:p>
                  <a:pPr algn="ctr" defTabSz="548298">
                    <a:lnSpc>
                      <a:spcPct val="120000"/>
                    </a:lnSpc>
                    <a:defRPr/>
                  </a:pPr>
                  <a:endParaRPr lang="en-US" sz="1680" kern="0" dirty="0">
                    <a:solidFill>
                      <a:prstClr val="black">
                        <a:lumMod val="65000"/>
                      </a:prstClr>
                    </a:solidFill>
                    <a:latin typeface="Calibri"/>
                    <a:ea typeface="MS PGothic" pitchFamily="34" charset="-128"/>
                    <a:sym typeface="Helvetica Neue Light"/>
                  </a:endParaRPr>
                </a:p>
              </p:txBody>
            </p:sp>
            <p:sp>
              <p:nvSpPr>
                <p:cNvPr id="104" name="TextBox 26">
                  <a:extLst>
                    <a:ext uri="{FF2B5EF4-FFF2-40B4-BE49-F238E27FC236}">
                      <a16:creationId xmlns:a16="http://schemas.microsoft.com/office/drawing/2014/main" id="{E89EB1F1-A915-40C1-9CFF-416685D6D398}"/>
                    </a:ext>
                  </a:extLst>
                </p:cNvPr>
                <p:cNvSpPr txBox="1">
                  <a:spLocks noChangeArrowheads="1"/>
                </p:cNvSpPr>
                <p:nvPr/>
              </p:nvSpPr>
              <p:spPr bwMode="auto">
                <a:xfrm rot="19861270">
                  <a:off x="2196716" y="4987373"/>
                  <a:ext cx="836098" cy="610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00">
                      <a:solidFill>
                        <a:schemeClr val="tx1"/>
                      </a:solidFill>
                      <a:latin typeface="Arial" panose="020B0604020202020204" pitchFamily="34" charset="0"/>
                      <a:cs typeface="Arial" panose="020B0604020202020204" pitchFamily="34" charset="0"/>
                    </a:defRPr>
                  </a:lvl1pPr>
                  <a:lvl2pPr marL="742950" indent="-285750">
                    <a:defRPr sz="800">
                      <a:solidFill>
                        <a:schemeClr val="tx1"/>
                      </a:solidFill>
                      <a:latin typeface="Arial" panose="020B0604020202020204" pitchFamily="34" charset="0"/>
                      <a:cs typeface="Arial" panose="020B0604020202020204" pitchFamily="34" charset="0"/>
                    </a:defRPr>
                  </a:lvl2pPr>
                  <a:lvl3pPr marL="1143000" indent="-228600">
                    <a:defRPr sz="800">
                      <a:solidFill>
                        <a:schemeClr val="tx1"/>
                      </a:solidFill>
                      <a:latin typeface="Arial" panose="020B0604020202020204" pitchFamily="34" charset="0"/>
                      <a:cs typeface="Arial" panose="020B0604020202020204" pitchFamily="34" charset="0"/>
                    </a:defRPr>
                  </a:lvl3pPr>
                  <a:lvl4pPr marL="1600200" indent="-228600">
                    <a:defRPr sz="800">
                      <a:solidFill>
                        <a:schemeClr val="tx1"/>
                      </a:solidFill>
                      <a:latin typeface="Arial" panose="020B0604020202020204" pitchFamily="34" charset="0"/>
                      <a:cs typeface="Arial" panose="020B0604020202020204" pitchFamily="34" charset="0"/>
                    </a:defRPr>
                  </a:lvl4pPr>
                  <a:lvl5pPr marL="2057400" indent="-228600">
                    <a:defRPr sz="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9pPr>
                </a:lstStyle>
                <a:p>
                  <a:pPr algn="ctr" defTabSz="548298">
                    <a:lnSpc>
                      <a:spcPct val="120000"/>
                    </a:lnSpc>
                    <a:defRPr/>
                  </a:pPr>
                  <a:r>
                    <a:rPr lang="en-US" altLang="en-US" sz="1320" kern="0" dirty="0">
                      <a:solidFill>
                        <a:prstClr val="black">
                          <a:lumMod val="65000"/>
                        </a:prstClr>
                      </a:solidFill>
                      <a:ea typeface="MS PGothic" pitchFamily="34" charset="-128"/>
                      <a:sym typeface="Helvetica Neue Light"/>
                    </a:rPr>
                    <a:t>Define &amp;</a:t>
                  </a:r>
                </a:p>
                <a:p>
                  <a:pPr algn="ctr" defTabSz="548298">
                    <a:lnSpc>
                      <a:spcPct val="120000"/>
                    </a:lnSpc>
                    <a:defRPr/>
                  </a:pPr>
                  <a:r>
                    <a:rPr lang="en-US" altLang="en-US" sz="1320" kern="0" dirty="0">
                      <a:solidFill>
                        <a:prstClr val="black">
                          <a:lumMod val="65000"/>
                        </a:prstClr>
                      </a:solidFill>
                      <a:ea typeface="MS PGothic" pitchFamily="34" charset="-128"/>
                      <a:sym typeface="Helvetica Neue Light"/>
                    </a:rPr>
                    <a:t>Document</a:t>
                  </a:r>
                </a:p>
              </p:txBody>
            </p:sp>
            <p:sp>
              <p:nvSpPr>
                <p:cNvPr id="105" name="Pentagon 138">
                  <a:extLst>
                    <a:ext uri="{FF2B5EF4-FFF2-40B4-BE49-F238E27FC236}">
                      <a16:creationId xmlns:a16="http://schemas.microsoft.com/office/drawing/2014/main" id="{B50ADF6D-8787-472A-BBC7-A3AFE8EFADED}"/>
                    </a:ext>
                  </a:extLst>
                </p:cNvPr>
                <p:cNvSpPr/>
                <p:nvPr/>
              </p:nvSpPr>
              <p:spPr>
                <a:xfrm>
                  <a:off x="2829435" y="6093799"/>
                  <a:ext cx="978308" cy="352593"/>
                </a:xfrm>
                <a:prstGeom prst="homePlate">
                  <a:avLst/>
                </a:prstGeom>
                <a:solidFill>
                  <a:srgbClr val="FF9966"/>
                </a:solidFill>
                <a:ln w="12700" cap="flat" cmpd="sng" algn="ctr">
                  <a:noFill/>
                  <a:prstDash val="solid"/>
                  <a:miter lim="800000"/>
                </a:ln>
                <a:effectLst/>
              </p:spPr>
              <p:txBody>
                <a:bodyPr anchor="ctr"/>
                <a:lstStyle/>
                <a:p>
                  <a:pPr algn="ctr" defTabSz="548298">
                    <a:lnSpc>
                      <a:spcPct val="120000"/>
                    </a:lnSpc>
                    <a:defRPr/>
                  </a:pPr>
                  <a:endParaRPr lang="en-US" sz="1680" kern="0" dirty="0">
                    <a:solidFill>
                      <a:prstClr val="black">
                        <a:lumMod val="65000"/>
                      </a:prstClr>
                    </a:solidFill>
                    <a:latin typeface="Calibri"/>
                    <a:ea typeface="MS PGothic" pitchFamily="34" charset="-128"/>
                    <a:sym typeface="Helvetica Neue Light"/>
                  </a:endParaRPr>
                </a:p>
              </p:txBody>
            </p:sp>
            <p:sp>
              <p:nvSpPr>
                <p:cNvPr id="106" name="TextBox 27">
                  <a:extLst>
                    <a:ext uri="{FF2B5EF4-FFF2-40B4-BE49-F238E27FC236}">
                      <a16:creationId xmlns:a16="http://schemas.microsoft.com/office/drawing/2014/main" id="{1F99CFA9-8D3C-43C5-A22F-99A91454F7E7}"/>
                    </a:ext>
                  </a:extLst>
                </p:cNvPr>
                <p:cNvSpPr txBox="1">
                  <a:spLocks noChangeArrowheads="1"/>
                </p:cNvSpPr>
                <p:nvPr/>
              </p:nvSpPr>
              <p:spPr bwMode="auto">
                <a:xfrm rot="1940847">
                  <a:off x="2205695" y="6005449"/>
                  <a:ext cx="851500" cy="34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00">
                      <a:solidFill>
                        <a:schemeClr val="tx1"/>
                      </a:solidFill>
                      <a:latin typeface="Arial" panose="020B0604020202020204" pitchFamily="34" charset="0"/>
                      <a:cs typeface="Arial" panose="020B0604020202020204" pitchFamily="34" charset="0"/>
                    </a:defRPr>
                  </a:lvl1pPr>
                  <a:lvl2pPr marL="742950" indent="-285750">
                    <a:defRPr sz="800">
                      <a:solidFill>
                        <a:schemeClr val="tx1"/>
                      </a:solidFill>
                      <a:latin typeface="Arial" panose="020B0604020202020204" pitchFamily="34" charset="0"/>
                      <a:cs typeface="Arial" panose="020B0604020202020204" pitchFamily="34" charset="0"/>
                    </a:defRPr>
                  </a:lvl2pPr>
                  <a:lvl3pPr marL="1143000" indent="-228600">
                    <a:defRPr sz="800">
                      <a:solidFill>
                        <a:schemeClr val="tx1"/>
                      </a:solidFill>
                      <a:latin typeface="Arial" panose="020B0604020202020204" pitchFamily="34" charset="0"/>
                      <a:cs typeface="Arial" panose="020B0604020202020204" pitchFamily="34" charset="0"/>
                    </a:defRPr>
                  </a:lvl3pPr>
                  <a:lvl4pPr marL="1600200" indent="-228600">
                    <a:defRPr sz="800">
                      <a:solidFill>
                        <a:schemeClr val="tx1"/>
                      </a:solidFill>
                      <a:latin typeface="Arial" panose="020B0604020202020204" pitchFamily="34" charset="0"/>
                      <a:cs typeface="Arial" panose="020B0604020202020204" pitchFamily="34" charset="0"/>
                    </a:defRPr>
                  </a:lvl4pPr>
                  <a:lvl5pPr marL="2057400" indent="-228600">
                    <a:defRPr sz="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9pPr>
                </a:lstStyle>
                <a:p>
                  <a:pPr defTabSz="548298">
                    <a:lnSpc>
                      <a:spcPct val="120000"/>
                    </a:lnSpc>
                    <a:defRPr/>
                  </a:pPr>
                  <a:r>
                    <a:rPr lang="en-US" altLang="en-US" sz="1320" kern="0" dirty="0">
                      <a:solidFill>
                        <a:prstClr val="black">
                          <a:lumMod val="65000"/>
                        </a:prstClr>
                      </a:solidFill>
                      <a:ea typeface="MS PGothic" pitchFamily="34" charset="-128"/>
                      <a:sym typeface="Helvetica Neue Light"/>
                    </a:rPr>
                    <a:t>Implement</a:t>
                  </a:r>
                </a:p>
              </p:txBody>
            </p:sp>
            <p:sp>
              <p:nvSpPr>
                <p:cNvPr id="107" name="TextBox 17">
                  <a:extLst>
                    <a:ext uri="{FF2B5EF4-FFF2-40B4-BE49-F238E27FC236}">
                      <a16:creationId xmlns:a16="http://schemas.microsoft.com/office/drawing/2014/main" id="{F5E8E539-A453-4BCE-839A-757D3FB9432F}"/>
                    </a:ext>
                  </a:extLst>
                </p:cNvPr>
                <p:cNvSpPr txBox="1">
                  <a:spLocks noChangeArrowheads="1"/>
                </p:cNvSpPr>
                <p:nvPr/>
              </p:nvSpPr>
              <p:spPr bwMode="auto">
                <a:xfrm rot="16959926">
                  <a:off x="3141242" y="5713731"/>
                  <a:ext cx="572678" cy="27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00">
                      <a:solidFill>
                        <a:schemeClr val="tx1"/>
                      </a:solidFill>
                      <a:latin typeface="Arial" panose="020B0604020202020204" pitchFamily="34" charset="0"/>
                      <a:cs typeface="Arial" panose="020B0604020202020204" pitchFamily="34" charset="0"/>
                    </a:defRPr>
                  </a:lvl1pPr>
                  <a:lvl2pPr marL="742950" indent="-285750">
                    <a:defRPr sz="800">
                      <a:solidFill>
                        <a:schemeClr val="tx1"/>
                      </a:solidFill>
                      <a:latin typeface="Arial" panose="020B0604020202020204" pitchFamily="34" charset="0"/>
                      <a:cs typeface="Arial" panose="020B0604020202020204" pitchFamily="34" charset="0"/>
                    </a:defRPr>
                  </a:lvl2pPr>
                  <a:lvl3pPr marL="1143000" indent="-228600">
                    <a:defRPr sz="800">
                      <a:solidFill>
                        <a:schemeClr val="tx1"/>
                      </a:solidFill>
                      <a:latin typeface="Arial" panose="020B0604020202020204" pitchFamily="34" charset="0"/>
                      <a:cs typeface="Arial" panose="020B0604020202020204" pitchFamily="34" charset="0"/>
                    </a:defRPr>
                  </a:lvl3pPr>
                  <a:lvl4pPr marL="1600200" indent="-228600">
                    <a:defRPr sz="800">
                      <a:solidFill>
                        <a:schemeClr val="tx1"/>
                      </a:solidFill>
                      <a:latin typeface="Arial" panose="020B0604020202020204" pitchFamily="34" charset="0"/>
                      <a:cs typeface="Arial" panose="020B0604020202020204" pitchFamily="34" charset="0"/>
                    </a:defRPr>
                  </a:lvl4pPr>
                  <a:lvl5pPr marL="2057400" indent="-228600">
                    <a:defRPr sz="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9pPr>
                </a:lstStyle>
                <a:p>
                  <a:pPr defTabSz="548298">
                    <a:lnSpc>
                      <a:spcPct val="120000"/>
                    </a:lnSpc>
                    <a:defRPr/>
                  </a:pPr>
                  <a:r>
                    <a:rPr lang="en-US" altLang="en-US" sz="1320" kern="0" dirty="0">
                      <a:solidFill>
                        <a:prstClr val="black">
                          <a:lumMod val="65000"/>
                        </a:prstClr>
                      </a:solidFill>
                      <a:ea typeface="MS PGothic" pitchFamily="34" charset="-128"/>
                      <a:sym typeface="Helvetica Neue Light"/>
                    </a:rPr>
                    <a:t>Plan</a:t>
                  </a:r>
                </a:p>
              </p:txBody>
            </p:sp>
          </p:grpSp>
          <p:sp>
            <p:nvSpPr>
              <p:cNvPr id="98" name="Right Arrow 131">
                <a:extLst>
                  <a:ext uri="{FF2B5EF4-FFF2-40B4-BE49-F238E27FC236}">
                    <a16:creationId xmlns:a16="http://schemas.microsoft.com/office/drawing/2014/main" id="{8F58D9D4-A3E8-42F1-A825-53AABDEC6358}"/>
                  </a:ext>
                </a:extLst>
              </p:cNvPr>
              <p:cNvSpPr/>
              <p:nvPr/>
            </p:nvSpPr>
            <p:spPr>
              <a:xfrm>
                <a:off x="5361532" y="5212778"/>
                <a:ext cx="274526" cy="648853"/>
              </a:xfrm>
              <a:prstGeom prst="rightArrow">
                <a:avLst/>
              </a:prstGeom>
              <a:solidFill>
                <a:srgbClr val="5B9BD5">
                  <a:lumMod val="60000"/>
                  <a:lumOff val="40000"/>
                </a:srgbClr>
              </a:solidFill>
              <a:ln w="12700" cap="flat" cmpd="sng" algn="ctr">
                <a:noFill/>
                <a:prstDash val="solid"/>
                <a:miter lim="800000"/>
              </a:ln>
              <a:effectLst/>
            </p:spPr>
            <p:txBody>
              <a:bodyPr anchor="ctr"/>
              <a:lstStyle/>
              <a:p>
                <a:pPr algn="ctr" defTabSz="548298">
                  <a:lnSpc>
                    <a:spcPct val="120000"/>
                  </a:lnSpc>
                  <a:defRPr/>
                </a:pPr>
                <a:endParaRPr lang="en-US" sz="2880" kern="0" dirty="0">
                  <a:solidFill>
                    <a:prstClr val="black">
                      <a:lumMod val="65000"/>
                    </a:prstClr>
                  </a:solidFill>
                  <a:latin typeface="Calibri"/>
                  <a:ea typeface="MS PGothic" pitchFamily="34" charset="-128"/>
                  <a:sym typeface="Helvetica Neue Light"/>
                </a:endParaRPr>
              </a:p>
            </p:txBody>
          </p:sp>
        </p:grpSp>
        <p:sp>
          <p:nvSpPr>
            <p:cNvPr id="95" name="TextBox 27">
              <a:extLst>
                <a:ext uri="{FF2B5EF4-FFF2-40B4-BE49-F238E27FC236}">
                  <a16:creationId xmlns:a16="http://schemas.microsoft.com/office/drawing/2014/main" id="{3D872653-A15E-4AF5-A28E-99553B99F0B6}"/>
                </a:ext>
              </a:extLst>
            </p:cNvPr>
            <p:cNvSpPr txBox="1">
              <a:spLocks noChangeArrowheads="1"/>
            </p:cNvSpPr>
            <p:nvPr/>
          </p:nvSpPr>
          <p:spPr bwMode="auto">
            <a:xfrm>
              <a:off x="5779454" y="5904948"/>
              <a:ext cx="803899" cy="34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800">
                  <a:solidFill>
                    <a:schemeClr val="tx1"/>
                  </a:solidFill>
                  <a:latin typeface="Arial" panose="020B0604020202020204" pitchFamily="34" charset="0"/>
                  <a:cs typeface="Arial" panose="020B0604020202020204" pitchFamily="34" charset="0"/>
                </a:defRPr>
              </a:lvl1pPr>
              <a:lvl2pPr marL="742950" indent="-285750">
                <a:defRPr sz="800">
                  <a:solidFill>
                    <a:schemeClr val="tx1"/>
                  </a:solidFill>
                  <a:latin typeface="Arial" panose="020B0604020202020204" pitchFamily="34" charset="0"/>
                  <a:cs typeface="Arial" panose="020B0604020202020204" pitchFamily="34" charset="0"/>
                </a:defRPr>
              </a:lvl2pPr>
              <a:lvl3pPr marL="1143000" indent="-228600">
                <a:defRPr sz="800">
                  <a:solidFill>
                    <a:schemeClr val="tx1"/>
                  </a:solidFill>
                  <a:latin typeface="Arial" panose="020B0604020202020204" pitchFamily="34" charset="0"/>
                  <a:cs typeface="Arial" panose="020B0604020202020204" pitchFamily="34" charset="0"/>
                </a:defRPr>
              </a:lvl3pPr>
              <a:lvl4pPr marL="1600200" indent="-228600">
                <a:defRPr sz="800">
                  <a:solidFill>
                    <a:schemeClr val="tx1"/>
                  </a:solidFill>
                  <a:latin typeface="Arial" panose="020B0604020202020204" pitchFamily="34" charset="0"/>
                  <a:cs typeface="Arial" panose="020B0604020202020204" pitchFamily="34" charset="0"/>
                </a:defRPr>
              </a:lvl4pPr>
              <a:lvl5pPr marL="2057400" indent="-228600">
                <a:defRPr sz="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9pPr>
            </a:lstStyle>
            <a:p>
              <a:pPr defTabSz="548298">
                <a:lnSpc>
                  <a:spcPct val="120000"/>
                </a:lnSpc>
                <a:defRPr/>
              </a:pPr>
              <a:r>
                <a:rPr lang="en-US" altLang="en-US" sz="1320" kern="0" dirty="0">
                  <a:solidFill>
                    <a:prstClr val="black">
                      <a:lumMod val="65000"/>
                    </a:prstClr>
                  </a:solidFill>
                  <a:ea typeface="MS PGothic" pitchFamily="34" charset="-128"/>
                  <a:sym typeface="Helvetica Neue Light"/>
                </a:rPr>
                <a:t>Handover</a:t>
              </a:r>
            </a:p>
          </p:txBody>
        </p:sp>
        <p:sp>
          <p:nvSpPr>
            <p:cNvPr id="96" name="TextBox 27">
              <a:extLst>
                <a:ext uri="{FF2B5EF4-FFF2-40B4-BE49-F238E27FC236}">
                  <a16:creationId xmlns:a16="http://schemas.microsoft.com/office/drawing/2014/main" id="{540028C1-4CFA-4DA5-919C-47BD60F1A8FB}"/>
                </a:ext>
              </a:extLst>
            </p:cNvPr>
            <p:cNvSpPr txBox="1">
              <a:spLocks noChangeArrowheads="1"/>
            </p:cNvSpPr>
            <p:nvPr/>
          </p:nvSpPr>
          <p:spPr bwMode="auto">
            <a:xfrm>
              <a:off x="4490016" y="6371329"/>
              <a:ext cx="1229508" cy="36572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800">
                  <a:solidFill>
                    <a:schemeClr val="tx1"/>
                  </a:solidFill>
                  <a:latin typeface="Arial" panose="020B0604020202020204" pitchFamily="34" charset="0"/>
                  <a:cs typeface="Arial" panose="020B0604020202020204" pitchFamily="34" charset="0"/>
                </a:defRPr>
              </a:lvl1pPr>
              <a:lvl2pPr marL="742950" indent="-285750">
                <a:defRPr sz="800">
                  <a:solidFill>
                    <a:schemeClr val="tx1"/>
                  </a:solidFill>
                  <a:latin typeface="Arial" panose="020B0604020202020204" pitchFamily="34" charset="0"/>
                  <a:cs typeface="Arial" panose="020B0604020202020204" pitchFamily="34" charset="0"/>
                </a:defRPr>
              </a:lvl2pPr>
              <a:lvl3pPr marL="1143000" indent="-228600">
                <a:defRPr sz="800">
                  <a:solidFill>
                    <a:schemeClr val="tx1"/>
                  </a:solidFill>
                  <a:latin typeface="Arial" panose="020B0604020202020204" pitchFamily="34" charset="0"/>
                  <a:cs typeface="Arial" panose="020B0604020202020204" pitchFamily="34" charset="0"/>
                </a:defRPr>
              </a:lvl3pPr>
              <a:lvl4pPr marL="1600200" indent="-228600">
                <a:defRPr sz="800">
                  <a:solidFill>
                    <a:schemeClr val="tx1"/>
                  </a:solidFill>
                  <a:latin typeface="Arial" panose="020B0604020202020204" pitchFamily="34" charset="0"/>
                  <a:cs typeface="Arial" panose="020B0604020202020204" pitchFamily="34" charset="0"/>
                </a:defRPr>
              </a:lvl4pPr>
              <a:lvl5pPr marL="2057400" indent="-228600">
                <a:defRPr sz="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800">
                  <a:solidFill>
                    <a:schemeClr val="tx1"/>
                  </a:solidFill>
                  <a:latin typeface="Arial" panose="020B0604020202020204" pitchFamily="34" charset="0"/>
                  <a:cs typeface="Arial" panose="020B0604020202020204" pitchFamily="34" charset="0"/>
                </a:defRPr>
              </a:lvl9pPr>
            </a:lstStyle>
            <a:p>
              <a:pPr defTabSz="548298">
                <a:lnSpc>
                  <a:spcPct val="120000"/>
                </a:lnSpc>
                <a:defRPr/>
              </a:pPr>
              <a:r>
                <a:rPr lang="en-US" altLang="en-US" sz="1440" kern="0" dirty="0">
                  <a:solidFill>
                    <a:prstClr val="black">
                      <a:lumMod val="65000"/>
                    </a:prstClr>
                  </a:solidFill>
                  <a:ea typeface="MS PGothic" pitchFamily="34" charset="-128"/>
                  <a:sym typeface="Helvetica Neue Light"/>
                </a:rPr>
                <a:t>As-Is </a:t>
              </a:r>
              <a:r>
                <a:rPr lang="en-US" altLang="en-US" sz="1440" kern="0" dirty="0">
                  <a:solidFill>
                    <a:prstClr val="black">
                      <a:lumMod val="65000"/>
                    </a:prstClr>
                  </a:solidFill>
                  <a:ea typeface="MS PGothic" pitchFamily="34" charset="-128"/>
                  <a:sym typeface="Wingdings" panose="05000000000000000000" pitchFamily="2" charset="2"/>
                </a:rPr>
                <a:t> To-Be</a:t>
              </a:r>
              <a:endParaRPr lang="en-US" altLang="en-US" sz="1440" kern="0" dirty="0">
                <a:solidFill>
                  <a:prstClr val="black">
                    <a:lumMod val="65000"/>
                  </a:prstClr>
                </a:solidFill>
                <a:ea typeface="MS PGothic" pitchFamily="34" charset="-128"/>
                <a:sym typeface="Helvetica Neue Light"/>
              </a:endParaRPr>
            </a:p>
          </p:txBody>
        </p:sp>
      </p:grpSp>
      <p:sp>
        <p:nvSpPr>
          <p:cNvPr id="108" name="object 5">
            <a:extLst>
              <a:ext uri="{FF2B5EF4-FFF2-40B4-BE49-F238E27FC236}">
                <a16:creationId xmlns:a16="http://schemas.microsoft.com/office/drawing/2014/main" id="{A8FDE2A4-96B6-4B06-B899-F4AC914963CE}"/>
              </a:ext>
            </a:extLst>
          </p:cNvPr>
          <p:cNvSpPr txBox="1">
            <a:spLocks/>
          </p:cNvSpPr>
          <p:nvPr/>
        </p:nvSpPr>
        <p:spPr>
          <a:xfrm>
            <a:off x="129541" y="73091"/>
            <a:ext cx="14264640" cy="736537"/>
          </a:xfrm>
          <a:prstGeom prst="rect">
            <a:avLst/>
          </a:prstGeom>
        </p:spPr>
        <p:txBody>
          <a:bodyPr lIns="0" tIns="290502" rIns="0" bIns="0" anchor="b">
            <a:spAutoFit/>
          </a:bodyPr>
          <a:lstStyle>
            <a:lvl1pPr algn="l" rtl="0" eaLnBrk="0" fontAlgn="base" hangingPunct="0">
              <a:lnSpc>
                <a:spcPct val="90000"/>
              </a:lnSpc>
              <a:spcBef>
                <a:spcPct val="0"/>
              </a:spcBef>
              <a:spcAft>
                <a:spcPct val="0"/>
              </a:spcAft>
              <a:defRPr sz="4400" b="0" kern="1200" cap="all">
                <a:solidFill>
                  <a:srgbClr val="2A2A2A"/>
                </a:solidFill>
                <a:latin typeface="+mj-lt"/>
                <a:ea typeface="+mj-ea"/>
                <a:cs typeface="+mj-cs"/>
              </a:defRPr>
            </a:lvl1pPr>
            <a:lvl2pPr algn="l" rtl="0" eaLnBrk="0" fontAlgn="base" hangingPunct="0">
              <a:lnSpc>
                <a:spcPct val="90000"/>
              </a:lnSpc>
              <a:spcBef>
                <a:spcPct val="0"/>
              </a:spcBef>
              <a:spcAft>
                <a:spcPct val="0"/>
              </a:spcAft>
              <a:defRPr sz="4000">
                <a:solidFill>
                  <a:srgbClr val="2A2A2A"/>
                </a:solidFill>
                <a:latin typeface="Century Gothic" panose="020B0502020202020204" pitchFamily="34" charset="0"/>
              </a:defRPr>
            </a:lvl2pPr>
            <a:lvl3pPr algn="l" rtl="0" eaLnBrk="0" fontAlgn="base" hangingPunct="0">
              <a:lnSpc>
                <a:spcPct val="90000"/>
              </a:lnSpc>
              <a:spcBef>
                <a:spcPct val="0"/>
              </a:spcBef>
              <a:spcAft>
                <a:spcPct val="0"/>
              </a:spcAft>
              <a:defRPr sz="4000">
                <a:solidFill>
                  <a:srgbClr val="2A2A2A"/>
                </a:solidFill>
                <a:latin typeface="Century Gothic" panose="020B0502020202020204" pitchFamily="34" charset="0"/>
              </a:defRPr>
            </a:lvl3pPr>
            <a:lvl4pPr algn="l" rtl="0" eaLnBrk="0" fontAlgn="base" hangingPunct="0">
              <a:lnSpc>
                <a:spcPct val="90000"/>
              </a:lnSpc>
              <a:spcBef>
                <a:spcPct val="0"/>
              </a:spcBef>
              <a:spcAft>
                <a:spcPct val="0"/>
              </a:spcAft>
              <a:defRPr sz="4000">
                <a:solidFill>
                  <a:srgbClr val="2A2A2A"/>
                </a:solidFill>
                <a:latin typeface="Century Gothic" panose="020B0502020202020204" pitchFamily="34" charset="0"/>
              </a:defRPr>
            </a:lvl4pPr>
            <a:lvl5pPr algn="l" rtl="0" eaLnBrk="0" fontAlgn="base" hangingPunct="0">
              <a:lnSpc>
                <a:spcPct val="90000"/>
              </a:lnSpc>
              <a:spcBef>
                <a:spcPct val="0"/>
              </a:spcBef>
              <a:spcAft>
                <a:spcPct val="0"/>
              </a:spcAft>
              <a:defRPr sz="4000">
                <a:solidFill>
                  <a:srgbClr val="2A2A2A"/>
                </a:solidFill>
                <a:latin typeface="Century Gothic" panose="020B0502020202020204" pitchFamily="34" charset="0"/>
              </a:defRPr>
            </a:lvl5pPr>
            <a:lvl6pPr marL="457200" algn="l" rtl="0" fontAlgn="base">
              <a:lnSpc>
                <a:spcPct val="90000"/>
              </a:lnSpc>
              <a:spcBef>
                <a:spcPct val="0"/>
              </a:spcBef>
              <a:spcAft>
                <a:spcPct val="0"/>
              </a:spcAft>
              <a:defRPr sz="4000">
                <a:solidFill>
                  <a:srgbClr val="2A2A2A"/>
                </a:solidFill>
                <a:latin typeface="Century Gothic" panose="020B0502020202020204" pitchFamily="34" charset="0"/>
              </a:defRPr>
            </a:lvl6pPr>
            <a:lvl7pPr marL="914400" algn="l" rtl="0" fontAlgn="base">
              <a:lnSpc>
                <a:spcPct val="90000"/>
              </a:lnSpc>
              <a:spcBef>
                <a:spcPct val="0"/>
              </a:spcBef>
              <a:spcAft>
                <a:spcPct val="0"/>
              </a:spcAft>
              <a:defRPr sz="4000">
                <a:solidFill>
                  <a:srgbClr val="2A2A2A"/>
                </a:solidFill>
                <a:latin typeface="Century Gothic" panose="020B0502020202020204" pitchFamily="34" charset="0"/>
              </a:defRPr>
            </a:lvl7pPr>
            <a:lvl8pPr marL="1371600" algn="l" rtl="0" fontAlgn="base">
              <a:lnSpc>
                <a:spcPct val="90000"/>
              </a:lnSpc>
              <a:spcBef>
                <a:spcPct val="0"/>
              </a:spcBef>
              <a:spcAft>
                <a:spcPct val="0"/>
              </a:spcAft>
              <a:defRPr sz="4000">
                <a:solidFill>
                  <a:srgbClr val="2A2A2A"/>
                </a:solidFill>
                <a:latin typeface="Century Gothic" panose="020B0502020202020204" pitchFamily="34" charset="0"/>
              </a:defRPr>
            </a:lvl8pPr>
            <a:lvl9pPr marL="1828800" algn="l" rtl="0" fontAlgn="base">
              <a:lnSpc>
                <a:spcPct val="90000"/>
              </a:lnSpc>
              <a:spcBef>
                <a:spcPct val="0"/>
              </a:spcBef>
              <a:spcAft>
                <a:spcPct val="0"/>
              </a:spcAft>
              <a:defRPr sz="4000">
                <a:solidFill>
                  <a:srgbClr val="2A2A2A"/>
                </a:solidFill>
                <a:latin typeface="Century Gothic" panose="020B0502020202020204" pitchFamily="34" charset="0"/>
              </a:defRPr>
            </a:lvl9pPr>
          </a:lstStyle>
          <a:p>
            <a:pPr marL="15240" defTabSz="1097253" eaLnBrk="1" fontAlgn="auto" hangingPunct="1">
              <a:lnSpc>
                <a:spcPct val="100000"/>
              </a:lnSpc>
              <a:spcAft>
                <a:spcPts val="0"/>
              </a:spcAft>
              <a:defRPr/>
            </a:pPr>
            <a:r>
              <a:rPr lang="en-US" sz="2880" dirty="0">
                <a:solidFill>
                  <a:prstClr val="white"/>
                </a:solidFill>
                <a:latin typeface="Rockwell" panose="02060603020205020403" pitchFamily="18" charset="0"/>
              </a:rPr>
              <a:t>service Transition methodology</a:t>
            </a:r>
          </a:p>
        </p:txBody>
      </p:sp>
      <p:sp>
        <p:nvSpPr>
          <p:cNvPr id="54" name="Title 1"/>
          <p:cNvSpPr txBox="1">
            <a:spLocks/>
          </p:cNvSpPr>
          <p:nvPr/>
        </p:nvSpPr>
        <p:spPr>
          <a:xfrm>
            <a:off x="264700" y="163151"/>
            <a:ext cx="9021886" cy="507362"/>
          </a:xfrm>
          <a:prstGeom prst="rect">
            <a:avLst/>
          </a:prstGeom>
        </p:spPr>
        <p:txBody>
          <a:bodyPr anchor="ctr"/>
          <a:lstStyle>
            <a:lvl1pPr algn="l" rtl="0" eaLnBrk="1" fontAlgn="base" hangingPunct="1">
              <a:spcBef>
                <a:spcPct val="0"/>
              </a:spcBef>
              <a:spcAft>
                <a:spcPct val="0"/>
              </a:spcAft>
              <a:defRPr sz="1800" kern="1200" cap="none">
                <a:solidFill>
                  <a:schemeClr val="bg2"/>
                </a:solidFill>
                <a:latin typeface="+mj-lt"/>
                <a:ea typeface="MS PGothic" panose="020B0600070205080204" pitchFamily="34" charset="-128"/>
                <a:cs typeface="ＭＳ Ｐゴシック" charset="0"/>
              </a:defRPr>
            </a:lvl1pPr>
            <a:lvl2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2pPr>
            <a:lvl3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3pPr>
            <a:lvl4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4pPr>
            <a:lvl5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9pPr>
          </a:lstStyle>
          <a:p>
            <a:r>
              <a:rPr lang="en-US" sz="2880" dirty="0">
                <a:solidFill>
                  <a:prstClr val="black"/>
                </a:solidFill>
                <a:latin typeface="Helvetica" pitchFamily="34" charset="0"/>
              </a:rPr>
              <a:t>Service Transition – Approach &amp; Methodology</a:t>
            </a:r>
            <a:endParaRPr lang="en-US" sz="3200" dirty="0">
              <a:solidFill>
                <a:prstClr val="black"/>
              </a:solidFill>
              <a:latin typeface="Helvetica" pitchFamily="34" charset="0"/>
            </a:endParaRPr>
          </a:p>
        </p:txBody>
      </p:sp>
    </p:spTree>
    <p:extLst>
      <p:ext uri="{BB962C8B-B14F-4D97-AF65-F5344CB8AC3E}">
        <p14:creationId xmlns:p14="http://schemas.microsoft.com/office/powerpoint/2010/main" val="2983392452"/>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179078" y="704826"/>
            <a:ext cx="9193125" cy="507362"/>
          </a:xfrm>
          <a:prstGeom prst="rect">
            <a:avLst/>
          </a:prstGeom>
        </p:spPr>
        <p:txBody>
          <a:bodyPr anchor="ctr"/>
          <a:lstStyle>
            <a:lvl1pPr algn="l" rtl="0" eaLnBrk="1" fontAlgn="base" hangingPunct="1">
              <a:spcBef>
                <a:spcPct val="0"/>
              </a:spcBef>
              <a:spcAft>
                <a:spcPct val="0"/>
              </a:spcAft>
              <a:defRPr sz="1800" kern="1200" cap="none">
                <a:solidFill>
                  <a:schemeClr val="bg2"/>
                </a:solidFill>
                <a:latin typeface="+mj-lt"/>
                <a:ea typeface="MS PGothic" panose="020B0600070205080204" pitchFamily="34" charset="-128"/>
                <a:cs typeface="ＭＳ Ｐゴシック" charset="0"/>
              </a:defRPr>
            </a:lvl1pPr>
            <a:lvl2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2pPr>
            <a:lvl3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3pPr>
            <a:lvl4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4pPr>
            <a:lvl5pPr algn="l" rtl="0" eaLnBrk="1" fontAlgn="base" hangingPunct="1">
              <a:spcBef>
                <a:spcPct val="0"/>
              </a:spcBef>
              <a:spcAft>
                <a:spcPct val="0"/>
              </a:spcAft>
              <a:defRPr sz="1400">
                <a:solidFill>
                  <a:srgbClr val="656565"/>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000">
                <a:solidFill>
                  <a:schemeClr val="accent1"/>
                </a:solidFill>
                <a:latin typeface="Arial" charset="0"/>
                <a:ea typeface="ＭＳ Ｐゴシック" charset="0"/>
                <a:cs typeface="ＭＳ Ｐゴシック" charset="0"/>
              </a:defRPr>
            </a:lvl9pPr>
          </a:lstStyle>
          <a:p>
            <a:pPr defTabSz="1463040"/>
            <a:r>
              <a:rPr lang="en-US" sz="2880" dirty="0">
                <a:solidFill>
                  <a:srgbClr val="000000"/>
                </a:solidFill>
                <a:latin typeface="Helvetica" pitchFamily="34" charset="0"/>
              </a:rPr>
              <a:t>Service Transition – Entry &amp; Exit Criteria by Phase</a:t>
            </a:r>
            <a:endParaRPr lang="en-US" sz="3200" dirty="0">
              <a:solidFill>
                <a:srgbClr val="000000"/>
              </a:solidFill>
              <a:latin typeface="Helvetica" pitchFamily="34" charset="0"/>
            </a:endParaRPr>
          </a:p>
        </p:txBody>
      </p:sp>
      <p:sp>
        <p:nvSpPr>
          <p:cNvPr id="22" name="Shape 95"/>
          <p:cNvSpPr/>
          <p:nvPr/>
        </p:nvSpPr>
        <p:spPr>
          <a:xfrm>
            <a:off x="5109493" y="2192005"/>
            <a:ext cx="4059936" cy="76739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Overall Transition Plan agreed with client</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Staffing in progress</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High-level Process Gap Analysis Completed</a:t>
            </a:r>
          </a:p>
        </p:txBody>
      </p:sp>
      <p:sp>
        <p:nvSpPr>
          <p:cNvPr id="23" name="Shape 113"/>
          <p:cNvSpPr/>
          <p:nvPr/>
        </p:nvSpPr>
        <p:spPr>
          <a:xfrm>
            <a:off x="576997" y="2191993"/>
            <a:ext cx="4314416" cy="93769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 Contract has been signed with client to proceed with the Overall Transition Planning activities</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Transition team members (Key Client and IBM resources) have been assigned to the project</a:t>
            </a:r>
          </a:p>
        </p:txBody>
      </p:sp>
      <p:sp>
        <p:nvSpPr>
          <p:cNvPr id="24" name="Shape 95"/>
          <p:cNvSpPr/>
          <p:nvPr/>
        </p:nvSpPr>
        <p:spPr>
          <a:xfrm>
            <a:off x="9649539" y="2191994"/>
            <a:ext cx="4059936" cy="76739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Sprint Backlog Plan created</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Required SMEs/Staff available</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Process Gap Analysis available</a:t>
            </a:r>
          </a:p>
        </p:txBody>
      </p:sp>
      <p:cxnSp>
        <p:nvCxnSpPr>
          <p:cNvPr id="25" name="Straight Arrow Connector 24"/>
          <p:cNvCxnSpPr/>
          <p:nvPr/>
        </p:nvCxnSpPr>
        <p:spPr>
          <a:xfrm>
            <a:off x="188172" y="1464573"/>
            <a:ext cx="13513755" cy="0"/>
          </a:xfrm>
          <a:prstGeom prst="straightConnector1">
            <a:avLst/>
          </a:prstGeom>
          <a:noFill/>
          <a:ln w="12700" cap="flat">
            <a:solidFill>
              <a:schemeClr val="tx1"/>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26" name="Straight Arrow Connector 25"/>
          <p:cNvCxnSpPr/>
          <p:nvPr/>
        </p:nvCxnSpPr>
        <p:spPr>
          <a:xfrm>
            <a:off x="249257" y="1900834"/>
            <a:ext cx="13452670" cy="0"/>
          </a:xfrm>
          <a:prstGeom prst="straightConnector1">
            <a:avLst/>
          </a:prstGeom>
          <a:noFill/>
          <a:ln w="12700" cap="flat">
            <a:solidFill>
              <a:schemeClr val="accent5"/>
            </a:solidFill>
            <a:prstDash val="dash"/>
            <a:miter lim="400000"/>
            <a:headEnd type="oval"/>
            <a:tailEnd type="none"/>
          </a:ln>
          <a:effectLst/>
          <a:sp3d/>
        </p:spPr>
        <p:style>
          <a:lnRef idx="0">
            <a:scrgbClr r="0" g="0" b="0"/>
          </a:lnRef>
          <a:fillRef idx="0">
            <a:scrgbClr r="0" g="0" b="0"/>
          </a:fillRef>
          <a:effectRef idx="0">
            <a:scrgbClr r="0" g="0" b="0"/>
          </a:effectRef>
          <a:fontRef idx="none"/>
        </p:style>
      </p:cxnSp>
      <p:sp>
        <p:nvSpPr>
          <p:cNvPr id="27" name="Shape 96"/>
          <p:cNvSpPr/>
          <p:nvPr/>
        </p:nvSpPr>
        <p:spPr>
          <a:xfrm>
            <a:off x="545199" y="1791106"/>
            <a:ext cx="2622840" cy="291160"/>
          </a:xfrm>
          <a:prstGeom prst="rect">
            <a:avLst/>
          </a:prstGeom>
          <a:solidFill>
            <a:schemeClr val="bg1"/>
          </a:solidFill>
          <a:ln w="6350">
            <a:solidFill>
              <a:schemeClr val="tx1"/>
            </a:solidFill>
            <a:miter lim="400000"/>
          </a:ln>
          <a:extLst>
            <a:ext uri="{C572A759-6A51-4108-AA02-DFA0A04FC94B}">
              <ma14:wrappingTextBoxFlag xmlns:ma14="http://schemas.microsoft.com/office/mac/drawingml/2011/main" xmlns="" val="1"/>
            </a:ext>
          </a:extLst>
        </p:spPr>
        <p:txBody>
          <a:bodyPr wrap="square" lIns="0" tIns="0" rIns="0" bIns="0" anchor="ctr">
            <a:noAutofit/>
          </a:bodyPr>
          <a:lstStyle>
            <a:lvl1pPr indent="45719">
              <a:lnSpc>
                <a:spcPct val="100000"/>
              </a:lnSpc>
              <a:spcBef>
                <a:spcPts val="100"/>
              </a:spcBef>
              <a:defRPr sz="800" b="1" cap="all" spc="30">
                <a:solidFill>
                  <a:srgbClr val="A6AAA9"/>
                </a:solidFill>
              </a:defRPr>
            </a:lvl1pPr>
          </a:lstStyle>
          <a:p>
            <a:pPr indent="73150" defTabSz="1463040" eaLnBrk="0" fontAlgn="base" hangingPunct="0">
              <a:spcBef>
                <a:spcPts val="160"/>
              </a:spcBef>
              <a:spcAft>
                <a:spcPct val="0"/>
              </a:spcAft>
            </a:pPr>
            <a:r>
              <a:rPr lang="en-US" sz="1680" spc="48" dirty="0">
                <a:solidFill>
                  <a:srgbClr val="FFFFFF"/>
                </a:solidFill>
                <a:latin typeface="Arial"/>
                <a:ea typeface="MS PGothic" pitchFamily="34" charset="-128"/>
                <a:cs typeface="Arial" panose="020B0604020202020204" pitchFamily="34" charset="0"/>
              </a:rPr>
              <a:t>ENTRY CRITERIA</a:t>
            </a:r>
          </a:p>
        </p:txBody>
      </p:sp>
      <p:sp>
        <p:nvSpPr>
          <p:cNvPr id="28" name="Shape 96"/>
          <p:cNvSpPr/>
          <p:nvPr/>
        </p:nvSpPr>
        <p:spPr>
          <a:xfrm>
            <a:off x="576997" y="1246444"/>
            <a:ext cx="4059936" cy="436261"/>
          </a:xfrm>
          <a:prstGeom prst="rect">
            <a:avLst/>
          </a:prstGeom>
          <a:solidFill>
            <a:schemeClr val="tx2"/>
          </a:solidFill>
          <a:ln w="6350">
            <a:noFill/>
            <a:miter lim="400000"/>
          </a:ln>
          <a:extLst>
            <a:ext uri="{C572A759-6A51-4108-AA02-DFA0A04FC94B}">
              <ma14:wrappingTextBoxFlag xmlns:ma14="http://schemas.microsoft.com/office/mac/drawingml/2011/main" xmlns="" val="1"/>
            </a:ext>
          </a:extLst>
        </p:spPr>
        <p:txBody>
          <a:bodyPr wrap="square" lIns="0" tIns="0" rIns="0" bIns="0" anchor="ctr">
            <a:noAutofit/>
          </a:bodyPr>
          <a:lstStyle>
            <a:lvl1pPr indent="45719">
              <a:lnSpc>
                <a:spcPct val="100000"/>
              </a:lnSpc>
              <a:spcBef>
                <a:spcPts val="100"/>
              </a:spcBef>
              <a:defRPr sz="800" b="1" cap="all" spc="30">
                <a:solidFill>
                  <a:srgbClr val="A6AAA9"/>
                </a:solidFill>
              </a:defRPr>
            </a:lvl1pPr>
          </a:lstStyle>
          <a:p>
            <a:pPr indent="73150" algn="ctr" defTabSz="1463040" eaLnBrk="0" fontAlgn="base" hangingPunct="0">
              <a:spcBef>
                <a:spcPts val="160"/>
              </a:spcBef>
              <a:spcAft>
                <a:spcPct val="0"/>
              </a:spcAft>
            </a:pPr>
            <a:r>
              <a:rPr lang="en-US" sz="1680" spc="48" dirty="0">
                <a:solidFill>
                  <a:srgbClr val="656565"/>
                </a:solidFill>
                <a:latin typeface="Arial"/>
                <a:ea typeface="MS PGothic" pitchFamily="34" charset="-128"/>
                <a:cs typeface="Arial" panose="020B0604020202020204" pitchFamily="34" charset="0"/>
              </a:rPr>
              <a:t>DISCOVER</a:t>
            </a:r>
            <a:endParaRPr sz="1680" spc="48" dirty="0">
              <a:solidFill>
                <a:srgbClr val="656565"/>
              </a:solidFill>
              <a:latin typeface="Arial"/>
              <a:ea typeface="MS PGothic" pitchFamily="34" charset="-128"/>
              <a:cs typeface="Arial" panose="020B0604020202020204" pitchFamily="34" charset="0"/>
            </a:endParaRPr>
          </a:p>
        </p:txBody>
      </p:sp>
      <p:sp>
        <p:nvSpPr>
          <p:cNvPr id="29" name="Shape 96"/>
          <p:cNvSpPr/>
          <p:nvPr/>
        </p:nvSpPr>
        <p:spPr>
          <a:xfrm>
            <a:off x="5109493" y="1246444"/>
            <a:ext cx="4059936" cy="436261"/>
          </a:xfrm>
          <a:prstGeom prst="rect">
            <a:avLst/>
          </a:prstGeom>
          <a:solidFill>
            <a:schemeClr val="tx2"/>
          </a:solidFill>
          <a:ln w="6350">
            <a:noFill/>
            <a:miter lim="400000"/>
          </a:ln>
          <a:extLst>
            <a:ext uri="{C572A759-6A51-4108-AA02-DFA0A04FC94B}">
              <ma14:wrappingTextBoxFlag xmlns:ma14="http://schemas.microsoft.com/office/mac/drawingml/2011/main" xmlns="" val="1"/>
            </a:ext>
          </a:extLst>
        </p:spPr>
        <p:txBody>
          <a:bodyPr wrap="square" lIns="0" tIns="0" rIns="0" bIns="0" anchor="ctr">
            <a:noAutofit/>
          </a:bodyPr>
          <a:lstStyle>
            <a:lvl1pPr indent="45719">
              <a:lnSpc>
                <a:spcPct val="100000"/>
              </a:lnSpc>
              <a:spcBef>
                <a:spcPts val="100"/>
              </a:spcBef>
              <a:defRPr sz="800" b="1" cap="all" spc="30">
                <a:solidFill>
                  <a:srgbClr val="A6AAA9"/>
                </a:solidFill>
              </a:defRPr>
            </a:lvl1pPr>
          </a:lstStyle>
          <a:p>
            <a:pPr indent="73150" algn="ctr" defTabSz="1463040" eaLnBrk="0" fontAlgn="base" hangingPunct="0">
              <a:spcBef>
                <a:spcPts val="160"/>
              </a:spcBef>
              <a:spcAft>
                <a:spcPct val="0"/>
              </a:spcAft>
            </a:pPr>
            <a:r>
              <a:rPr lang="en-US" sz="1680" spc="48" dirty="0">
                <a:solidFill>
                  <a:srgbClr val="656565"/>
                </a:solidFill>
                <a:latin typeface="Arial"/>
                <a:ea typeface="MS PGothic" pitchFamily="34" charset="-128"/>
                <a:cs typeface="Arial" panose="020B0604020202020204" pitchFamily="34" charset="0"/>
              </a:rPr>
              <a:t>SPRINT 0</a:t>
            </a:r>
            <a:endParaRPr sz="1680" spc="48" dirty="0">
              <a:solidFill>
                <a:srgbClr val="656565"/>
              </a:solidFill>
              <a:latin typeface="Arial"/>
              <a:ea typeface="MS PGothic" pitchFamily="34" charset="-128"/>
              <a:cs typeface="Arial" panose="020B0604020202020204" pitchFamily="34" charset="0"/>
            </a:endParaRPr>
          </a:p>
        </p:txBody>
      </p:sp>
      <p:sp>
        <p:nvSpPr>
          <p:cNvPr id="30" name="Shape 96"/>
          <p:cNvSpPr/>
          <p:nvPr/>
        </p:nvSpPr>
        <p:spPr>
          <a:xfrm>
            <a:off x="9649539" y="1246444"/>
            <a:ext cx="4059936" cy="436261"/>
          </a:xfrm>
          <a:prstGeom prst="rect">
            <a:avLst/>
          </a:prstGeom>
          <a:solidFill>
            <a:schemeClr val="tx2"/>
          </a:solidFill>
          <a:ln w="6350">
            <a:noFill/>
            <a:miter lim="400000"/>
          </a:ln>
          <a:extLst>
            <a:ext uri="{C572A759-6A51-4108-AA02-DFA0A04FC94B}">
              <ma14:wrappingTextBoxFlag xmlns:ma14="http://schemas.microsoft.com/office/mac/drawingml/2011/main" xmlns="" val="1"/>
            </a:ext>
          </a:extLst>
        </p:spPr>
        <p:txBody>
          <a:bodyPr wrap="square" lIns="0" tIns="0" rIns="0" bIns="0" anchor="ctr">
            <a:noAutofit/>
          </a:bodyPr>
          <a:lstStyle>
            <a:lvl1pPr indent="45719">
              <a:lnSpc>
                <a:spcPct val="100000"/>
              </a:lnSpc>
              <a:spcBef>
                <a:spcPts val="100"/>
              </a:spcBef>
              <a:defRPr sz="800" b="1" cap="all" spc="30">
                <a:solidFill>
                  <a:srgbClr val="A6AAA9"/>
                </a:solidFill>
              </a:defRPr>
            </a:lvl1pPr>
          </a:lstStyle>
          <a:p>
            <a:pPr indent="73150" algn="ctr" defTabSz="1463040" eaLnBrk="0" fontAlgn="base" hangingPunct="0">
              <a:spcBef>
                <a:spcPts val="160"/>
              </a:spcBef>
              <a:spcAft>
                <a:spcPct val="0"/>
              </a:spcAft>
            </a:pPr>
            <a:r>
              <a:rPr lang="en-US" sz="1680" spc="48" dirty="0">
                <a:solidFill>
                  <a:srgbClr val="656565"/>
                </a:solidFill>
                <a:latin typeface="Arial"/>
                <a:ea typeface="MS PGothic" pitchFamily="34" charset="-128"/>
                <a:cs typeface="Arial" panose="020B0604020202020204" pitchFamily="34" charset="0"/>
              </a:rPr>
              <a:t>SPRINT 1…n</a:t>
            </a:r>
            <a:endParaRPr sz="1680" spc="48" dirty="0">
              <a:solidFill>
                <a:srgbClr val="656565"/>
              </a:solidFill>
              <a:latin typeface="Arial"/>
              <a:ea typeface="MS PGothic" pitchFamily="34" charset="-128"/>
              <a:cs typeface="Arial" panose="020B0604020202020204" pitchFamily="34" charset="0"/>
            </a:endParaRPr>
          </a:p>
        </p:txBody>
      </p:sp>
      <p:sp>
        <p:nvSpPr>
          <p:cNvPr id="31" name="Shape 95"/>
          <p:cNvSpPr/>
          <p:nvPr/>
        </p:nvSpPr>
        <p:spPr>
          <a:xfrm>
            <a:off x="5101945" y="3680289"/>
            <a:ext cx="3767208" cy="148348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SPT - Sprint Backlog Plan (containing Process Stories, MAW Plans, and Story-wise Sprint Schedule)</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Baseline Templates</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SPT Kick-off completed</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Required SME available</a:t>
            </a:r>
          </a:p>
        </p:txBody>
      </p:sp>
      <p:sp>
        <p:nvSpPr>
          <p:cNvPr id="32" name="Shape 113"/>
          <p:cNvSpPr/>
          <p:nvPr/>
        </p:nvSpPr>
        <p:spPr>
          <a:xfrm>
            <a:off x="569448" y="3875347"/>
            <a:ext cx="4198787" cy="66479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Overall Service Backlog Plan (containing Communication Plan, Governance Plan, and overall sub-project Sprint plans and schedules)</a:t>
            </a:r>
          </a:p>
        </p:txBody>
      </p:sp>
      <p:sp>
        <p:nvSpPr>
          <p:cNvPr id="33" name="Shape 95"/>
          <p:cNvSpPr/>
          <p:nvPr/>
        </p:nvSpPr>
        <p:spPr>
          <a:xfrm>
            <a:off x="9641990" y="3655894"/>
            <a:ext cx="4700014" cy="131318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b="1" dirty="0">
                <a:solidFill>
                  <a:srgbClr val="53585F"/>
                </a:solidFill>
                <a:latin typeface="Arial"/>
                <a:ea typeface="Microsoft YaHei" panose="020B0503020204020204" pitchFamily="34" charset="-122"/>
                <a:sym typeface="Arial"/>
              </a:rPr>
              <a:t>Process and Procedure Manual</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b="1" dirty="0">
                <a:solidFill>
                  <a:srgbClr val="53585F"/>
                </a:solidFill>
                <a:latin typeface="Arial"/>
                <a:ea typeface="Microsoft YaHei" panose="020B0503020204020204" pitchFamily="34" charset="-122"/>
                <a:sym typeface="Arial"/>
              </a:rPr>
              <a:t>Service level management framework established</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b="1" dirty="0">
                <a:solidFill>
                  <a:srgbClr val="53585F"/>
                </a:solidFill>
                <a:latin typeface="Arial"/>
                <a:ea typeface="Microsoft YaHei" panose="020B0503020204020204" pitchFamily="34" charset="-122"/>
                <a:sym typeface="Arial"/>
              </a:rPr>
              <a:t>Governance Manual for Steady State established</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Sprint wise completion report</a:t>
            </a:r>
          </a:p>
          <a:p>
            <a:pPr marL="201930" indent="-201930" defTabSz="1218582" eaLnBrk="0" fontAlgn="base" hangingPunct="0">
              <a:spcBef>
                <a:spcPts val="360"/>
              </a:spcBef>
              <a:spcAft>
                <a:spcPct val="0"/>
              </a:spcAft>
              <a:buSzPct val="100000"/>
              <a:buFont typeface="Wingdings" charset="2"/>
              <a:buChar char="§"/>
              <a:defRPr sz="800">
                <a:solidFill>
                  <a:srgbClr val="53585F"/>
                </a:solidFill>
              </a:defRPr>
            </a:pPr>
            <a:r>
              <a:rPr lang="en-US" sz="1440" dirty="0">
                <a:solidFill>
                  <a:srgbClr val="53585F"/>
                </a:solidFill>
                <a:latin typeface="Arial"/>
                <a:ea typeface="Microsoft YaHei" panose="020B0503020204020204" pitchFamily="34" charset="-122"/>
                <a:sym typeface="Arial"/>
              </a:rPr>
              <a:t>Deployment and training completed for IBM Team</a:t>
            </a:r>
          </a:p>
        </p:txBody>
      </p:sp>
      <p:cxnSp>
        <p:nvCxnSpPr>
          <p:cNvPr id="34" name="Straight Arrow Connector 33"/>
          <p:cNvCxnSpPr/>
          <p:nvPr/>
        </p:nvCxnSpPr>
        <p:spPr>
          <a:xfrm>
            <a:off x="241708" y="3584190"/>
            <a:ext cx="13912757" cy="0"/>
          </a:xfrm>
          <a:prstGeom prst="straightConnector1">
            <a:avLst/>
          </a:prstGeom>
          <a:noFill/>
          <a:ln w="12700" cap="flat">
            <a:solidFill>
              <a:schemeClr val="accent5"/>
            </a:solidFill>
            <a:prstDash val="dash"/>
            <a:miter lim="400000"/>
            <a:headEnd type="oval"/>
            <a:tailEnd type="none"/>
          </a:ln>
          <a:effectLst/>
          <a:sp3d/>
        </p:spPr>
        <p:style>
          <a:lnRef idx="0">
            <a:scrgbClr r="0" g="0" b="0"/>
          </a:lnRef>
          <a:fillRef idx="0">
            <a:scrgbClr r="0" g="0" b="0"/>
          </a:fillRef>
          <a:effectRef idx="0">
            <a:scrgbClr r="0" g="0" b="0"/>
          </a:effectRef>
          <a:fontRef idx="none"/>
        </p:style>
      </p:cxnSp>
      <p:sp>
        <p:nvSpPr>
          <p:cNvPr id="35" name="Shape 96"/>
          <p:cNvSpPr/>
          <p:nvPr/>
        </p:nvSpPr>
        <p:spPr>
          <a:xfrm>
            <a:off x="537651" y="3474462"/>
            <a:ext cx="1880349" cy="270651"/>
          </a:xfrm>
          <a:prstGeom prst="rect">
            <a:avLst/>
          </a:prstGeom>
          <a:solidFill>
            <a:schemeClr val="bg1"/>
          </a:solidFill>
          <a:ln w="6350">
            <a:solidFill>
              <a:schemeClr val="tx1"/>
            </a:solidFill>
            <a:miter lim="400000"/>
          </a:ln>
          <a:extLst>
            <a:ext uri="{C572A759-6A51-4108-AA02-DFA0A04FC94B}">
              <ma14:wrappingTextBoxFlag xmlns:ma14="http://schemas.microsoft.com/office/mac/drawingml/2011/main" xmlns="" val="1"/>
            </a:ext>
          </a:extLst>
        </p:spPr>
        <p:txBody>
          <a:bodyPr wrap="square" lIns="0" tIns="0" rIns="0" bIns="0" anchor="ctr">
            <a:noAutofit/>
          </a:bodyPr>
          <a:lstStyle>
            <a:lvl1pPr indent="45719">
              <a:lnSpc>
                <a:spcPct val="100000"/>
              </a:lnSpc>
              <a:spcBef>
                <a:spcPts val="100"/>
              </a:spcBef>
              <a:defRPr sz="800" b="1" cap="all" spc="30">
                <a:solidFill>
                  <a:srgbClr val="A6AAA9"/>
                </a:solidFill>
              </a:defRPr>
            </a:lvl1pPr>
          </a:lstStyle>
          <a:p>
            <a:pPr indent="73150" defTabSz="1463040" eaLnBrk="0" fontAlgn="base" hangingPunct="0">
              <a:spcBef>
                <a:spcPts val="160"/>
              </a:spcBef>
              <a:spcAft>
                <a:spcPct val="0"/>
              </a:spcAft>
            </a:pPr>
            <a:r>
              <a:rPr lang="en-US" sz="1680" spc="48" dirty="0">
                <a:solidFill>
                  <a:srgbClr val="FFFFFF"/>
                </a:solidFill>
                <a:latin typeface="Arial"/>
                <a:ea typeface="MS PGothic" pitchFamily="34" charset="-128"/>
                <a:cs typeface="Arial" panose="020B0604020202020204" pitchFamily="34" charset="0"/>
              </a:rPr>
              <a:t>EXIT CRITERIA </a:t>
            </a:r>
          </a:p>
        </p:txBody>
      </p:sp>
    </p:spTree>
    <p:extLst>
      <p:ext uri="{BB962C8B-B14F-4D97-AF65-F5344CB8AC3E}">
        <p14:creationId xmlns:p14="http://schemas.microsoft.com/office/powerpoint/2010/main" val="3653901004"/>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20.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Black - Default">
  <a:themeElements>
    <a:clrScheme name="IBM">
      <a:dk1>
        <a:srgbClr val="000000"/>
      </a:dk1>
      <a:lt1>
        <a:srgbClr val="656565"/>
      </a:lt1>
      <a:dk2>
        <a:srgbClr val="A7A7A7"/>
      </a:dk2>
      <a:lt2>
        <a:srgbClr val="535353"/>
      </a:lt2>
      <a:accent1>
        <a:srgbClr val="8CC63F"/>
      </a:accent1>
      <a:accent2>
        <a:srgbClr val="00A6A0"/>
      </a:accent2>
      <a:accent3>
        <a:srgbClr val="B8B8B8"/>
      </a:accent3>
      <a:accent4>
        <a:srgbClr val="000000"/>
      </a:accent4>
      <a:accent5>
        <a:srgbClr val="C5DFAF"/>
      </a:accent5>
      <a:accent6>
        <a:srgbClr val="009691"/>
      </a:accent6>
      <a:hlink>
        <a:srgbClr val="0000FF"/>
      </a:hlink>
      <a:folHlink>
        <a:srgbClr val="FF00FF"/>
      </a:folHlink>
    </a:clrScheme>
    <a:fontScheme name="Black - Default">
      <a:majorFont>
        <a:latin typeface="Arial"/>
        <a:ea typeface="Arial"/>
        <a:cs typeface="Arial"/>
      </a:majorFont>
      <a:minorFont>
        <a:latin typeface="Times New Roman"/>
        <a:ea typeface="Times New Roman"/>
        <a:cs typeface="Times New Roma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56565"/>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45720" tIns="45720" rIns="45720" bIns="45720" numCol="1" anchor="ctr"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a:ln>
              <a:noFill/>
            </a:ln>
            <a:solidFill>
              <a:srgbClr val="000000"/>
            </a:solidFill>
            <a:effectLst/>
            <a:latin typeface="Times New Roman" charset="0"/>
            <a:ea typeface="Times New Roman" charset="0"/>
            <a:cs typeface="Times New Roman" charset="0"/>
            <a:sym typeface="Times New Roman" charset="0"/>
          </a:defRPr>
        </a:defPPr>
      </a:lstStyle>
    </a:spDef>
    <a:lnDef>
      <a:spPr bwMode="auto">
        <a:xfrm>
          <a:off x="0" y="0"/>
          <a:ext cx="1" cy="1"/>
        </a:xfrm>
        <a:custGeom>
          <a:avLst/>
          <a:gdLst/>
          <a:ahLst/>
          <a:cxnLst/>
          <a:rect l="0" t="0" r="0" b="0"/>
          <a:pathLst/>
        </a:custGeom>
        <a:solidFill>
          <a:srgbClr val="656565"/>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45720" tIns="45720" rIns="45720" bIns="45720" numCol="1" anchor="ctr"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a:ln>
              <a:noFill/>
            </a:ln>
            <a:solidFill>
              <a:srgbClr val="000000"/>
            </a:solidFill>
            <a:effectLst/>
            <a:latin typeface="Times New Roman" charset="0"/>
            <a:ea typeface="Times New Roman" charset="0"/>
            <a:cs typeface="Times New Roman" charset="0"/>
            <a:sym typeface="Times New Roman"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IBM Consulting 2021 Master template ">
  <a:themeElements>
    <a:clrScheme name="Benutzerdefiniert 2">
      <a:dk1>
        <a:srgbClr val="565151"/>
      </a:dk1>
      <a:lt1>
        <a:srgbClr val="FFFFFF"/>
      </a:lt1>
      <a:dk2>
        <a:srgbClr val="000000"/>
      </a:dk2>
      <a:lt2>
        <a:srgbClr val="FFFFFF"/>
      </a:lt2>
      <a:accent1>
        <a:srgbClr val="004144"/>
      </a:accent1>
      <a:accent2>
        <a:srgbClr val="FDDC69"/>
      </a:accent2>
      <a:accent3>
        <a:srgbClr val="740937"/>
      </a:accent3>
      <a:accent4>
        <a:srgbClr val="BAE6FF"/>
      </a:accent4>
      <a:accent5>
        <a:srgbClr val="061727"/>
      </a:accent5>
      <a:accent6>
        <a:srgbClr val="1391E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Presentation2" id="{7E39BC69-1C62-AE4C-AB7C-C55F791D6158}" vid="{BA80E040-FC9A-9047-9C40-5AEC61FFC0FD}"/>
    </a:ext>
  </a:extLst>
</a:theme>
</file>

<file path=ppt/theme/theme4.xml><?xml version="1.0" encoding="utf-8"?>
<a:theme xmlns:a="http://schemas.openxmlformats.org/drawingml/2006/main" name="Black">
  <a:themeElements>
    <a:clrScheme name="Custom 3">
      <a:dk1>
        <a:srgbClr val="656565"/>
      </a:dk1>
      <a:lt1>
        <a:srgbClr val="FFFFFF"/>
      </a:lt1>
      <a:dk2>
        <a:srgbClr val="000000"/>
      </a:dk2>
      <a:lt2>
        <a:srgbClr val="00B0DA"/>
      </a:lt2>
      <a:accent1>
        <a:srgbClr val="8CC63F"/>
      </a:accent1>
      <a:accent2>
        <a:srgbClr val="00A6A0"/>
      </a:accent2>
      <a:accent3>
        <a:srgbClr val="FDB813"/>
      </a:accent3>
      <a:accent4>
        <a:srgbClr val="F19027"/>
      </a:accent4>
      <a:accent5>
        <a:srgbClr val="F04E37"/>
      </a:accent5>
      <a:accent6>
        <a:srgbClr val="AB1A86"/>
      </a:accent6>
      <a:hlink>
        <a:srgbClr val="00B0DA"/>
      </a:hlink>
      <a:folHlink>
        <a:srgbClr val="AB1A86"/>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3D4077D8-7166-C443-9ACB-68FBCBDAA8B4}" vid="{56D58EA3-F981-EE45-A174-89400ABF2785}"/>
    </a:ext>
  </a:extLst>
</a:theme>
</file>

<file path=ppt/theme/theme5.xml><?xml version="1.0" encoding="utf-8"?>
<a:theme xmlns:a="http://schemas.openxmlformats.org/drawingml/2006/main" name="1_GBS Methods Template">
  <a:themeElements>
    <a:clrScheme name="Custom 5">
      <a:dk1>
        <a:srgbClr val="FFFFFF"/>
      </a:dk1>
      <a:lt1>
        <a:srgbClr val="01B1F2"/>
      </a:lt1>
      <a:dk2>
        <a:srgbClr val="141617"/>
      </a:dk2>
      <a:lt2>
        <a:srgbClr val="1E6BB3"/>
      </a:lt2>
      <a:accent1>
        <a:srgbClr val="00B2EF"/>
      </a:accent1>
      <a:accent2>
        <a:srgbClr val="644266"/>
      </a:accent2>
      <a:accent3>
        <a:srgbClr val="001934"/>
      </a:accent3>
      <a:accent4>
        <a:srgbClr val="240930"/>
      </a:accent4>
      <a:accent5>
        <a:srgbClr val="EC0165"/>
      </a:accent5>
      <a:accent6>
        <a:srgbClr val="9BD69B"/>
      </a:accent6>
      <a:hlink>
        <a:srgbClr val="0000FF"/>
      </a:hlink>
      <a:folHlink>
        <a:srgbClr val="FF00FF"/>
      </a:folHlink>
    </a:clrScheme>
    <a:fontScheme name="Custom 1">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26789" tIns="26789" rIns="26789" bIns="26789" numCol="1" spcCol="38100" rtlCol="0" anchor="ctr">
        <a:spAutoFit/>
      </a:bodyPr>
      <a:lstStyle>
        <a:defPPr marL="0" marR="0" indent="0" algn="ctr" defTabSz="308074"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6789" tIns="26789" rIns="26789" bIns="26789" numCol="1" spcCol="38100" rtlCol="0" anchor="ctr">
        <a:spAutoFit/>
      </a:bodyPr>
      <a:lstStyle>
        <a:defPPr marL="0" marR="0" indent="0" algn="l" defTabSz="914400" rtl="0" fontAlgn="auto" latinLnBrk="0" hangingPunct="0">
          <a:lnSpc>
            <a:spcPct val="90000"/>
          </a:lnSpc>
          <a:spcBef>
            <a:spcPts val="0"/>
          </a:spcBef>
          <a:spcAft>
            <a:spcPts val="0"/>
          </a:spcAft>
          <a:buClrTx/>
          <a:buSzTx/>
          <a:buFontTx/>
          <a:buNone/>
          <a:tabLst/>
          <a:defRPr kumimoji="0" sz="2000" b="0" i="0" u="none" strike="noStrike" cap="none" spc="0" normalizeH="0" baseline="0">
            <a:ln>
              <a:noFill/>
            </a:ln>
            <a:solidFill>
              <a:srgbClr val="929193"/>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GBS Methods Template" id="{9194F02C-A3C2-4445-ABD6-AEB84098C4E9}" vid="{AC3FFAE0-7927-4E8E-BB65-F7370AEA1F63}"/>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IBM Consulting 2021 Master template ">
  <a:themeElements>
    <a:clrScheme name="Benutzerdefiniert 2">
      <a:dk1>
        <a:srgbClr val="565151"/>
      </a:dk1>
      <a:lt1>
        <a:srgbClr val="FFFFFF"/>
      </a:lt1>
      <a:dk2>
        <a:srgbClr val="000000"/>
      </a:dk2>
      <a:lt2>
        <a:srgbClr val="FFFFFF"/>
      </a:lt2>
      <a:accent1>
        <a:srgbClr val="004144"/>
      </a:accent1>
      <a:accent2>
        <a:srgbClr val="FDDC69"/>
      </a:accent2>
      <a:accent3>
        <a:srgbClr val="740937"/>
      </a:accent3>
      <a:accent4>
        <a:srgbClr val="BAE6FF"/>
      </a:accent4>
      <a:accent5>
        <a:srgbClr val="061727"/>
      </a:accent5>
      <a:accent6>
        <a:srgbClr val="1391E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Presentation2" id="{7E39BC69-1C62-AE4C-AB7C-C55F791D6158}" vid="{BA80E040-FC9A-9047-9C40-5AEC61FFC0FD}"/>
    </a:ext>
  </a:extLst>
</a:theme>
</file>

<file path=ppt/theme/theme8.xml><?xml version="1.0" encoding="utf-8"?>
<a:theme xmlns:a="http://schemas.openxmlformats.org/drawingml/2006/main" name="7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IBM Consulting 2021 Master template ">
  <a:themeElements>
    <a:clrScheme name="Custom 2 5">
      <a:dk1>
        <a:srgbClr val="565151"/>
      </a:dk1>
      <a:lt1>
        <a:srgbClr val="FFFFFF"/>
      </a:lt1>
      <a:dk2>
        <a:srgbClr val="000000"/>
      </a:dk2>
      <a:lt2>
        <a:srgbClr val="FFFFFF"/>
      </a:lt2>
      <a:accent1>
        <a:srgbClr val="004144"/>
      </a:accent1>
      <a:accent2>
        <a:srgbClr val="FDDC69"/>
      </a:accent2>
      <a:accent3>
        <a:srgbClr val="740937"/>
      </a:accent3>
      <a:accent4>
        <a:srgbClr val="BAE6FF"/>
      </a:accent4>
      <a:accent5>
        <a:srgbClr val="061727"/>
      </a:accent5>
      <a:accent6>
        <a:srgbClr val="2A0A18"/>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Presentation2" id="{7E39BC69-1C62-AE4C-AB7C-C55F791D6158}" vid="{BA80E040-FC9A-9047-9C40-5AEC61FFC0FD}"/>
    </a:ext>
  </a:extLst>
</a:theme>
</file>

<file path=docProps/app.xml><?xml version="1.0" encoding="utf-8"?>
<Properties xmlns="http://schemas.openxmlformats.org/officeDocument/2006/extended-properties" xmlns:vt="http://schemas.openxmlformats.org/officeDocument/2006/docPropsVTypes">
  <Template/>
  <TotalTime>9616</TotalTime>
  <Words>24305</Words>
  <Application>Microsoft Office PowerPoint</Application>
  <PresentationFormat>Custom</PresentationFormat>
  <Paragraphs>4199</Paragraphs>
  <Slides>106</Slides>
  <Notes>76</Notes>
  <HiddenSlides>5</HiddenSlides>
  <MMClips>0</MMClips>
  <ScaleCrop>false</ScaleCrop>
  <HeadingPairs>
    <vt:vector size="8" baseType="variant">
      <vt:variant>
        <vt:lpstr>Fonts Used</vt:lpstr>
      </vt:variant>
      <vt:variant>
        <vt:i4>28</vt:i4>
      </vt:variant>
      <vt:variant>
        <vt:lpstr>Theme</vt:lpstr>
      </vt:variant>
      <vt:variant>
        <vt:i4>13</vt:i4>
      </vt:variant>
      <vt:variant>
        <vt:lpstr>Embedded OLE Servers</vt:lpstr>
      </vt:variant>
      <vt:variant>
        <vt:i4>1</vt:i4>
      </vt:variant>
      <vt:variant>
        <vt:lpstr>Slide Titles</vt:lpstr>
      </vt:variant>
      <vt:variant>
        <vt:i4>106</vt:i4>
      </vt:variant>
    </vt:vector>
  </HeadingPairs>
  <TitlesOfParts>
    <vt:vector size="148" baseType="lpstr">
      <vt:lpstr>Arial</vt:lpstr>
      <vt:lpstr>Arial Regular</vt:lpstr>
      <vt:lpstr>Arial-BoldMT</vt:lpstr>
      <vt:lpstr>ArialMT</vt:lpstr>
      <vt:lpstr>Calibri</vt:lpstr>
      <vt:lpstr>Calibri Light</vt:lpstr>
      <vt:lpstr>Courier New</vt:lpstr>
      <vt:lpstr>Helvetica</vt:lpstr>
      <vt:lpstr>Helvetica Light</vt:lpstr>
      <vt:lpstr>HelvNeue Bold for IBM</vt:lpstr>
      <vt:lpstr>HelvNeue Light for IBM</vt:lpstr>
      <vt:lpstr>HelvNeue Roman for IBM</vt:lpstr>
      <vt:lpstr>IBM Plex Sans</vt:lpstr>
      <vt:lpstr>IBM Plex Sans </vt:lpstr>
      <vt:lpstr>IBM Plex Sans Light</vt:lpstr>
      <vt:lpstr>IBM Plex Sans Medium</vt:lpstr>
      <vt:lpstr>IBM Plex Sans Regular</vt:lpstr>
      <vt:lpstr>IBM Plex Sans Text</vt:lpstr>
      <vt:lpstr>IBMPlexSans-Light</vt:lpstr>
      <vt:lpstr>IBMPlexSans-Medium</vt:lpstr>
      <vt:lpstr>Lucida Grande</vt:lpstr>
      <vt:lpstr>Rockwell</vt:lpstr>
      <vt:lpstr>Symbol</vt:lpstr>
      <vt:lpstr>System Font Regular</vt:lpstr>
      <vt:lpstr>Times New Roman</vt:lpstr>
      <vt:lpstr>Trebuchet MS</vt:lpstr>
      <vt:lpstr>Wingdings</vt:lpstr>
      <vt:lpstr>Work Sans</vt:lpstr>
      <vt:lpstr>Office Theme</vt:lpstr>
      <vt:lpstr>1_Office Theme</vt:lpstr>
      <vt:lpstr>5_IBM Consulting 2021 Master template </vt:lpstr>
      <vt:lpstr>Black</vt:lpstr>
      <vt:lpstr>1_GBS Methods Template</vt:lpstr>
      <vt:lpstr>2_Office Theme</vt:lpstr>
      <vt:lpstr>1_IBM Consulting 2021 Master template </vt:lpstr>
      <vt:lpstr>7_Light Background</vt:lpstr>
      <vt:lpstr>3_IBM Consulting 2021 Master template </vt:lpstr>
      <vt:lpstr>Office Theme</vt:lpstr>
      <vt:lpstr>Office Theme</vt:lpstr>
      <vt:lpstr>Black - Default</vt:lpstr>
      <vt:lpstr>3_Office Theme</vt:lpstr>
      <vt:lpstr>Worksheet</vt:lpstr>
      <vt:lpstr>Integrated  Solution Baseline  Document (iSBD)</vt:lpstr>
      <vt:lpstr>Deal Profile Summary</vt:lpstr>
      <vt:lpstr>Executive Summary</vt:lpstr>
      <vt:lpstr>Solution Strategy</vt:lpstr>
      <vt:lpstr>PowerPoint Presentation</vt:lpstr>
      <vt:lpstr>Key Challenges to meet Target Price</vt:lpstr>
      <vt:lpstr>Business Setup (passthrough)</vt:lpstr>
      <vt:lpstr>PowerPoint Presentation</vt:lpstr>
      <vt:lpstr>Andel expects a filled price list (yellow boxes to be filled)</vt:lpstr>
      <vt:lpstr>MDMS – Functional Architecture</vt:lpstr>
      <vt:lpstr>EnergyIP MDMS complies with Andel‘s Security requirements.</vt:lpstr>
      <vt:lpstr>Integration with Utilihive as the choosen Integration Platform</vt:lpstr>
      <vt:lpstr>Head End System support Andel’s HES requirements</vt:lpstr>
      <vt:lpstr>Data Migration Solution </vt:lpstr>
      <vt:lpstr>Who provides what cloud infrastructure Cloud-based MDMS and Integration solution (IT-zone), Onpremise solution (OT-zone)</vt:lpstr>
      <vt:lpstr>Cloud platform provided by  IBM/Nordcloud</vt:lpstr>
      <vt:lpstr>Use Cases that need to be supported (in scope)</vt:lpstr>
      <vt:lpstr>The EnergyIP Data Model supports Andels VEE, Framing, data services, data delivery and reporting requirement</vt:lpstr>
      <vt:lpstr>Solution Schedule - High Level Project Overview (based on Expert estimates – similar MDM Solution Projects (e.g. TPC, Entergy, Eskom)</vt:lpstr>
      <vt:lpstr>PowerPoint Presentation</vt:lpstr>
      <vt:lpstr>PowerPoint Presentation</vt:lpstr>
      <vt:lpstr>PowerPoint Presentation</vt:lpstr>
      <vt:lpstr>PowerPoint Presentation</vt:lpstr>
      <vt:lpstr>Project Organization</vt:lpstr>
      <vt:lpstr>PowerPoint Presentation</vt:lpstr>
      <vt:lpstr>PowerPoint Presentation</vt:lpstr>
      <vt:lpstr>Key Assumptions and Dependencies</vt:lpstr>
      <vt:lpstr>RASCI - (R)esponsible, (A)ccountable, (S)upportive, (C)onsultative, (I)nformative</vt:lpstr>
      <vt:lpstr>Additional Solution Deviations</vt:lpstr>
      <vt:lpstr>Key Business Value Drivers</vt:lpstr>
      <vt:lpstr>Bid Metrics - DTT</vt:lpstr>
      <vt:lpstr>Bid Metrics HCM</vt:lpstr>
      <vt:lpstr>Compliance and Review Status</vt:lpstr>
      <vt:lpstr>PowerPoint Presentation</vt:lpstr>
      <vt:lpstr>Service KPI’s &amp; Service Levels</vt:lpstr>
      <vt:lpstr>ACTIONS TO CLOSE BEFORE CONTRACT SIGNED</vt:lpstr>
      <vt:lpstr>Technical Delivery Assessment (TDA) for B&amp;P submission (6/3)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Estimation Approach / Model / Assumptions</vt:lpstr>
      <vt:lpstr>Project Deliverables</vt:lpstr>
      <vt:lpstr>Testing</vt:lpstr>
      <vt:lpstr>Data Migration Scope and Responsibilities</vt:lpstr>
      <vt:lpstr>Data Migration Solution </vt:lpstr>
      <vt:lpstr>Data Migration Solution explained </vt:lpstr>
      <vt:lpstr>Data Migration Solution Pros&amp;Cons</vt:lpstr>
      <vt:lpstr>Solution Summary</vt:lpstr>
      <vt:lpstr>AMS Delivery Model</vt:lpstr>
      <vt:lpstr>Service Levels Definition</vt:lpstr>
      <vt:lpstr>Service Levels Definition</vt:lpstr>
      <vt:lpstr>Estimation Approach / Model / Assumptions</vt:lpstr>
      <vt:lpstr>Incident &amp; Service Request Analysis (as applicable)</vt:lpstr>
      <vt:lpstr>Non-Ticketing Activities </vt:lpstr>
      <vt:lpstr>DevSecOps Solution</vt:lpstr>
      <vt:lpstr> SOC  Scope Summary</vt:lpstr>
      <vt:lpstr> SOC  - Out of Scope  and Assumptions</vt:lpstr>
      <vt:lpstr> SOC  Scope Summary</vt:lpstr>
      <vt:lpstr> SOC  Cost</vt:lpstr>
      <vt:lpstr>Productivity Levers: Applied &amp; Net Productivity – Not applicable due to small team size</vt:lpstr>
      <vt:lpstr>Staffing and Approvals </vt:lpstr>
      <vt:lpstr>PowerPoint Presentation</vt:lpstr>
      <vt:lpstr>Security Solution including DPRC (as applicable)</vt:lpstr>
      <vt:lpstr>DPRC Inclusions for regulation: GDPR</vt:lpstr>
      <vt:lpstr>PS&amp;ITS Key Opportunity Team and Delivery Leaders</vt:lpstr>
      <vt:lpstr>PowerPoint Presentation</vt:lpstr>
      <vt:lpstr>PowerPoint Presentation</vt:lpstr>
      <vt:lpstr>Solution Summary: Key Functional Requirements</vt:lpstr>
      <vt:lpstr>PowerPoint Presentation</vt:lpstr>
      <vt:lpstr>PowerPoint Presentation</vt:lpstr>
      <vt:lpstr>PowerPoint Presentation</vt:lpstr>
      <vt:lpstr>PowerPoint Presentation</vt:lpstr>
      <vt:lpstr>PowerPoint Presentation</vt:lpstr>
      <vt:lpstr>Solution Overview Overall, Scope Demarcations - IBM and Andel</vt:lpstr>
      <vt:lpstr>Solution Overview Overall, Scope Demarcations - IBM and Andel. (For Andel)</vt:lpstr>
      <vt:lpstr>Solution Deployment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Transition Solution</vt:lpstr>
      <vt:lpstr>Service Transition – Back bone of Delivery – 3 Tier Framework</vt:lpstr>
      <vt:lpstr>PowerPoint Presentation</vt:lpstr>
      <vt:lpstr>PowerPoint Presentation</vt:lpstr>
      <vt:lpstr>PowerPoint Presentation</vt:lpstr>
      <vt:lpstr>PowerPoint Presentation</vt:lpstr>
      <vt:lpstr>IBMC Pricing Checklist</vt:lpstr>
      <vt:lpstr>I&amp;E per Contract Years</vt:lpstr>
      <vt:lpstr>I&amp;E per Calendar Year</vt:lpstr>
      <vt:lpstr>Summary by service 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Solution Baseline  Document (ISBD)</dc:title>
  <dc:creator>Gerard Burke</dc:creator>
  <cp:lastModifiedBy>Debkumar Mondal</cp:lastModifiedBy>
  <cp:revision>775</cp:revision>
  <cp:lastPrinted>2023-03-06T09:56:44Z</cp:lastPrinted>
  <dcterms:created xsi:type="dcterms:W3CDTF">2021-05-12T05:45:08Z</dcterms:created>
  <dcterms:modified xsi:type="dcterms:W3CDTF">2023-08-15T08:54:07Z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2021-05-12T00:00:00Z</vt:filetime>
  </property>
  <property fmtid="{D5CDD505-2E9C-101B-9397-08002B2CF9AE}" pid="3" name="Creator">
    <vt:lpwstr>Adobe InDesign 16.2 (Macintosh)</vt:lpwstr>
  </property>
  <property fmtid="{D5CDD505-2E9C-101B-9397-08002B2CF9AE}" pid="4" name="LastSaved">
    <vt:filetime>2021-05-12T00:00:00Z</vt:filetime>
  </property>
</Properties>
</file>